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33"/>
  </p:notesMasterIdLst>
  <p:sldIdLst>
    <p:sldId id="256" r:id="rId3"/>
    <p:sldId id="257" r:id="rId4"/>
    <p:sldId id="258" r:id="rId5"/>
    <p:sldId id="263" r:id="rId6"/>
    <p:sldId id="266" r:id="rId7"/>
    <p:sldId id="264" r:id="rId8"/>
    <p:sldId id="330" r:id="rId9"/>
    <p:sldId id="267" r:id="rId10"/>
    <p:sldId id="279" r:id="rId11"/>
    <p:sldId id="280" r:id="rId12"/>
    <p:sldId id="281" r:id="rId13"/>
    <p:sldId id="320" r:id="rId14"/>
    <p:sldId id="321" r:id="rId15"/>
    <p:sldId id="322" r:id="rId16"/>
    <p:sldId id="323" r:id="rId17"/>
    <p:sldId id="282" r:id="rId18"/>
    <p:sldId id="289" r:id="rId19"/>
    <p:sldId id="290" r:id="rId20"/>
    <p:sldId id="292" r:id="rId21"/>
    <p:sldId id="293" r:id="rId22"/>
    <p:sldId id="294" r:id="rId23"/>
    <p:sldId id="297" r:id="rId24"/>
    <p:sldId id="298" r:id="rId25"/>
    <p:sldId id="316" r:id="rId26"/>
    <p:sldId id="331" r:id="rId27"/>
    <p:sldId id="318" r:id="rId28"/>
    <p:sldId id="329" r:id="rId29"/>
    <p:sldId id="325" r:id="rId30"/>
    <p:sldId id="326" r:id="rId31"/>
    <p:sldId id="327" r:id="rId3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799" autoAdjust="0"/>
  </p:normalViewPr>
  <p:slideViewPr>
    <p:cSldViewPr>
      <p:cViewPr varScale="1">
        <p:scale>
          <a:sx n="83" d="100"/>
          <a:sy n="83" d="100"/>
        </p:scale>
        <p:origin x="1450" y="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6CE77BEB-FB80-45B8-9AD6-2DDEA2ADF2DC}" type="datetimeFigureOut">
              <a:rPr lang="en-US" smtClean="0"/>
              <a:t>3/20/2017</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28DCB22-029A-4A9D-89A2-3DC8ADE0B227}" type="slidenum">
              <a:rPr lang="en-US" smtClean="0"/>
              <a:t>‹#›</a:t>
            </a:fld>
            <a:endParaRPr lang="en-US"/>
          </a:p>
        </p:txBody>
      </p:sp>
    </p:spTree>
    <p:extLst>
      <p:ext uri="{BB962C8B-B14F-4D97-AF65-F5344CB8AC3E}">
        <p14:creationId xmlns:p14="http://schemas.microsoft.com/office/powerpoint/2010/main" val="1856623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Roger Aucoin</a:t>
            </a:r>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1</a:t>
            </a:fld>
            <a:endParaRPr lang="en-US"/>
          </a:p>
        </p:txBody>
      </p:sp>
    </p:spTree>
    <p:extLst>
      <p:ext uri="{BB962C8B-B14F-4D97-AF65-F5344CB8AC3E}">
        <p14:creationId xmlns:p14="http://schemas.microsoft.com/office/powerpoint/2010/main" val="172301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Kristen</a:t>
            </a:r>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6</a:t>
            </a:fld>
            <a:endParaRPr lang="en-US"/>
          </a:p>
        </p:txBody>
      </p:sp>
    </p:spTree>
    <p:extLst>
      <p:ext uri="{BB962C8B-B14F-4D97-AF65-F5344CB8AC3E}">
        <p14:creationId xmlns:p14="http://schemas.microsoft.com/office/powerpoint/2010/main" val="725141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8">
              <a:defRPr/>
            </a:pPr>
            <a:r>
              <a:rPr lang="en-US" dirty="0" smtClean="0"/>
              <a:t>Kristen</a:t>
            </a:r>
            <a:endParaRPr lang="en-US" dirty="0"/>
          </a:p>
          <a:p>
            <a:pPr defTabSz="914308">
              <a:defRPr/>
            </a:pPr>
            <a:endParaRPr lang="en-US" dirty="0" smtClean="0"/>
          </a:p>
        </p:txBody>
      </p:sp>
    </p:spTree>
    <p:extLst>
      <p:ext uri="{BB962C8B-B14F-4D97-AF65-F5344CB8AC3E}">
        <p14:creationId xmlns:p14="http://schemas.microsoft.com/office/powerpoint/2010/main" val="242684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Follow-up in October</a:t>
            </a:r>
            <a:r>
              <a:rPr lang="en-US" baseline="0" dirty="0" smtClean="0"/>
              <a:t> for those agencies that haven’t responded</a:t>
            </a:r>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10</a:t>
            </a:fld>
            <a:endParaRPr lang="en-US"/>
          </a:p>
        </p:txBody>
      </p:sp>
    </p:spTree>
    <p:extLst>
      <p:ext uri="{BB962C8B-B14F-4D97-AF65-F5344CB8AC3E}">
        <p14:creationId xmlns:p14="http://schemas.microsoft.com/office/powerpoint/2010/main" val="1983117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agency using</a:t>
            </a:r>
            <a:r>
              <a:rPr lang="en-US" baseline="0" dirty="0" smtClean="0"/>
              <a:t> SFS can be part of the OSC’s annual financial IT audit</a:t>
            </a:r>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16</a:t>
            </a:fld>
            <a:endParaRPr lang="en-US"/>
          </a:p>
        </p:txBody>
      </p:sp>
    </p:spTree>
    <p:extLst>
      <p:ext uri="{BB962C8B-B14F-4D97-AF65-F5344CB8AC3E}">
        <p14:creationId xmlns:p14="http://schemas.microsoft.com/office/powerpoint/2010/main" val="3032209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ASA is not locking users on date of separation, then update internal processes for clearer line of communication of user movement.</a:t>
            </a:r>
            <a:br>
              <a:rPr lang="en-US" dirty="0" smtClean="0"/>
            </a:br>
            <a:endParaRPr lang="en-US" dirty="0" smtClean="0"/>
          </a:p>
          <a:p>
            <a:r>
              <a:rPr lang="en-US" dirty="0" smtClean="0"/>
              <a:t>If End Users are not receiving their SFS access timely, then update internal processes to allow for communication earlier in the process.</a:t>
            </a:r>
          </a:p>
          <a:p>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18</a:t>
            </a:fld>
            <a:endParaRPr lang="en-US"/>
          </a:p>
        </p:txBody>
      </p:sp>
    </p:spTree>
    <p:extLst>
      <p:ext uri="{BB962C8B-B14F-4D97-AF65-F5344CB8AC3E}">
        <p14:creationId xmlns:p14="http://schemas.microsoft.com/office/powerpoint/2010/main" val="436457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scenarios are available in the full ICO deck</a:t>
            </a:r>
            <a:r>
              <a:rPr lang="en-US" baseline="0" dirty="0" smtClean="0"/>
              <a:t> published on SFS Secure</a:t>
            </a:r>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22</a:t>
            </a:fld>
            <a:endParaRPr lang="en-US"/>
          </a:p>
        </p:txBody>
      </p:sp>
    </p:spTree>
    <p:extLst>
      <p:ext uri="{BB962C8B-B14F-4D97-AF65-F5344CB8AC3E}">
        <p14:creationId xmlns:p14="http://schemas.microsoft.com/office/powerpoint/2010/main" val="953786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Gauge the room to see how many in the room participated in the last training and are aware or have used any of these materials yet….</a:t>
            </a:r>
          </a:p>
          <a:p>
            <a:r>
              <a:rPr lang="en-US" dirty="0" smtClean="0"/>
              <a:t>We are not going to represent what we did in the training, but focus in on main areas of concern people of asked</a:t>
            </a:r>
            <a:r>
              <a:rPr lang="en-US" baseline="0" dirty="0" smtClean="0"/>
              <a:t> about and the resources you can use after this session if the material is new to you.</a:t>
            </a:r>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706930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Emphasize that more queries are available</a:t>
            </a:r>
            <a:r>
              <a:rPr lang="en-US" baseline="0" dirty="0" smtClean="0"/>
              <a:t> in the query guide  </a:t>
            </a:r>
          </a:p>
          <a:p>
            <a:pPr marL="355600" indent="-342900">
              <a:lnSpc>
                <a:spcPct val="100000"/>
              </a:lnSpc>
              <a:buFont typeface="Wingdings"/>
              <a:buChar char=""/>
              <a:tabLst>
                <a:tab pos="354965" algn="l"/>
              </a:tabLst>
            </a:pPr>
            <a:r>
              <a:rPr lang="en-US" sz="2000" spc="-10" dirty="0" smtClean="0">
                <a:latin typeface="Arial"/>
                <a:cs typeface="Arial"/>
              </a:rPr>
              <a:t>AS</a:t>
            </a:r>
            <a:r>
              <a:rPr lang="en-US" sz="2000" spc="0" dirty="0" smtClean="0">
                <a:latin typeface="Arial"/>
                <a:cs typeface="Arial"/>
              </a:rPr>
              <a:t>A</a:t>
            </a:r>
            <a:r>
              <a:rPr lang="en-US" sz="2000" spc="-215" dirty="0" smtClean="0">
                <a:latin typeface="Arial"/>
                <a:cs typeface="Arial"/>
              </a:rPr>
              <a:t> </a:t>
            </a:r>
            <a:r>
              <a:rPr lang="en-US" sz="2000" spc="-10" dirty="0" smtClean="0">
                <a:latin typeface="Arial"/>
                <a:cs typeface="Arial"/>
              </a:rPr>
              <a:t>A</a:t>
            </a:r>
            <a:r>
              <a:rPr lang="en-US" sz="2000" spc="0" dirty="0" smtClean="0">
                <a:latin typeface="Arial"/>
                <a:cs typeface="Arial"/>
              </a:rPr>
              <a:t>cti</a:t>
            </a:r>
            <a:r>
              <a:rPr lang="en-US" sz="2000" spc="-10" dirty="0" smtClean="0">
                <a:latin typeface="Arial"/>
                <a:cs typeface="Arial"/>
              </a:rPr>
              <a:t>v</a:t>
            </a:r>
            <a:r>
              <a:rPr lang="en-US" sz="2000" spc="0" dirty="0" smtClean="0">
                <a:latin typeface="Arial"/>
                <a:cs typeface="Arial"/>
              </a:rPr>
              <a:t>i</a:t>
            </a:r>
            <a:r>
              <a:rPr lang="en-US" sz="2000" spc="-10" dirty="0" smtClean="0">
                <a:latin typeface="Arial"/>
                <a:cs typeface="Arial"/>
              </a:rPr>
              <a:t>t</a:t>
            </a:r>
            <a:r>
              <a:rPr lang="en-US" sz="2000" spc="0" dirty="0" smtClean="0">
                <a:latin typeface="Arial"/>
                <a:cs typeface="Arial"/>
              </a:rPr>
              <a:t>y</a:t>
            </a:r>
            <a:r>
              <a:rPr lang="en-US" sz="2000" spc="-5" dirty="0" smtClean="0">
                <a:latin typeface="Arial"/>
                <a:cs typeface="Arial"/>
              </a:rPr>
              <a:t> </a:t>
            </a:r>
            <a:r>
              <a:rPr lang="en-US" sz="2000" spc="0" dirty="0" smtClean="0">
                <a:latin typeface="Arial"/>
                <a:cs typeface="Arial"/>
              </a:rPr>
              <a:t>Query</a:t>
            </a:r>
            <a:r>
              <a:rPr lang="en-US" sz="2000" spc="-35" dirty="0" smtClean="0">
                <a:latin typeface="Arial"/>
                <a:cs typeface="Arial"/>
              </a:rPr>
              <a:t> </a:t>
            </a:r>
            <a:r>
              <a:rPr lang="en-US" sz="2000" spc="0" dirty="0" smtClean="0">
                <a:latin typeface="Arial"/>
                <a:cs typeface="Arial"/>
              </a:rPr>
              <a:t>(</a:t>
            </a:r>
            <a:r>
              <a:rPr lang="en-US" sz="2000" spc="5" dirty="0" smtClean="0">
                <a:latin typeface="Arial"/>
                <a:cs typeface="Arial"/>
              </a:rPr>
              <a:t>N</a:t>
            </a:r>
            <a:r>
              <a:rPr lang="en-US" sz="2000" spc="-10" dirty="0" smtClean="0">
                <a:latin typeface="Arial"/>
                <a:cs typeface="Arial"/>
              </a:rPr>
              <a:t>Y</a:t>
            </a:r>
            <a:r>
              <a:rPr lang="en-US" sz="2000" spc="0" dirty="0" smtClean="0">
                <a:latin typeface="Arial"/>
                <a:cs typeface="Arial"/>
              </a:rPr>
              <a:t>_S</a:t>
            </a:r>
            <a:r>
              <a:rPr lang="en-US" sz="2000" spc="-15" dirty="0" smtClean="0">
                <a:latin typeface="Arial"/>
                <a:cs typeface="Arial"/>
              </a:rPr>
              <a:t>E</a:t>
            </a:r>
            <a:r>
              <a:rPr lang="en-US" sz="2000" spc="0" dirty="0" smtClean="0">
                <a:latin typeface="Arial"/>
                <a:cs typeface="Arial"/>
              </a:rPr>
              <a:t>C_ADM</a:t>
            </a:r>
            <a:r>
              <a:rPr lang="en-US" sz="2000" spc="-10" dirty="0" smtClean="0">
                <a:latin typeface="Arial"/>
                <a:cs typeface="Arial"/>
              </a:rPr>
              <a:t>I</a:t>
            </a:r>
            <a:r>
              <a:rPr lang="en-US" sz="2000" spc="0" dirty="0" smtClean="0">
                <a:latin typeface="Arial"/>
                <a:cs typeface="Arial"/>
              </a:rPr>
              <a:t>N_ACT</a:t>
            </a:r>
            <a:r>
              <a:rPr lang="en-US" sz="2000" spc="-10" dirty="0" smtClean="0">
                <a:latin typeface="Arial"/>
                <a:cs typeface="Arial"/>
              </a:rPr>
              <a:t>IV</a:t>
            </a:r>
            <a:r>
              <a:rPr lang="en-US" sz="2000" spc="0" dirty="0" smtClean="0">
                <a:latin typeface="Arial"/>
                <a:cs typeface="Arial"/>
              </a:rPr>
              <a:t>I</a:t>
            </a:r>
            <a:r>
              <a:rPr lang="en-US" sz="2000" spc="-10" dirty="0" smtClean="0">
                <a:latin typeface="Arial"/>
                <a:cs typeface="Arial"/>
              </a:rPr>
              <a:t>TY</a:t>
            </a:r>
            <a:r>
              <a:rPr lang="en-US" sz="2000" spc="0" dirty="0" smtClean="0">
                <a:latin typeface="Arial"/>
                <a:cs typeface="Arial"/>
              </a:rPr>
              <a:t>)</a:t>
            </a:r>
            <a:endParaRPr lang="en-US" sz="2000" dirty="0" smtClean="0">
              <a:latin typeface="Arial"/>
              <a:cs typeface="Arial"/>
            </a:endParaRPr>
          </a:p>
          <a:p>
            <a:pPr marL="756285" marR="853440" lvl="1" indent="-287020">
              <a:lnSpc>
                <a:spcPct val="104700"/>
              </a:lnSpc>
              <a:spcBef>
                <a:spcPts val="40"/>
              </a:spcBef>
              <a:buFont typeface="Arial"/>
              <a:buChar char="•"/>
              <a:tabLst>
                <a:tab pos="756285" algn="l"/>
              </a:tabLst>
            </a:pPr>
            <a:r>
              <a:rPr lang="en-US" sz="1700" dirty="0" smtClean="0">
                <a:latin typeface="Arial"/>
                <a:cs typeface="Arial"/>
              </a:rPr>
              <a:t>Prov</a:t>
            </a:r>
            <a:r>
              <a:rPr lang="en-US" sz="1700" spc="5" dirty="0" smtClean="0">
                <a:latin typeface="Arial"/>
                <a:cs typeface="Arial"/>
              </a:rPr>
              <a:t>i</a:t>
            </a:r>
            <a:r>
              <a:rPr lang="en-US" sz="1700" spc="0" dirty="0" smtClean="0">
                <a:latin typeface="Arial"/>
                <a:cs typeface="Arial"/>
              </a:rPr>
              <a:t>des a</a:t>
            </a:r>
            <a:r>
              <a:rPr lang="en-US" sz="1700" spc="-10" dirty="0" smtClean="0">
                <a:latin typeface="Arial"/>
                <a:cs typeface="Arial"/>
              </a:rPr>
              <a:t> </a:t>
            </a:r>
            <a:r>
              <a:rPr lang="en-US" sz="1700" spc="0" dirty="0" smtClean="0">
                <a:latin typeface="Arial"/>
                <a:cs typeface="Arial"/>
              </a:rPr>
              <a:t>list</a:t>
            </a:r>
            <a:r>
              <a:rPr lang="en-US" sz="1700" spc="-10" dirty="0" smtClean="0">
                <a:latin typeface="Arial"/>
                <a:cs typeface="Arial"/>
              </a:rPr>
              <a:t> </a:t>
            </a:r>
            <a:r>
              <a:rPr lang="en-US" sz="1700" spc="0" dirty="0" smtClean="0">
                <a:latin typeface="Arial"/>
                <a:cs typeface="Arial"/>
              </a:rPr>
              <a:t>of</a:t>
            </a:r>
            <a:r>
              <a:rPr lang="en-US" sz="1700" spc="-95" dirty="0" smtClean="0">
                <a:latin typeface="Arial"/>
                <a:cs typeface="Arial"/>
              </a:rPr>
              <a:t> </a:t>
            </a:r>
            <a:r>
              <a:rPr lang="en-US" sz="1700" spc="0" dirty="0" smtClean="0">
                <a:latin typeface="Arial"/>
                <a:cs typeface="Arial"/>
              </a:rPr>
              <a:t>A</a:t>
            </a:r>
            <a:r>
              <a:rPr lang="en-US" sz="1700" spc="5" dirty="0" smtClean="0">
                <a:latin typeface="Arial"/>
                <a:cs typeface="Arial"/>
              </a:rPr>
              <a:t>S</a:t>
            </a:r>
            <a:r>
              <a:rPr lang="en-US" sz="1700" spc="0" dirty="0" smtClean="0">
                <a:latin typeface="Arial"/>
                <a:cs typeface="Arial"/>
              </a:rPr>
              <a:t>A</a:t>
            </a:r>
            <a:r>
              <a:rPr lang="en-US" sz="1700" spc="-90" dirty="0" smtClean="0">
                <a:latin typeface="Arial"/>
                <a:cs typeface="Arial"/>
              </a:rPr>
              <a:t> </a:t>
            </a:r>
            <a:r>
              <a:rPr lang="en-US" sz="1700" spc="0" dirty="0" smtClean="0">
                <a:latin typeface="Arial"/>
                <a:cs typeface="Arial"/>
              </a:rPr>
              <a:t>ac</a:t>
            </a:r>
            <a:r>
              <a:rPr lang="en-US" sz="1700" spc="-10" dirty="0" smtClean="0">
                <a:latin typeface="Arial"/>
                <a:cs typeface="Arial"/>
              </a:rPr>
              <a:t>t</a:t>
            </a:r>
            <a:r>
              <a:rPr lang="en-US" sz="1700" spc="0" dirty="0" smtClean="0">
                <a:latin typeface="Arial"/>
                <a:cs typeface="Arial"/>
              </a:rPr>
              <a:t>ivi</a:t>
            </a:r>
            <a:r>
              <a:rPr lang="en-US" sz="1700" spc="-10" dirty="0" smtClean="0">
                <a:latin typeface="Arial"/>
                <a:cs typeface="Arial"/>
              </a:rPr>
              <a:t>t</a:t>
            </a:r>
            <a:r>
              <a:rPr lang="en-US" sz="1700" spc="0" dirty="0" smtClean="0">
                <a:latin typeface="Arial"/>
                <a:cs typeface="Arial"/>
              </a:rPr>
              <a:t>ies</a:t>
            </a:r>
            <a:r>
              <a:rPr lang="en-US" sz="1700" spc="-20" dirty="0" smtClean="0">
                <a:latin typeface="Arial"/>
                <a:cs typeface="Arial"/>
              </a:rPr>
              <a:t> </a:t>
            </a:r>
            <a:r>
              <a:rPr lang="en-US" sz="1700" spc="-10" dirty="0" smtClean="0">
                <a:latin typeface="Arial"/>
                <a:cs typeface="Arial"/>
              </a:rPr>
              <a:t>f</a:t>
            </a:r>
            <a:r>
              <a:rPr lang="en-US" sz="1700" spc="0" dirty="0" smtClean="0">
                <a:latin typeface="Arial"/>
                <a:cs typeface="Arial"/>
              </a:rPr>
              <a:t>or a</a:t>
            </a:r>
            <a:r>
              <a:rPr lang="en-US" sz="1700" spc="5" dirty="0" smtClean="0">
                <a:latin typeface="Arial"/>
                <a:cs typeface="Arial"/>
              </a:rPr>
              <a:t> </a:t>
            </a:r>
            <a:r>
              <a:rPr lang="en-US" sz="1700" spc="0" dirty="0" smtClean="0">
                <a:latin typeface="Arial"/>
                <a:cs typeface="Arial"/>
              </a:rPr>
              <a:t>g</a:t>
            </a:r>
            <a:r>
              <a:rPr lang="en-US" sz="1700" spc="5" dirty="0" smtClean="0">
                <a:latin typeface="Arial"/>
                <a:cs typeface="Arial"/>
              </a:rPr>
              <a:t>i</a:t>
            </a:r>
            <a:r>
              <a:rPr lang="en-US" sz="1700" spc="0" dirty="0" smtClean="0">
                <a:latin typeface="Arial"/>
                <a:cs typeface="Arial"/>
              </a:rPr>
              <a:t>ven da</a:t>
            </a:r>
            <a:r>
              <a:rPr lang="en-US" sz="1700" spc="-10" dirty="0" smtClean="0">
                <a:latin typeface="Arial"/>
                <a:cs typeface="Arial"/>
              </a:rPr>
              <a:t>t</a:t>
            </a:r>
            <a:r>
              <a:rPr lang="en-US" sz="1700" spc="0" dirty="0" smtClean="0">
                <a:latin typeface="Arial"/>
                <a:cs typeface="Arial"/>
              </a:rPr>
              <a:t>e</a:t>
            </a:r>
            <a:r>
              <a:rPr lang="en-US" sz="1700" spc="15" dirty="0" smtClean="0">
                <a:latin typeface="Arial"/>
                <a:cs typeface="Arial"/>
              </a:rPr>
              <a:t> </a:t>
            </a:r>
            <a:r>
              <a:rPr lang="en-US" sz="1700" spc="0" dirty="0" smtClean="0">
                <a:latin typeface="Arial"/>
                <a:cs typeface="Arial"/>
              </a:rPr>
              <a:t>range,</a:t>
            </a:r>
            <a:r>
              <a:rPr lang="en-US" sz="1700" spc="-5" dirty="0" smtClean="0">
                <a:latin typeface="Arial"/>
                <a:cs typeface="Arial"/>
              </a:rPr>
              <a:t> </a:t>
            </a:r>
            <a:r>
              <a:rPr lang="en-US" sz="1700" spc="0" dirty="0" smtClean="0">
                <a:latin typeface="Arial"/>
                <a:cs typeface="Arial"/>
              </a:rPr>
              <a:t>use</a:t>
            </a:r>
            <a:r>
              <a:rPr lang="en-US" sz="1700" spc="-100" dirty="0" smtClean="0">
                <a:latin typeface="Arial"/>
                <a:cs typeface="Arial"/>
              </a:rPr>
              <a:t>r</a:t>
            </a:r>
            <a:r>
              <a:rPr lang="en-US" sz="1700" spc="0" dirty="0" smtClean="0">
                <a:latin typeface="Arial"/>
                <a:cs typeface="Arial"/>
              </a:rPr>
              <a:t>,</a:t>
            </a:r>
            <a:r>
              <a:rPr lang="en-US" sz="1700" spc="-85" dirty="0" smtClean="0">
                <a:latin typeface="Arial"/>
                <a:cs typeface="Arial"/>
              </a:rPr>
              <a:t> </a:t>
            </a:r>
            <a:r>
              <a:rPr lang="en-US" sz="1700" spc="0" dirty="0" smtClean="0">
                <a:latin typeface="Arial"/>
                <a:cs typeface="Arial"/>
              </a:rPr>
              <a:t>A</a:t>
            </a:r>
            <a:r>
              <a:rPr lang="en-US" sz="1700" spc="5" dirty="0" smtClean="0">
                <a:latin typeface="Arial"/>
                <a:cs typeface="Arial"/>
              </a:rPr>
              <a:t>S</a:t>
            </a:r>
            <a:r>
              <a:rPr lang="en-US" sz="1700" spc="0" dirty="0" smtClean="0">
                <a:latin typeface="Arial"/>
                <a:cs typeface="Arial"/>
              </a:rPr>
              <a:t>A</a:t>
            </a:r>
            <a:r>
              <a:rPr lang="en-US" sz="1700" spc="-100" dirty="0" smtClean="0">
                <a:latin typeface="Arial"/>
                <a:cs typeface="Arial"/>
              </a:rPr>
              <a:t> </a:t>
            </a:r>
            <a:r>
              <a:rPr lang="en-US" sz="1700" spc="0" dirty="0" smtClean="0">
                <a:latin typeface="Arial"/>
                <a:cs typeface="Arial"/>
              </a:rPr>
              <a:t>name, per</a:t>
            </a:r>
            <a:r>
              <a:rPr lang="en-US" sz="1700" spc="-10" dirty="0" smtClean="0">
                <a:latin typeface="Arial"/>
                <a:cs typeface="Arial"/>
              </a:rPr>
              <a:t>m</a:t>
            </a:r>
            <a:r>
              <a:rPr lang="en-US" sz="1700" spc="0" dirty="0" smtClean="0">
                <a:latin typeface="Arial"/>
                <a:cs typeface="Arial"/>
              </a:rPr>
              <a:t>ission</a:t>
            </a:r>
            <a:r>
              <a:rPr lang="en-US" sz="1700" spc="-20" dirty="0" smtClean="0">
                <a:latin typeface="Arial"/>
                <a:cs typeface="Arial"/>
              </a:rPr>
              <a:t> </a:t>
            </a:r>
            <a:r>
              <a:rPr lang="en-US" sz="1700" spc="0" dirty="0" smtClean="0">
                <a:latin typeface="Arial"/>
                <a:cs typeface="Arial"/>
              </a:rPr>
              <a:t>list</a:t>
            </a:r>
            <a:r>
              <a:rPr lang="en-US" sz="1700" spc="-25" dirty="0" smtClean="0">
                <a:latin typeface="Arial"/>
                <a:cs typeface="Arial"/>
              </a:rPr>
              <a:t> </a:t>
            </a:r>
            <a:r>
              <a:rPr lang="en-US" sz="1700" spc="0" dirty="0" smtClean="0">
                <a:latin typeface="Arial"/>
                <a:cs typeface="Arial"/>
              </a:rPr>
              <a:t>or ro</a:t>
            </a:r>
            <a:r>
              <a:rPr lang="en-US" sz="1700" spc="5" dirty="0" smtClean="0">
                <a:latin typeface="Arial"/>
                <a:cs typeface="Arial"/>
              </a:rPr>
              <a:t>l</a:t>
            </a:r>
            <a:r>
              <a:rPr lang="en-US" sz="1700" spc="0" dirty="0" smtClean="0">
                <a:latin typeface="Arial"/>
                <a:cs typeface="Arial"/>
              </a:rPr>
              <a:t>e</a:t>
            </a:r>
            <a:r>
              <a:rPr lang="en-US" sz="1700" spc="-5" dirty="0" smtClean="0">
                <a:latin typeface="Arial"/>
                <a:cs typeface="Arial"/>
              </a:rPr>
              <a:t> </a:t>
            </a:r>
            <a:r>
              <a:rPr lang="en-US" sz="1700" spc="0" dirty="0" smtClean="0">
                <a:latin typeface="Arial"/>
                <a:cs typeface="Arial"/>
              </a:rPr>
              <a:t>name (Sel</a:t>
            </a:r>
            <a:r>
              <a:rPr lang="en-US" sz="1700" spc="10" dirty="0" smtClean="0">
                <a:latin typeface="Arial"/>
                <a:cs typeface="Arial"/>
              </a:rPr>
              <a:t>f</a:t>
            </a:r>
            <a:r>
              <a:rPr lang="en-US" sz="1700" spc="-5" dirty="0" smtClean="0">
                <a:latin typeface="Arial"/>
                <a:cs typeface="Arial"/>
              </a:rPr>
              <a:t>-</a:t>
            </a:r>
            <a:r>
              <a:rPr lang="en-US" sz="1700" spc="0" dirty="0" smtClean="0">
                <a:latin typeface="Arial"/>
                <a:cs typeface="Arial"/>
              </a:rPr>
              <a:t>Serv</a:t>
            </a:r>
            <a:r>
              <a:rPr lang="en-US" sz="1700" spc="5" dirty="0" smtClean="0">
                <a:latin typeface="Arial"/>
                <a:cs typeface="Arial"/>
              </a:rPr>
              <a:t>i</a:t>
            </a:r>
            <a:r>
              <a:rPr lang="en-US" sz="1700" spc="0" dirty="0" smtClean="0">
                <a:latin typeface="Arial"/>
                <a:cs typeface="Arial"/>
              </a:rPr>
              <a:t>ce</a:t>
            </a:r>
            <a:r>
              <a:rPr lang="en-US" sz="1700" spc="-20" dirty="0" smtClean="0">
                <a:latin typeface="Arial"/>
                <a:cs typeface="Arial"/>
              </a:rPr>
              <a:t> </a:t>
            </a:r>
            <a:r>
              <a:rPr lang="en-US" sz="1700" spc="0" dirty="0" smtClean="0">
                <a:latin typeface="Arial"/>
                <a:cs typeface="Arial"/>
              </a:rPr>
              <a:t>ac</a:t>
            </a:r>
            <a:r>
              <a:rPr lang="en-US" sz="1700" spc="-10" dirty="0" smtClean="0">
                <a:latin typeface="Arial"/>
                <a:cs typeface="Arial"/>
              </a:rPr>
              <a:t>t</a:t>
            </a:r>
            <a:r>
              <a:rPr lang="en-US" sz="1700" spc="0" dirty="0" smtClean="0">
                <a:latin typeface="Arial"/>
                <a:cs typeface="Arial"/>
              </a:rPr>
              <a:t>ivi</a:t>
            </a:r>
            <a:r>
              <a:rPr lang="en-US" sz="1700" spc="-10" dirty="0" smtClean="0">
                <a:latin typeface="Arial"/>
                <a:cs typeface="Arial"/>
              </a:rPr>
              <a:t>t</a:t>
            </a:r>
            <a:r>
              <a:rPr lang="en-US" sz="1700" spc="0" dirty="0" smtClean="0">
                <a:latin typeface="Arial"/>
                <a:cs typeface="Arial"/>
              </a:rPr>
              <a:t>y</a:t>
            </a:r>
            <a:r>
              <a:rPr lang="en-US" sz="1700" spc="-10" dirty="0" smtClean="0">
                <a:latin typeface="Arial"/>
                <a:cs typeface="Arial"/>
              </a:rPr>
              <a:t> </a:t>
            </a:r>
            <a:r>
              <a:rPr lang="en-US" sz="1700" spc="0" dirty="0" smtClean="0">
                <a:latin typeface="Arial"/>
                <a:cs typeface="Arial"/>
              </a:rPr>
              <a:t>on</a:t>
            </a:r>
            <a:r>
              <a:rPr lang="en-US" sz="1700" spc="5" dirty="0" smtClean="0">
                <a:latin typeface="Arial"/>
                <a:cs typeface="Arial"/>
              </a:rPr>
              <a:t>l</a:t>
            </a:r>
            <a:r>
              <a:rPr lang="en-US" sz="1700" spc="-15" dirty="0" smtClean="0">
                <a:latin typeface="Arial"/>
                <a:cs typeface="Arial"/>
              </a:rPr>
              <a:t>y</a:t>
            </a:r>
            <a:r>
              <a:rPr lang="en-US" sz="1700" spc="-5" dirty="0" smtClean="0">
                <a:latin typeface="Arial"/>
                <a:cs typeface="Arial"/>
              </a:rPr>
              <a:t>).</a:t>
            </a:r>
            <a:endParaRPr lang="en-US" sz="1700" dirty="0" smtClean="0">
              <a:latin typeface="Arial"/>
              <a:cs typeface="Arial"/>
            </a:endParaRPr>
          </a:p>
          <a:p>
            <a:pPr marL="756285" lvl="1" indent="-287020">
              <a:lnSpc>
                <a:spcPct val="100000"/>
              </a:lnSpc>
              <a:spcBef>
                <a:spcPts val="105"/>
              </a:spcBef>
              <a:buFont typeface="Arial"/>
              <a:buChar char="•"/>
              <a:tabLst>
                <a:tab pos="756285" algn="l"/>
              </a:tabLst>
            </a:pPr>
            <a:r>
              <a:rPr lang="en-US" sz="1700" dirty="0" smtClean="0">
                <a:latin typeface="Arial"/>
                <a:cs typeface="Arial"/>
              </a:rPr>
              <a:t>A</a:t>
            </a:r>
            <a:r>
              <a:rPr lang="en-US" sz="1700" spc="5" dirty="0" smtClean="0">
                <a:latin typeface="Arial"/>
                <a:cs typeface="Arial"/>
              </a:rPr>
              <a:t>l</a:t>
            </a:r>
            <a:r>
              <a:rPr lang="en-US" sz="1700" spc="0" dirty="0" smtClean="0">
                <a:latin typeface="Arial"/>
                <a:cs typeface="Arial"/>
              </a:rPr>
              <a:t>lo</a:t>
            </a:r>
            <a:r>
              <a:rPr lang="en-US" sz="1700" spc="-20" dirty="0" smtClean="0">
                <a:latin typeface="Arial"/>
                <a:cs typeface="Arial"/>
              </a:rPr>
              <a:t>w</a:t>
            </a:r>
            <a:r>
              <a:rPr lang="en-US" sz="1700" spc="0" dirty="0" smtClean="0">
                <a:latin typeface="Arial"/>
                <a:cs typeface="Arial"/>
              </a:rPr>
              <a:t>s</a:t>
            </a:r>
            <a:r>
              <a:rPr lang="en-US" sz="1700" spc="-5" dirty="0" smtClean="0">
                <a:latin typeface="Arial"/>
                <a:cs typeface="Arial"/>
              </a:rPr>
              <a:t> </a:t>
            </a:r>
            <a:r>
              <a:rPr lang="en-US" sz="1700" spc="-10" dirty="0" smtClean="0">
                <a:latin typeface="Arial"/>
                <a:cs typeface="Arial"/>
              </a:rPr>
              <a:t>I</a:t>
            </a:r>
            <a:r>
              <a:rPr lang="en-US" sz="1700" spc="0" dirty="0" smtClean="0">
                <a:latin typeface="Arial"/>
                <a:cs typeface="Arial"/>
              </a:rPr>
              <a:t>C</a:t>
            </a:r>
            <a:r>
              <a:rPr lang="en-US" sz="1700" spc="-10" dirty="0" smtClean="0">
                <a:latin typeface="Arial"/>
                <a:cs typeface="Arial"/>
              </a:rPr>
              <a:t>O</a:t>
            </a:r>
            <a:r>
              <a:rPr lang="en-US" sz="1700" spc="0" dirty="0" smtClean="0">
                <a:latin typeface="Arial"/>
                <a:cs typeface="Arial"/>
              </a:rPr>
              <a:t>s</a:t>
            </a:r>
            <a:r>
              <a:rPr lang="en-US" sz="1700" spc="-5" dirty="0" smtClean="0">
                <a:latin typeface="Arial"/>
                <a:cs typeface="Arial"/>
              </a:rPr>
              <a:t> </a:t>
            </a:r>
            <a:r>
              <a:rPr lang="en-US" sz="1700" spc="-10" dirty="0" smtClean="0">
                <a:latin typeface="Arial"/>
                <a:cs typeface="Arial"/>
              </a:rPr>
              <a:t>t</a:t>
            </a:r>
            <a:r>
              <a:rPr lang="en-US" sz="1700" spc="0" dirty="0" smtClean="0">
                <a:latin typeface="Arial"/>
                <a:cs typeface="Arial"/>
              </a:rPr>
              <a:t>o</a:t>
            </a:r>
            <a:r>
              <a:rPr lang="en-US" sz="1700" spc="15" dirty="0" smtClean="0">
                <a:latin typeface="Arial"/>
                <a:cs typeface="Arial"/>
              </a:rPr>
              <a:t> </a:t>
            </a:r>
            <a:r>
              <a:rPr lang="en-US" sz="1700" spc="0" dirty="0" smtClean="0">
                <a:latin typeface="Arial"/>
                <a:cs typeface="Arial"/>
              </a:rPr>
              <a:t>repo</a:t>
            </a:r>
            <a:r>
              <a:rPr lang="en-US" sz="1700" spc="-10" dirty="0" smtClean="0">
                <a:latin typeface="Arial"/>
                <a:cs typeface="Arial"/>
              </a:rPr>
              <a:t>r</a:t>
            </a:r>
            <a:r>
              <a:rPr lang="en-US" sz="1700" spc="0" dirty="0" smtClean="0">
                <a:latin typeface="Arial"/>
                <a:cs typeface="Arial"/>
              </a:rPr>
              <a:t>t on</a:t>
            </a:r>
            <a:r>
              <a:rPr lang="en-US" sz="1700" spc="-90" dirty="0" smtClean="0">
                <a:latin typeface="Arial"/>
                <a:cs typeface="Arial"/>
              </a:rPr>
              <a:t> </a:t>
            </a:r>
            <a:r>
              <a:rPr lang="en-US" sz="1700" spc="0" dirty="0" smtClean="0">
                <a:latin typeface="Arial"/>
                <a:cs typeface="Arial"/>
              </a:rPr>
              <a:t>A</a:t>
            </a:r>
            <a:r>
              <a:rPr lang="en-US" sz="1700" spc="5" dirty="0" smtClean="0">
                <a:latin typeface="Arial"/>
                <a:cs typeface="Arial"/>
              </a:rPr>
              <a:t>S</a:t>
            </a:r>
            <a:r>
              <a:rPr lang="en-US" sz="1700" spc="0" dirty="0" smtClean="0">
                <a:latin typeface="Arial"/>
                <a:cs typeface="Arial"/>
              </a:rPr>
              <a:t>A</a:t>
            </a:r>
            <a:r>
              <a:rPr lang="en-US" sz="1700" spc="-100" dirty="0" smtClean="0">
                <a:latin typeface="Arial"/>
                <a:cs typeface="Arial"/>
              </a:rPr>
              <a:t> </a:t>
            </a:r>
            <a:r>
              <a:rPr lang="en-US" sz="1700" spc="0" dirty="0" smtClean="0">
                <a:latin typeface="Arial"/>
                <a:cs typeface="Arial"/>
              </a:rPr>
              <a:t>ac</a:t>
            </a:r>
            <a:r>
              <a:rPr lang="en-US" sz="1700" spc="-10" dirty="0" smtClean="0">
                <a:latin typeface="Arial"/>
                <a:cs typeface="Arial"/>
              </a:rPr>
              <a:t>t</a:t>
            </a:r>
            <a:r>
              <a:rPr lang="en-US" sz="1700" spc="0" dirty="0" smtClean="0">
                <a:latin typeface="Arial"/>
                <a:cs typeface="Arial"/>
              </a:rPr>
              <a:t>ivi</a:t>
            </a:r>
            <a:r>
              <a:rPr lang="en-US" sz="1700" spc="-10" dirty="0" smtClean="0">
                <a:latin typeface="Arial"/>
                <a:cs typeface="Arial"/>
              </a:rPr>
              <a:t>t</a:t>
            </a:r>
            <a:r>
              <a:rPr lang="en-US" sz="1700" spc="0" dirty="0" smtClean="0">
                <a:latin typeface="Arial"/>
                <a:cs typeface="Arial"/>
              </a:rPr>
              <a:t>ies</a:t>
            </a:r>
            <a:r>
              <a:rPr lang="en-US" sz="1700" spc="10" dirty="0" smtClean="0">
                <a:latin typeface="Arial"/>
                <a:cs typeface="Arial"/>
              </a:rPr>
              <a:t> </a:t>
            </a:r>
            <a:r>
              <a:rPr lang="en-US" sz="1700" spc="0" dirty="0" smtClean="0">
                <a:latin typeface="Arial"/>
                <a:cs typeface="Arial"/>
              </a:rPr>
              <a:t>proac</a:t>
            </a:r>
            <a:r>
              <a:rPr lang="en-US" sz="1700" spc="-10" dirty="0" smtClean="0">
                <a:latin typeface="Arial"/>
                <a:cs typeface="Arial"/>
              </a:rPr>
              <a:t>t</a:t>
            </a:r>
            <a:r>
              <a:rPr lang="en-US" sz="1700" spc="0" dirty="0" smtClean="0">
                <a:latin typeface="Arial"/>
                <a:cs typeface="Arial"/>
              </a:rPr>
              <a:t>ive</a:t>
            </a:r>
            <a:r>
              <a:rPr lang="en-US" sz="1700" spc="5" dirty="0" smtClean="0">
                <a:latin typeface="Arial"/>
                <a:cs typeface="Arial"/>
              </a:rPr>
              <a:t>l</a:t>
            </a:r>
            <a:r>
              <a:rPr lang="en-US" sz="1700" spc="-145" dirty="0" smtClean="0">
                <a:latin typeface="Arial"/>
                <a:cs typeface="Arial"/>
              </a:rPr>
              <a:t>y</a:t>
            </a:r>
            <a:r>
              <a:rPr lang="en-US" sz="1700" spc="0" dirty="0" smtClean="0">
                <a:latin typeface="Arial"/>
                <a:cs typeface="Arial"/>
              </a:rPr>
              <a:t>.</a:t>
            </a:r>
            <a:endParaRPr lang="en-US" sz="1700" dirty="0" smtClean="0">
              <a:latin typeface="Arial"/>
              <a:cs typeface="Arial"/>
            </a:endParaRPr>
          </a:p>
          <a:p>
            <a:pPr marL="756285" marR="12700" lvl="1" indent="-287020">
              <a:lnSpc>
                <a:spcPts val="2150"/>
              </a:lnSpc>
              <a:spcBef>
                <a:spcPts val="75"/>
              </a:spcBef>
              <a:buFont typeface="Arial"/>
              <a:buChar char="•"/>
              <a:tabLst>
                <a:tab pos="756285" algn="l"/>
              </a:tabLst>
            </a:pPr>
            <a:r>
              <a:rPr lang="en-US" sz="1700" dirty="0" smtClean="0">
                <a:latin typeface="Arial"/>
                <a:cs typeface="Arial"/>
              </a:rPr>
              <a:t>A</a:t>
            </a:r>
            <a:r>
              <a:rPr lang="en-US" sz="1700" spc="5" dirty="0" smtClean="0">
                <a:latin typeface="Arial"/>
                <a:cs typeface="Arial"/>
              </a:rPr>
              <a:t>l</a:t>
            </a:r>
            <a:r>
              <a:rPr lang="en-US" sz="1700" spc="0" dirty="0" smtClean="0">
                <a:latin typeface="Arial"/>
                <a:cs typeface="Arial"/>
              </a:rPr>
              <a:t>lo</a:t>
            </a:r>
            <a:r>
              <a:rPr lang="en-US" sz="1700" spc="-20" dirty="0" smtClean="0">
                <a:latin typeface="Arial"/>
                <a:cs typeface="Arial"/>
              </a:rPr>
              <a:t>w</a:t>
            </a:r>
            <a:r>
              <a:rPr lang="en-US" sz="1700" spc="0" dirty="0" smtClean="0">
                <a:latin typeface="Arial"/>
                <a:cs typeface="Arial"/>
              </a:rPr>
              <a:t>s</a:t>
            </a:r>
            <a:r>
              <a:rPr lang="en-US" sz="1700" spc="-5" dirty="0" smtClean="0">
                <a:latin typeface="Arial"/>
                <a:cs typeface="Arial"/>
              </a:rPr>
              <a:t> </a:t>
            </a:r>
            <a:r>
              <a:rPr lang="en-US" sz="1700" spc="0" dirty="0" smtClean="0">
                <a:latin typeface="Arial"/>
                <a:cs typeface="Arial"/>
              </a:rPr>
              <a:t>aud</a:t>
            </a:r>
            <a:r>
              <a:rPr lang="en-US" sz="1700" spc="5" dirty="0" smtClean="0">
                <a:latin typeface="Arial"/>
                <a:cs typeface="Arial"/>
              </a:rPr>
              <a:t>i</a:t>
            </a:r>
            <a:r>
              <a:rPr lang="en-US" sz="1700" spc="-10" dirty="0" smtClean="0">
                <a:latin typeface="Arial"/>
                <a:cs typeface="Arial"/>
              </a:rPr>
              <a:t>t</a:t>
            </a:r>
            <a:r>
              <a:rPr lang="en-US" sz="1700" spc="0" dirty="0" smtClean="0">
                <a:latin typeface="Arial"/>
                <a:cs typeface="Arial"/>
              </a:rPr>
              <a:t>ors to compa</a:t>
            </a:r>
            <a:r>
              <a:rPr lang="en-US" sz="1700" spc="-10" dirty="0" smtClean="0">
                <a:latin typeface="Arial"/>
                <a:cs typeface="Arial"/>
              </a:rPr>
              <a:t>r</a:t>
            </a:r>
            <a:r>
              <a:rPr lang="en-US" sz="1700" spc="0" dirty="0" smtClean="0">
                <a:latin typeface="Arial"/>
                <a:cs typeface="Arial"/>
              </a:rPr>
              <a:t>e</a:t>
            </a:r>
            <a:r>
              <a:rPr lang="en-US" sz="1700" spc="-90" dirty="0" smtClean="0">
                <a:latin typeface="Arial"/>
                <a:cs typeface="Arial"/>
              </a:rPr>
              <a:t> </a:t>
            </a:r>
            <a:r>
              <a:rPr lang="en-US" sz="1700" spc="0" dirty="0" smtClean="0">
                <a:latin typeface="Arial"/>
                <a:cs typeface="Arial"/>
              </a:rPr>
              <a:t>A</a:t>
            </a:r>
            <a:r>
              <a:rPr lang="en-US" sz="1700" spc="5" dirty="0" smtClean="0">
                <a:latin typeface="Arial"/>
                <a:cs typeface="Arial"/>
              </a:rPr>
              <a:t>S</a:t>
            </a:r>
            <a:r>
              <a:rPr lang="en-US" sz="1700" spc="0" dirty="0" smtClean="0">
                <a:latin typeface="Arial"/>
                <a:cs typeface="Arial"/>
              </a:rPr>
              <a:t>A</a:t>
            </a:r>
            <a:r>
              <a:rPr lang="en-US" sz="1700" spc="-195" dirty="0" smtClean="0">
                <a:latin typeface="Arial"/>
                <a:cs typeface="Arial"/>
              </a:rPr>
              <a:t> </a:t>
            </a:r>
            <a:r>
              <a:rPr lang="en-US" sz="1700" spc="0" dirty="0" smtClean="0">
                <a:latin typeface="Arial"/>
                <a:cs typeface="Arial"/>
              </a:rPr>
              <a:t>Activ</a:t>
            </a:r>
            <a:r>
              <a:rPr lang="en-US" sz="1700" spc="5" dirty="0" smtClean="0">
                <a:latin typeface="Arial"/>
                <a:cs typeface="Arial"/>
              </a:rPr>
              <a:t>i</a:t>
            </a:r>
            <a:r>
              <a:rPr lang="en-US" sz="1700" spc="-10" dirty="0" smtClean="0">
                <a:latin typeface="Arial"/>
                <a:cs typeface="Arial"/>
              </a:rPr>
              <a:t>t</a:t>
            </a:r>
            <a:r>
              <a:rPr lang="en-US" sz="1700" spc="0" dirty="0" smtClean="0">
                <a:latin typeface="Arial"/>
                <a:cs typeface="Arial"/>
              </a:rPr>
              <a:t>ies</a:t>
            </a:r>
            <a:r>
              <a:rPr lang="en-US" sz="1700" spc="-20" dirty="0" smtClean="0">
                <a:latin typeface="Arial"/>
                <a:cs typeface="Arial"/>
              </a:rPr>
              <a:t> </a:t>
            </a:r>
            <a:r>
              <a:rPr lang="en-US" sz="1700" spc="-10" dirty="0" smtClean="0">
                <a:latin typeface="Arial"/>
                <a:cs typeface="Arial"/>
              </a:rPr>
              <a:t>t</a:t>
            </a:r>
            <a:r>
              <a:rPr lang="en-US" sz="1700" spc="0" dirty="0" smtClean="0">
                <a:latin typeface="Arial"/>
                <a:cs typeface="Arial"/>
              </a:rPr>
              <a:t>o</a:t>
            </a:r>
            <a:r>
              <a:rPr lang="en-US" sz="1700" spc="15" dirty="0" smtClean="0">
                <a:latin typeface="Arial"/>
                <a:cs typeface="Arial"/>
              </a:rPr>
              <a:t> </a:t>
            </a:r>
            <a:r>
              <a:rPr lang="en-US" sz="1700" spc="0" dirty="0" smtClean="0">
                <a:latin typeface="Arial"/>
                <a:cs typeface="Arial"/>
              </a:rPr>
              <a:t>reques</a:t>
            </a:r>
            <a:r>
              <a:rPr lang="en-US" sz="1700" spc="-10" dirty="0" smtClean="0">
                <a:latin typeface="Arial"/>
                <a:cs typeface="Arial"/>
              </a:rPr>
              <a:t>t</a:t>
            </a:r>
            <a:r>
              <a:rPr lang="en-US" sz="1700" spc="0" dirty="0" smtClean="0">
                <a:latin typeface="Arial"/>
                <a:cs typeface="Arial"/>
              </a:rPr>
              <a:t>s</a:t>
            </a:r>
            <a:r>
              <a:rPr lang="en-US" sz="1700" spc="5" dirty="0" smtClean="0">
                <a:latin typeface="Arial"/>
                <a:cs typeface="Arial"/>
              </a:rPr>
              <a:t> </a:t>
            </a:r>
            <a:r>
              <a:rPr lang="en-US" sz="1700" spc="-10" dirty="0" smtClean="0">
                <a:latin typeface="Arial"/>
                <a:cs typeface="Arial"/>
              </a:rPr>
              <a:t>f</a:t>
            </a:r>
            <a:r>
              <a:rPr lang="en-US" sz="1700" spc="0" dirty="0" smtClean="0">
                <a:latin typeface="Arial"/>
                <a:cs typeface="Arial"/>
              </a:rPr>
              <a:t>or ro</a:t>
            </a:r>
            <a:r>
              <a:rPr lang="en-US" sz="1700" spc="5" dirty="0" smtClean="0">
                <a:latin typeface="Arial"/>
                <a:cs typeface="Arial"/>
              </a:rPr>
              <a:t>l</a:t>
            </a:r>
            <a:r>
              <a:rPr lang="en-US" sz="1700" spc="0" dirty="0" smtClean="0">
                <a:latin typeface="Arial"/>
                <a:cs typeface="Arial"/>
              </a:rPr>
              <a:t>e</a:t>
            </a:r>
            <a:r>
              <a:rPr lang="en-US" sz="1700" spc="-5" dirty="0" smtClean="0">
                <a:latin typeface="Arial"/>
                <a:cs typeface="Arial"/>
              </a:rPr>
              <a:t> </a:t>
            </a:r>
            <a:r>
              <a:rPr lang="en-US" sz="1700" spc="0" dirty="0" smtClean="0">
                <a:latin typeface="Arial"/>
                <a:cs typeface="Arial"/>
              </a:rPr>
              <a:t>changes</a:t>
            </a:r>
            <a:r>
              <a:rPr lang="en-US" sz="1700" spc="5" dirty="0" smtClean="0">
                <a:latin typeface="Arial"/>
                <a:cs typeface="Arial"/>
              </a:rPr>
              <a:t> </a:t>
            </a:r>
            <a:r>
              <a:rPr lang="en-US" sz="1700" spc="-10" dirty="0" smtClean="0">
                <a:latin typeface="Arial"/>
                <a:cs typeface="Arial"/>
              </a:rPr>
              <a:t>t</a:t>
            </a:r>
            <a:r>
              <a:rPr lang="en-US" sz="1700" spc="0" dirty="0" smtClean="0">
                <a:latin typeface="Arial"/>
                <a:cs typeface="Arial"/>
              </a:rPr>
              <a:t>o</a:t>
            </a:r>
            <a:r>
              <a:rPr lang="en-US" sz="1700" spc="15" dirty="0" smtClean="0">
                <a:latin typeface="Arial"/>
                <a:cs typeface="Arial"/>
              </a:rPr>
              <a:t> </a:t>
            </a:r>
            <a:r>
              <a:rPr lang="en-US" sz="1700" spc="0" dirty="0" smtClean="0">
                <a:latin typeface="Arial"/>
                <a:cs typeface="Arial"/>
              </a:rPr>
              <a:t>ensure a</a:t>
            </a:r>
            <a:r>
              <a:rPr lang="en-US" sz="1700" spc="5" dirty="0" smtClean="0">
                <a:latin typeface="Arial"/>
                <a:cs typeface="Arial"/>
              </a:rPr>
              <a:t>l</a:t>
            </a:r>
            <a:r>
              <a:rPr lang="en-US" sz="1700" spc="0" dirty="0" smtClean="0">
                <a:latin typeface="Arial"/>
                <a:cs typeface="Arial"/>
              </a:rPr>
              <a:t>ignmen</a:t>
            </a:r>
            <a:r>
              <a:rPr lang="en-US" sz="1700" spc="-10" dirty="0" smtClean="0">
                <a:latin typeface="Arial"/>
                <a:cs typeface="Arial"/>
              </a:rPr>
              <a:t>t</a:t>
            </a:r>
            <a:r>
              <a:rPr lang="en-US" sz="1700" spc="0" dirty="0" smtClean="0">
                <a:latin typeface="Arial"/>
                <a:cs typeface="Arial"/>
              </a:rPr>
              <a:t>.</a:t>
            </a:r>
            <a:endParaRPr lang="en-US" sz="1700" dirty="0" smtClean="0">
              <a:latin typeface="Arial"/>
              <a:cs typeface="Arial"/>
            </a:endParaRPr>
          </a:p>
          <a:p>
            <a:pPr lvl="1">
              <a:lnSpc>
                <a:spcPts val="1000"/>
              </a:lnSpc>
              <a:buFont typeface="Arial"/>
              <a:buChar char="•"/>
            </a:pPr>
            <a:endParaRPr lang="en-US" sz="1000" dirty="0" smtClean="0"/>
          </a:p>
          <a:p>
            <a:pPr lvl="1">
              <a:lnSpc>
                <a:spcPts val="1100"/>
              </a:lnSpc>
              <a:spcBef>
                <a:spcPts val="42"/>
              </a:spcBef>
              <a:buFont typeface="Arial"/>
              <a:buChar char="•"/>
            </a:pPr>
            <a:endParaRPr lang="en-US" sz="1100" dirty="0" smtClean="0"/>
          </a:p>
          <a:p>
            <a:pPr marL="355600" indent="-342900">
              <a:lnSpc>
                <a:spcPct val="100000"/>
              </a:lnSpc>
              <a:buFont typeface="Wingdings"/>
              <a:buChar char=""/>
              <a:tabLst>
                <a:tab pos="354965" algn="l"/>
              </a:tabLst>
            </a:pPr>
            <a:r>
              <a:rPr lang="en-US" sz="2000" dirty="0" smtClean="0">
                <a:latin typeface="Arial"/>
                <a:cs typeface="Arial"/>
              </a:rPr>
              <a:t>In</a:t>
            </a:r>
            <a:r>
              <a:rPr lang="en-US" sz="2000" spc="-10" dirty="0" smtClean="0">
                <a:latin typeface="Arial"/>
                <a:cs typeface="Arial"/>
              </a:rPr>
              <a:t>t</a:t>
            </a:r>
            <a:r>
              <a:rPr lang="en-US" sz="2000" spc="0" dirty="0" smtClean="0">
                <a:latin typeface="Arial"/>
                <a:cs typeface="Arial"/>
              </a:rPr>
              <a:t>ernal</a:t>
            </a:r>
            <a:r>
              <a:rPr lang="en-US" sz="2000" spc="-25" dirty="0" smtClean="0">
                <a:latin typeface="Arial"/>
                <a:cs typeface="Arial"/>
              </a:rPr>
              <a:t> </a:t>
            </a:r>
            <a:r>
              <a:rPr lang="en-US" sz="2000" spc="0" dirty="0" smtClean="0">
                <a:latin typeface="Arial"/>
                <a:cs typeface="Arial"/>
              </a:rPr>
              <a:t>Control</a:t>
            </a:r>
            <a:r>
              <a:rPr lang="en-US" sz="2000" spc="-25" dirty="0" smtClean="0">
                <a:latin typeface="Arial"/>
                <a:cs typeface="Arial"/>
              </a:rPr>
              <a:t> </a:t>
            </a:r>
            <a:r>
              <a:rPr lang="en-US" sz="2000" spc="0" dirty="0" smtClean="0">
                <a:latin typeface="Arial"/>
                <a:cs typeface="Arial"/>
              </a:rPr>
              <a:t>SOD Con</a:t>
            </a:r>
            <a:r>
              <a:rPr lang="en-US" sz="2000" spc="5" dirty="0" smtClean="0">
                <a:latin typeface="Arial"/>
                <a:cs typeface="Arial"/>
              </a:rPr>
              <a:t>c</a:t>
            </a:r>
            <a:r>
              <a:rPr lang="en-US" sz="2000" spc="0" dirty="0" smtClean="0">
                <a:latin typeface="Arial"/>
                <a:cs typeface="Arial"/>
              </a:rPr>
              <a:t>erns</a:t>
            </a:r>
            <a:r>
              <a:rPr lang="en-US" sz="2000" spc="-45" dirty="0" smtClean="0">
                <a:latin typeface="Arial"/>
                <a:cs typeface="Arial"/>
              </a:rPr>
              <a:t> </a:t>
            </a:r>
            <a:r>
              <a:rPr lang="en-US" sz="2000" spc="0" dirty="0" smtClean="0">
                <a:latin typeface="Arial"/>
                <a:cs typeface="Arial"/>
              </a:rPr>
              <a:t>Que</a:t>
            </a:r>
            <a:r>
              <a:rPr lang="en-US" sz="2000" spc="5" dirty="0" smtClean="0">
                <a:latin typeface="Arial"/>
                <a:cs typeface="Arial"/>
              </a:rPr>
              <a:t>r</a:t>
            </a:r>
            <a:r>
              <a:rPr lang="en-US" sz="2000" spc="0" dirty="0" smtClean="0">
                <a:latin typeface="Arial"/>
                <a:cs typeface="Arial"/>
              </a:rPr>
              <a:t>y</a:t>
            </a:r>
            <a:r>
              <a:rPr lang="en-US" sz="2000" spc="-35" dirty="0" smtClean="0">
                <a:latin typeface="Arial"/>
                <a:cs typeface="Arial"/>
              </a:rPr>
              <a:t> </a:t>
            </a:r>
            <a:r>
              <a:rPr lang="en-US" sz="2000" spc="0" dirty="0" smtClean="0">
                <a:latin typeface="Arial"/>
                <a:cs typeface="Arial"/>
              </a:rPr>
              <a:t>(</a:t>
            </a:r>
            <a:r>
              <a:rPr lang="en-US" sz="2000" spc="5" dirty="0" smtClean="0">
                <a:latin typeface="Arial"/>
                <a:cs typeface="Arial"/>
              </a:rPr>
              <a:t>N</a:t>
            </a:r>
            <a:r>
              <a:rPr lang="en-US" sz="2000" spc="0" dirty="0" smtClean="0">
                <a:latin typeface="Arial"/>
                <a:cs typeface="Arial"/>
              </a:rPr>
              <a:t>Y_</a:t>
            </a:r>
            <a:r>
              <a:rPr lang="en-US" sz="2000" spc="-10" dirty="0" smtClean="0">
                <a:latin typeface="Arial"/>
                <a:cs typeface="Arial"/>
              </a:rPr>
              <a:t>S</a:t>
            </a:r>
            <a:r>
              <a:rPr lang="en-US" sz="2000" spc="0" dirty="0" smtClean="0">
                <a:latin typeface="Arial"/>
                <a:cs typeface="Arial"/>
              </a:rPr>
              <a:t>EC_SOD_</a:t>
            </a:r>
            <a:r>
              <a:rPr lang="en-US" sz="2000" spc="5" dirty="0" smtClean="0">
                <a:latin typeface="Arial"/>
                <a:cs typeface="Arial"/>
              </a:rPr>
              <a:t>C</a:t>
            </a:r>
            <a:r>
              <a:rPr lang="en-US" sz="2000" spc="0" dirty="0" smtClean="0">
                <a:latin typeface="Arial"/>
                <a:cs typeface="Arial"/>
              </a:rPr>
              <a:t>ON</a:t>
            </a:r>
            <a:r>
              <a:rPr lang="en-US" sz="2000" spc="10" dirty="0" smtClean="0">
                <a:latin typeface="Arial"/>
                <a:cs typeface="Arial"/>
              </a:rPr>
              <a:t>C</a:t>
            </a:r>
            <a:r>
              <a:rPr lang="en-US" sz="2000" spc="0" dirty="0" smtClean="0">
                <a:latin typeface="Arial"/>
                <a:cs typeface="Arial"/>
              </a:rPr>
              <a:t>ERNS)</a:t>
            </a:r>
            <a:endParaRPr lang="en-US" sz="2000" dirty="0" smtClean="0">
              <a:latin typeface="Arial"/>
              <a:cs typeface="Arial"/>
            </a:endParaRPr>
          </a:p>
          <a:p>
            <a:pPr marL="756285" lvl="1" indent="-287020">
              <a:lnSpc>
                <a:spcPct val="100000"/>
              </a:lnSpc>
              <a:spcBef>
                <a:spcPts val="130"/>
              </a:spcBef>
              <a:buFont typeface="Arial"/>
              <a:buChar char="•"/>
              <a:tabLst>
                <a:tab pos="756285" algn="l"/>
              </a:tabLst>
            </a:pPr>
            <a:r>
              <a:rPr lang="en-US" sz="1700" dirty="0" smtClean="0">
                <a:latin typeface="Arial"/>
                <a:cs typeface="Arial"/>
              </a:rPr>
              <a:t>Prov</a:t>
            </a:r>
            <a:r>
              <a:rPr lang="en-US" sz="1700" spc="5" dirty="0" smtClean="0">
                <a:latin typeface="Arial"/>
                <a:cs typeface="Arial"/>
              </a:rPr>
              <a:t>i</a:t>
            </a:r>
            <a:r>
              <a:rPr lang="en-US" sz="1700" spc="0" dirty="0" smtClean="0">
                <a:latin typeface="Arial"/>
                <a:cs typeface="Arial"/>
              </a:rPr>
              <a:t>des a</a:t>
            </a:r>
            <a:r>
              <a:rPr lang="en-US" sz="1700" spc="-10" dirty="0" smtClean="0">
                <a:latin typeface="Arial"/>
                <a:cs typeface="Arial"/>
              </a:rPr>
              <a:t> </a:t>
            </a:r>
            <a:r>
              <a:rPr lang="en-US" sz="1700" spc="0" dirty="0" smtClean="0">
                <a:latin typeface="Arial"/>
                <a:cs typeface="Arial"/>
              </a:rPr>
              <a:t>list</a:t>
            </a:r>
            <a:r>
              <a:rPr lang="en-US" sz="1700" spc="-10" dirty="0" smtClean="0">
                <a:latin typeface="Arial"/>
                <a:cs typeface="Arial"/>
              </a:rPr>
              <a:t> </a:t>
            </a:r>
            <a:r>
              <a:rPr lang="en-US" sz="1700" spc="0" dirty="0" smtClean="0">
                <a:latin typeface="Arial"/>
                <a:cs typeface="Arial"/>
              </a:rPr>
              <a:t>of users and</a:t>
            </a:r>
            <a:r>
              <a:rPr lang="en-US" sz="1700" spc="5" dirty="0" smtClean="0">
                <a:latin typeface="Arial"/>
                <a:cs typeface="Arial"/>
              </a:rPr>
              <a:t> </a:t>
            </a:r>
            <a:r>
              <a:rPr lang="en-US" sz="1700" spc="0" dirty="0" smtClean="0">
                <a:latin typeface="Arial"/>
                <a:cs typeface="Arial"/>
              </a:rPr>
              <a:t>roles </a:t>
            </a:r>
            <a:r>
              <a:rPr lang="en-US" sz="1700" spc="-10" dirty="0" smtClean="0">
                <a:latin typeface="Arial"/>
                <a:cs typeface="Arial"/>
              </a:rPr>
              <a:t>t</a:t>
            </a:r>
            <a:r>
              <a:rPr lang="en-US" sz="1700" spc="0" dirty="0" smtClean="0">
                <a:latin typeface="Arial"/>
                <a:cs typeface="Arial"/>
              </a:rPr>
              <a:t>hat</a:t>
            </a:r>
            <a:r>
              <a:rPr lang="en-US" sz="1700" spc="10" dirty="0" smtClean="0">
                <a:latin typeface="Arial"/>
                <a:cs typeface="Arial"/>
              </a:rPr>
              <a:t> </a:t>
            </a:r>
            <a:r>
              <a:rPr lang="en-US" sz="1700" spc="0" dirty="0" smtClean="0">
                <a:latin typeface="Arial"/>
                <a:cs typeface="Arial"/>
              </a:rPr>
              <a:t>are </a:t>
            </a:r>
            <a:r>
              <a:rPr lang="en-US" sz="1700" spc="5" dirty="0" smtClean="0">
                <a:latin typeface="Arial"/>
                <a:cs typeface="Arial"/>
              </a:rPr>
              <a:t>i</a:t>
            </a:r>
            <a:r>
              <a:rPr lang="en-US" sz="1700" spc="0" dirty="0" smtClean="0">
                <a:latin typeface="Arial"/>
                <a:cs typeface="Arial"/>
              </a:rPr>
              <a:t>n</a:t>
            </a:r>
            <a:r>
              <a:rPr lang="en-US" sz="1700" spc="-5" dirty="0" smtClean="0">
                <a:latin typeface="Arial"/>
                <a:cs typeface="Arial"/>
              </a:rPr>
              <a:t> </a:t>
            </a:r>
            <a:r>
              <a:rPr lang="en-US" sz="1700" spc="0" dirty="0" smtClean="0">
                <a:latin typeface="Arial"/>
                <a:cs typeface="Arial"/>
              </a:rPr>
              <a:t>confl</a:t>
            </a:r>
            <a:r>
              <a:rPr lang="en-US" sz="1700" spc="5" dirty="0" smtClean="0">
                <a:latin typeface="Arial"/>
                <a:cs typeface="Arial"/>
              </a:rPr>
              <a:t>i</a:t>
            </a:r>
            <a:r>
              <a:rPr lang="en-US" sz="1700" spc="0" dirty="0" smtClean="0">
                <a:latin typeface="Arial"/>
                <a:cs typeface="Arial"/>
              </a:rPr>
              <a:t>ct</a:t>
            </a:r>
            <a:r>
              <a:rPr lang="en-US" sz="1700" spc="-10" dirty="0" smtClean="0">
                <a:latin typeface="Arial"/>
                <a:cs typeface="Arial"/>
              </a:rPr>
              <a:t> </a:t>
            </a:r>
            <a:r>
              <a:rPr lang="en-US" sz="1700" spc="-20" dirty="0" smtClean="0">
                <a:latin typeface="Arial"/>
                <a:cs typeface="Arial"/>
              </a:rPr>
              <a:t>w</a:t>
            </a:r>
            <a:r>
              <a:rPr lang="en-US" sz="1700" spc="0" dirty="0" smtClean="0">
                <a:latin typeface="Arial"/>
                <a:cs typeface="Arial"/>
              </a:rPr>
              <a:t>i</a:t>
            </a:r>
            <a:r>
              <a:rPr lang="en-US" sz="1700" spc="-10" dirty="0" smtClean="0">
                <a:latin typeface="Arial"/>
                <a:cs typeface="Arial"/>
              </a:rPr>
              <a:t>t</a:t>
            </a:r>
            <a:r>
              <a:rPr lang="en-US" sz="1700" spc="0" dirty="0" smtClean="0">
                <a:latin typeface="Arial"/>
                <a:cs typeface="Arial"/>
              </a:rPr>
              <a:t>h</a:t>
            </a:r>
            <a:r>
              <a:rPr lang="en-US" sz="1700" spc="5" dirty="0" smtClean="0">
                <a:latin typeface="Arial"/>
                <a:cs typeface="Arial"/>
              </a:rPr>
              <a:t> </a:t>
            </a:r>
            <a:r>
              <a:rPr lang="en-US" sz="1700" spc="-10" dirty="0" smtClean="0">
                <a:latin typeface="Arial"/>
                <a:cs typeface="Arial"/>
              </a:rPr>
              <a:t>t</a:t>
            </a:r>
            <a:r>
              <a:rPr lang="en-US" sz="1700" spc="0" dirty="0" smtClean="0">
                <a:latin typeface="Arial"/>
                <a:cs typeface="Arial"/>
              </a:rPr>
              <a:t>he</a:t>
            </a:r>
            <a:r>
              <a:rPr lang="en-US" sz="1700" spc="15" dirty="0" smtClean="0">
                <a:latin typeface="Arial"/>
                <a:cs typeface="Arial"/>
              </a:rPr>
              <a:t> </a:t>
            </a:r>
            <a:r>
              <a:rPr lang="en-US" sz="1700" spc="0" dirty="0" smtClean="0">
                <a:latin typeface="Arial"/>
                <a:cs typeface="Arial"/>
              </a:rPr>
              <a:t>pub</a:t>
            </a:r>
            <a:r>
              <a:rPr lang="en-US" sz="1700" spc="5" dirty="0" smtClean="0">
                <a:latin typeface="Arial"/>
                <a:cs typeface="Arial"/>
              </a:rPr>
              <a:t>l</a:t>
            </a:r>
            <a:r>
              <a:rPr lang="en-US" sz="1700" spc="0" dirty="0" smtClean="0">
                <a:latin typeface="Arial"/>
                <a:cs typeface="Arial"/>
              </a:rPr>
              <a:t>ished S</a:t>
            </a:r>
            <a:r>
              <a:rPr lang="en-US" sz="1700" spc="-10" dirty="0" smtClean="0">
                <a:latin typeface="Arial"/>
                <a:cs typeface="Arial"/>
              </a:rPr>
              <a:t>O</a:t>
            </a:r>
            <a:r>
              <a:rPr lang="en-US" sz="1700" spc="0" dirty="0" smtClean="0">
                <a:latin typeface="Arial"/>
                <a:cs typeface="Arial"/>
              </a:rPr>
              <a:t>D</a:t>
            </a:r>
            <a:endParaRPr lang="en-US" sz="1700" dirty="0" smtClean="0">
              <a:latin typeface="Arial"/>
              <a:cs typeface="Arial"/>
            </a:endParaRPr>
          </a:p>
          <a:p>
            <a:pPr marL="756285">
              <a:lnSpc>
                <a:spcPct val="100000"/>
              </a:lnSpc>
              <a:spcBef>
                <a:spcPts val="95"/>
              </a:spcBef>
            </a:pPr>
            <a:r>
              <a:rPr lang="en-US" sz="1700" dirty="0" smtClean="0">
                <a:latin typeface="Arial"/>
                <a:cs typeface="Arial"/>
              </a:rPr>
              <a:t>guidance.</a:t>
            </a:r>
          </a:p>
          <a:p>
            <a:pPr marL="756285" lvl="1" indent="-287020">
              <a:lnSpc>
                <a:spcPct val="100000"/>
              </a:lnSpc>
              <a:spcBef>
                <a:spcPts val="110"/>
              </a:spcBef>
              <a:buFont typeface="Arial"/>
              <a:buChar char="•"/>
              <a:tabLst>
                <a:tab pos="756285" algn="l"/>
              </a:tabLst>
            </a:pPr>
            <a:r>
              <a:rPr lang="en-US" sz="1700" dirty="0" smtClean="0">
                <a:latin typeface="Arial"/>
                <a:cs typeface="Arial"/>
              </a:rPr>
              <a:t>Suppor</a:t>
            </a:r>
            <a:r>
              <a:rPr lang="en-US" sz="1700" spc="-10" dirty="0" smtClean="0">
                <a:latin typeface="Arial"/>
                <a:cs typeface="Arial"/>
              </a:rPr>
              <a:t>t</a:t>
            </a:r>
            <a:r>
              <a:rPr lang="en-US" sz="1700" spc="0" dirty="0" smtClean="0">
                <a:latin typeface="Arial"/>
                <a:cs typeface="Arial"/>
              </a:rPr>
              <a:t>s</a:t>
            </a:r>
            <a:r>
              <a:rPr lang="en-US" sz="1700" spc="5" dirty="0" smtClean="0">
                <a:latin typeface="Arial"/>
                <a:cs typeface="Arial"/>
              </a:rPr>
              <a:t> </a:t>
            </a:r>
            <a:r>
              <a:rPr lang="en-US" sz="1700" spc="0" dirty="0" smtClean="0">
                <a:latin typeface="Arial"/>
                <a:cs typeface="Arial"/>
              </a:rPr>
              <a:t>compl</a:t>
            </a:r>
            <a:r>
              <a:rPr lang="en-US" sz="1700" spc="5" dirty="0" smtClean="0">
                <a:latin typeface="Arial"/>
                <a:cs typeface="Arial"/>
              </a:rPr>
              <a:t>i</a:t>
            </a:r>
            <a:r>
              <a:rPr lang="en-US" sz="1700" spc="0" dirty="0" smtClean="0">
                <a:latin typeface="Arial"/>
                <a:cs typeface="Arial"/>
              </a:rPr>
              <a:t>ance </a:t>
            </a:r>
            <a:r>
              <a:rPr lang="en-US" sz="1700" spc="-25" dirty="0" smtClean="0">
                <a:latin typeface="Arial"/>
                <a:cs typeface="Arial"/>
              </a:rPr>
              <a:t>w</a:t>
            </a:r>
            <a:r>
              <a:rPr lang="en-US" sz="1700" spc="0" dirty="0" smtClean="0">
                <a:latin typeface="Arial"/>
                <a:cs typeface="Arial"/>
              </a:rPr>
              <a:t>i</a:t>
            </a:r>
            <a:r>
              <a:rPr lang="en-US" sz="1700" spc="-10" dirty="0" smtClean="0">
                <a:latin typeface="Arial"/>
                <a:cs typeface="Arial"/>
              </a:rPr>
              <a:t>t</a:t>
            </a:r>
            <a:r>
              <a:rPr lang="en-US" sz="1700" spc="0" dirty="0" smtClean="0">
                <a:latin typeface="Arial"/>
                <a:cs typeface="Arial"/>
              </a:rPr>
              <a:t>h</a:t>
            </a:r>
            <a:r>
              <a:rPr lang="en-US" sz="1700" spc="5" dirty="0" smtClean="0">
                <a:latin typeface="Arial"/>
                <a:cs typeface="Arial"/>
              </a:rPr>
              <a:t> </a:t>
            </a:r>
            <a:r>
              <a:rPr lang="en-US" sz="1700" spc="0" dirty="0" smtClean="0">
                <a:latin typeface="Arial"/>
                <a:cs typeface="Arial"/>
              </a:rPr>
              <a:t>best</a:t>
            </a:r>
            <a:r>
              <a:rPr lang="en-US" sz="1700" spc="10" dirty="0" smtClean="0">
                <a:latin typeface="Arial"/>
                <a:cs typeface="Arial"/>
              </a:rPr>
              <a:t> </a:t>
            </a:r>
            <a:r>
              <a:rPr lang="en-US" sz="1700" spc="0" dirty="0" smtClean="0">
                <a:latin typeface="Arial"/>
                <a:cs typeface="Arial"/>
              </a:rPr>
              <a:t>prac</a:t>
            </a:r>
            <a:r>
              <a:rPr lang="en-US" sz="1700" spc="-10" dirty="0" smtClean="0">
                <a:latin typeface="Arial"/>
                <a:cs typeface="Arial"/>
              </a:rPr>
              <a:t>t</a:t>
            </a:r>
            <a:r>
              <a:rPr lang="en-US" sz="1700" spc="0" dirty="0" smtClean="0">
                <a:latin typeface="Arial"/>
                <a:cs typeface="Arial"/>
              </a:rPr>
              <a:t>ice</a:t>
            </a:r>
            <a:r>
              <a:rPr lang="en-US" sz="1700" spc="-5" dirty="0" smtClean="0">
                <a:latin typeface="Arial"/>
                <a:cs typeface="Arial"/>
              </a:rPr>
              <a:t> </a:t>
            </a:r>
            <a:r>
              <a:rPr lang="en-US" sz="1700" spc="0" dirty="0" smtClean="0">
                <a:latin typeface="Arial"/>
                <a:cs typeface="Arial"/>
              </a:rPr>
              <a:t>gu</a:t>
            </a:r>
            <a:r>
              <a:rPr lang="en-US" sz="1700" spc="5" dirty="0" smtClean="0">
                <a:latin typeface="Arial"/>
                <a:cs typeface="Arial"/>
              </a:rPr>
              <a:t>i</a:t>
            </a:r>
            <a:r>
              <a:rPr lang="en-US" sz="1700" spc="0" dirty="0" smtClean="0">
                <a:latin typeface="Arial"/>
                <a:cs typeface="Arial"/>
              </a:rPr>
              <a:t>dance</a:t>
            </a:r>
            <a:r>
              <a:rPr lang="en-US" sz="1700" spc="5" dirty="0" smtClean="0">
                <a:latin typeface="Arial"/>
                <a:cs typeface="Arial"/>
              </a:rPr>
              <a:t> </a:t>
            </a:r>
            <a:r>
              <a:rPr lang="en-US" sz="1700" spc="-10" dirty="0" smtClean="0">
                <a:latin typeface="Arial"/>
                <a:cs typeface="Arial"/>
              </a:rPr>
              <a:t>t</a:t>
            </a:r>
            <a:r>
              <a:rPr lang="en-US" sz="1700" spc="0" dirty="0" smtClean="0">
                <a:latin typeface="Arial"/>
                <a:cs typeface="Arial"/>
              </a:rPr>
              <a:t>o</a:t>
            </a:r>
            <a:r>
              <a:rPr lang="en-US" sz="1700" spc="5" dirty="0" smtClean="0">
                <a:latin typeface="Arial"/>
                <a:cs typeface="Arial"/>
              </a:rPr>
              <a:t> </a:t>
            </a:r>
            <a:r>
              <a:rPr lang="en-US" sz="1700" spc="0" dirty="0" smtClean="0">
                <a:latin typeface="Arial"/>
                <a:cs typeface="Arial"/>
              </a:rPr>
              <a:t>SOD</a:t>
            </a:r>
            <a:r>
              <a:rPr lang="en-US" sz="1700" spc="20" dirty="0" smtClean="0">
                <a:latin typeface="Arial"/>
                <a:cs typeface="Arial"/>
              </a:rPr>
              <a:t> </a:t>
            </a:r>
            <a:r>
              <a:rPr lang="en-US" sz="1700" spc="0" dirty="0" smtClean="0">
                <a:latin typeface="Arial"/>
                <a:cs typeface="Arial"/>
              </a:rPr>
              <a:t>reco</a:t>
            </a:r>
            <a:r>
              <a:rPr lang="en-US" sz="1700" spc="-10" dirty="0" smtClean="0">
                <a:latin typeface="Arial"/>
                <a:cs typeface="Arial"/>
              </a:rPr>
              <a:t>m</a:t>
            </a:r>
            <a:r>
              <a:rPr lang="en-US" sz="1700" spc="0" dirty="0" smtClean="0">
                <a:latin typeface="Arial"/>
                <a:cs typeface="Arial"/>
              </a:rPr>
              <a:t>menda</a:t>
            </a:r>
            <a:r>
              <a:rPr lang="en-US" sz="1700" spc="-10" dirty="0" smtClean="0">
                <a:latin typeface="Arial"/>
                <a:cs typeface="Arial"/>
              </a:rPr>
              <a:t>t</a:t>
            </a:r>
            <a:r>
              <a:rPr lang="en-US" sz="1700" spc="0" dirty="0" smtClean="0">
                <a:latin typeface="Arial"/>
                <a:cs typeface="Arial"/>
              </a:rPr>
              <a:t>ions.</a:t>
            </a:r>
            <a:endParaRPr lang="en-US" sz="1700" dirty="0" smtClean="0">
              <a:latin typeface="Arial"/>
              <a:cs typeface="Arial"/>
            </a:endParaRPr>
          </a:p>
          <a:p>
            <a:pPr marL="756285" marR="265430" lvl="1" indent="-287020">
              <a:lnSpc>
                <a:spcPts val="2150"/>
              </a:lnSpc>
              <a:spcBef>
                <a:spcPts val="75"/>
              </a:spcBef>
              <a:buFont typeface="Arial"/>
              <a:buChar char="•"/>
              <a:tabLst>
                <a:tab pos="756285" algn="l"/>
              </a:tabLst>
            </a:pPr>
            <a:r>
              <a:rPr lang="en-US" sz="1700" dirty="0" smtClean="0">
                <a:latin typeface="Arial"/>
                <a:cs typeface="Arial"/>
              </a:rPr>
              <a:t>Ensures agencies</a:t>
            </a:r>
            <a:r>
              <a:rPr lang="en-US" sz="1700" spc="5" dirty="0" smtClean="0">
                <a:latin typeface="Arial"/>
                <a:cs typeface="Arial"/>
              </a:rPr>
              <a:t> </a:t>
            </a:r>
            <a:r>
              <a:rPr lang="en-US" sz="1700" spc="0" dirty="0" smtClean="0">
                <a:latin typeface="Arial"/>
                <a:cs typeface="Arial"/>
              </a:rPr>
              <a:t>have</a:t>
            </a:r>
            <a:r>
              <a:rPr lang="en-US" sz="1700" spc="5" dirty="0" smtClean="0">
                <a:latin typeface="Arial"/>
                <a:cs typeface="Arial"/>
              </a:rPr>
              <a:t> </a:t>
            </a:r>
            <a:r>
              <a:rPr lang="en-US" sz="1700" spc="0" dirty="0" smtClean="0">
                <a:latin typeface="Arial"/>
                <a:cs typeface="Arial"/>
              </a:rPr>
              <a:t>data requ</a:t>
            </a:r>
            <a:r>
              <a:rPr lang="en-US" sz="1700" spc="5" dirty="0" smtClean="0">
                <a:latin typeface="Arial"/>
                <a:cs typeface="Arial"/>
              </a:rPr>
              <a:t>i</a:t>
            </a:r>
            <a:r>
              <a:rPr lang="en-US" sz="1700" spc="0" dirty="0" smtClean="0">
                <a:latin typeface="Arial"/>
                <a:cs typeface="Arial"/>
              </a:rPr>
              <a:t>red to comply</a:t>
            </a:r>
            <a:r>
              <a:rPr lang="en-US" sz="1700" spc="-5" dirty="0" smtClean="0">
                <a:latin typeface="Arial"/>
                <a:cs typeface="Arial"/>
              </a:rPr>
              <a:t> </a:t>
            </a:r>
            <a:r>
              <a:rPr lang="en-US" sz="1700" spc="-20" dirty="0" smtClean="0">
                <a:latin typeface="Arial"/>
                <a:cs typeface="Arial"/>
              </a:rPr>
              <a:t>w</a:t>
            </a:r>
            <a:r>
              <a:rPr lang="en-US" sz="1700" spc="0" dirty="0" smtClean="0">
                <a:latin typeface="Arial"/>
                <a:cs typeface="Arial"/>
              </a:rPr>
              <a:t>i</a:t>
            </a:r>
            <a:r>
              <a:rPr lang="en-US" sz="1700" spc="-10" dirty="0" smtClean="0">
                <a:latin typeface="Arial"/>
                <a:cs typeface="Arial"/>
              </a:rPr>
              <a:t>t</a:t>
            </a:r>
            <a:r>
              <a:rPr lang="en-US" sz="1700" spc="0" dirty="0" smtClean="0">
                <a:latin typeface="Arial"/>
                <a:cs typeface="Arial"/>
              </a:rPr>
              <a:t>h</a:t>
            </a:r>
            <a:r>
              <a:rPr lang="en-US" sz="1700" spc="5" dirty="0" smtClean="0">
                <a:latin typeface="Arial"/>
                <a:cs typeface="Arial"/>
              </a:rPr>
              <a:t> </a:t>
            </a:r>
            <a:r>
              <a:rPr lang="en-US" sz="1700" spc="0" dirty="0" smtClean="0">
                <a:latin typeface="Arial"/>
                <a:cs typeface="Arial"/>
              </a:rPr>
              <a:t>best</a:t>
            </a:r>
            <a:r>
              <a:rPr lang="en-US" sz="1700" spc="10" dirty="0" smtClean="0">
                <a:latin typeface="Arial"/>
                <a:cs typeface="Arial"/>
              </a:rPr>
              <a:t> </a:t>
            </a:r>
            <a:r>
              <a:rPr lang="en-US" sz="1700" spc="0" dirty="0" smtClean="0">
                <a:latin typeface="Arial"/>
                <a:cs typeface="Arial"/>
              </a:rPr>
              <a:t>prac</a:t>
            </a:r>
            <a:r>
              <a:rPr lang="en-US" sz="1700" spc="-10" dirty="0" smtClean="0">
                <a:latin typeface="Arial"/>
                <a:cs typeface="Arial"/>
              </a:rPr>
              <a:t>t</a:t>
            </a:r>
            <a:r>
              <a:rPr lang="en-US" sz="1700" spc="0" dirty="0" smtClean="0">
                <a:latin typeface="Arial"/>
                <a:cs typeface="Arial"/>
              </a:rPr>
              <a:t>ice</a:t>
            </a:r>
            <a:r>
              <a:rPr lang="en-US" sz="1700" spc="-5" dirty="0" smtClean="0">
                <a:latin typeface="Arial"/>
                <a:cs typeface="Arial"/>
              </a:rPr>
              <a:t> </a:t>
            </a:r>
            <a:r>
              <a:rPr lang="en-US" sz="1700" spc="-10" dirty="0" smtClean="0">
                <a:latin typeface="Arial"/>
                <a:cs typeface="Arial"/>
              </a:rPr>
              <a:t>f</a:t>
            </a:r>
            <a:r>
              <a:rPr lang="en-US" sz="1700" spc="0" dirty="0" smtClean="0">
                <a:latin typeface="Arial"/>
                <a:cs typeface="Arial"/>
              </a:rPr>
              <a:t>or secur</a:t>
            </a:r>
            <a:r>
              <a:rPr lang="en-US" sz="1700" spc="5" dirty="0" smtClean="0">
                <a:latin typeface="Arial"/>
                <a:cs typeface="Arial"/>
              </a:rPr>
              <a:t>i</a:t>
            </a:r>
            <a:r>
              <a:rPr lang="en-US" sz="1700" spc="-10" dirty="0" smtClean="0">
                <a:latin typeface="Arial"/>
                <a:cs typeface="Arial"/>
              </a:rPr>
              <a:t>t</a:t>
            </a:r>
            <a:r>
              <a:rPr lang="en-US" sz="1700" spc="0" dirty="0" smtClean="0">
                <a:latin typeface="Arial"/>
                <a:cs typeface="Arial"/>
              </a:rPr>
              <a:t>y admin</a:t>
            </a:r>
            <a:r>
              <a:rPr lang="en-US" sz="1700" spc="5" dirty="0" smtClean="0">
                <a:latin typeface="Arial"/>
                <a:cs typeface="Arial"/>
              </a:rPr>
              <a:t>i</a:t>
            </a:r>
            <a:r>
              <a:rPr lang="en-US" sz="1700" spc="0" dirty="0" smtClean="0">
                <a:latin typeface="Arial"/>
                <a:cs typeface="Arial"/>
              </a:rPr>
              <a:t>s</a:t>
            </a:r>
            <a:r>
              <a:rPr lang="en-US" sz="1700" spc="-10" dirty="0" smtClean="0">
                <a:latin typeface="Arial"/>
                <a:cs typeface="Arial"/>
              </a:rPr>
              <a:t>t</a:t>
            </a:r>
            <a:r>
              <a:rPr lang="en-US" sz="1700" spc="0" dirty="0" smtClean="0">
                <a:latin typeface="Arial"/>
                <a:cs typeface="Arial"/>
              </a:rPr>
              <a:t>ra</a:t>
            </a:r>
            <a:r>
              <a:rPr lang="en-US" sz="1700" spc="-10" dirty="0" smtClean="0">
                <a:latin typeface="Arial"/>
                <a:cs typeface="Arial"/>
              </a:rPr>
              <a:t>t</a:t>
            </a:r>
            <a:r>
              <a:rPr lang="en-US" sz="1700" spc="0" dirty="0" smtClean="0">
                <a:latin typeface="Arial"/>
                <a:cs typeface="Arial"/>
              </a:rPr>
              <a:t>ion</a:t>
            </a:r>
            <a:r>
              <a:rPr lang="en-US" sz="1700" spc="-5" dirty="0" smtClean="0">
                <a:latin typeface="Arial"/>
                <a:cs typeface="Arial"/>
              </a:rPr>
              <a:t> </a:t>
            </a:r>
            <a:r>
              <a:rPr lang="en-US" sz="1700" spc="0" dirty="0" smtClean="0">
                <a:latin typeface="Arial"/>
                <a:cs typeface="Arial"/>
              </a:rPr>
              <a:t>monito</a:t>
            </a:r>
            <a:r>
              <a:rPr lang="en-US" sz="1700" spc="-10" dirty="0" smtClean="0">
                <a:latin typeface="Arial"/>
                <a:cs typeface="Arial"/>
              </a:rPr>
              <a:t>r</a:t>
            </a:r>
            <a:r>
              <a:rPr lang="en-US" sz="1700" spc="0" dirty="0" smtClean="0">
                <a:latin typeface="Arial"/>
                <a:cs typeface="Arial"/>
              </a:rPr>
              <a:t>ing.</a:t>
            </a:r>
            <a:endParaRPr lang="en-US" sz="1700" dirty="0" smtClean="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27</a:t>
            </a:fld>
            <a:endParaRPr lang="en-US"/>
          </a:p>
        </p:txBody>
      </p:sp>
    </p:spTree>
    <p:extLst>
      <p:ext uri="{BB962C8B-B14F-4D97-AF65-F5344CB8AC3E}">
        <p14:creationId xmlns:p14="http://schemas.microsoft.com/office/powerpoint/2010/main" val="3547546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8DCB22-029A-4A9D-89A2-3DC8ADE0B227}" type="slidenum">
              <a:rPr lang="en-US" smtClean="0"/>
              <a:t>28</a:t>
            </a:fld>
            <a:endParaRPr lang="en-US"/>
          </a:p>
        </p:txBody>
      </p:sp>
    </p:spTree>
    <p:extLst>
      <p:ext uri="{BB962C8B-B14F-4D97-AF65-F5344CB8AC3E}">
        <p14:creationId xmlns:p14="http://schemas.microsoft.com/office/powerpoint/2010/main" val="1500989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3/20/2017</a:t>
            </a:fld>
            <a:endParaRPr lang="en-US" smtClean="0"/>
          </a:p>
        </p:txBody>
      </p:sp>
      <p:sp>
        <p:nvSpPr>
          <p:cNvPr id="6" name="Holder 6"/>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3/20/2017</a:t>
            </a:fld>
            <a:endParaRPr lang="en-US" smtClean="0"/>
          </a:p>
        </p:txBody>
      </p:sp>
      <p:sp>
        <p:nvSpPr>
          <p:cNvPr id="6" name="Holder 6"/>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3/20/2017</a:t>
            </a:fld>
            <a:endParaRPr lang="en-US" smtClean="0"/>
          </a:p>
        </p:txBody>
      </p:sp>
      <p:sp>
        <p:nvSpPr>
          <p:cNvPr id="7" name="Holder 7"/>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3/20/2017</a:t>
            </a:fld>
            <a:endParaRPr lang="en-US" smtClean="0"/>
          </a:p>
        </p:txBody>
      </p:sp>
      <p:sp>
        <p:nvSpPr>
          <p:cNvPr id="5" name="Holder 5"/>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3/20/2017</a:t>
            </a:fld>
            <a:endParaRPr lang="en-US" smtClean="0"/>
          </a:p>
        </p:txBody>
      </p:sp>
      <p:sp>
        <p:nvSpPr>
          <p:cNvPr id="4" name="Holder 4"/>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304800" y="6477000"/>
            <a:ext cx="8534400" cy="381000"/>
          </a:xfrm>
          <a:prstGeom prst="rect">
            <a:avLst/>
          </a:prstGeom>
          <a:noFill/>
          <a:ln w="9525">
            <a:noFill/>
            <a:miter lim="800000"/>
            <a:headEnd/>
            <a:tailEnd/>
          </a:ln>
        </p:spPr>
        <p:txBody>
          <a:bodyPr/>
          <a:lstStyle/>
          <a:p>
            <a:pPr algn="r" fontAlgn="base">
              <a:spcBef>
                <a:spcPct val="0"/>
              </a:spcBef>
              <a:spcAft>
                <a:spcPct val="0"/>
              </a:spcAft>
            </a:pPr>
            <a:r>
              <a:rPr lang="en-US" sz="1400" dirty="0">
                <a:solidFill>
                  <a:srgbClr val="000000"/>
                </a:solidFill>
                <a:cs typeface="Arial" charset="0"/>
              </a:rPr>
              <a:t>Statewide Financial System Program</a:t>
            </a:r>
          </a:p>
        </p:txBody>
      </p:sp>
      <p:sp>
        <p:nvSpPr>
          <p:cNvPr id="8196" name="Rectangle 4"/>
          <p:cNvSpPr>
            <a:spLocks noGrp="1" noChangeArrowheads="1"/>
          </p:cNvSpPr>
          <p:nvPr>
            <p:ph type="ctrTitle"/>
          </p:nvPr>
        </p:nvSpPr>
        <p:spPr>
          <a:xfrm>
            <a:off x="2847975" y="1400175"/>
            <a:ext cx="5867400" cy="2076450"/>
          </a:xfrm>
        </p:spPr>
        <p:txBody>
          <a:bodyPr lIns="228600" tIns="228600" rIns="228600" bIns="228600"/>
          <a:lstStyle>
            <a:lvl1pPr>
              <a:defRPr>
                <a:solidFill>
                  <a:schemeClr val="tx1"/>
                </a:solidFill>
              </a:defRPr>
            </a:lvl1pPr>
          </a:lstStyle>
          <a:p>
            <a:r>
              <a:rPr lang="en-US" smtClean="0"/>
              <a:t>Click to edit Master title style</a:t>
            </a:r>
            <a:endParaRPr lang="en-US"/>
          </a:p>
        </p:txBody>
      </p:sp>
      <p:sp>
        <p:nvSpPr>
          <p:cNvPr id="8197" name="Rectangle 5"/>
          <p:cNvSpPr>
            <a:spLocks noGrp="1" noChangeArrowheads="1"/>
          </p:cNvSpPr>
          <p:nvPr>
            <p:ph type="subTitle" idx="1"/>
          </p:nvPr>
        </p:nvSpPr>
        <p:spPr>
          <a:xfrm>
            <a:off x="2895600" y="3581400"/>
            <a:ext cx="5867400" cy="1752600"/>
          </a:xfrm>
          <a:prstGeom prst="rect">
            <a:avLst/>
          </a:prstGeom>
        </p:spPr>
        <p:txBody>
          <a:bodyPr/>
          <a:lstStyle>
            <a:lvl1pPr marL="0" indent="0">
              <a:defRPr/>
            </a:lvl1pPr>
          </a:lstStyle>
          <a:p>
            <a:r>
              <a:rPr lang="en-US" smtClean="0"/>
              <a:t>Click to edit Master subtitle style</a:t>
            </a:r>
            <a:endParaRPr lang="en-US"/>
          </a:p>
        </p:txBody>
      </p:sp>
    </p:spTree>
    <p:extLst>
      <p:ext uri="{BB962C8B-B14F-4D97-AF65-F5344CB8AC3E}">
        <p14:creationId xmlns:p14="http://schemas.microsoft.com/office/powerpoint/2010/main" val="16111295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8229600" cy="5105400"/>
          </a:xfrm>
          <a:prstGeom prst="rect">
            <a:avLst/>
          </a:prstGeom>
        </p:spPr>
        <p:txBody>
          <a:bodyPr/>
          <a:lstStyle>
            <a:lvl1pPr>
              <a:buClr>
                <a:srgbClr val="1F3969"/>
              </a:buClr>
              <a:buFont typeface="Wingdings" pitchFamily="2" charset="2"/>
              <a:buChar char="Ø"/>
              <a:defRPr b="0"/>
            </a:lvl1pPr>
            <a:lvl2pPr>
              <a:buClr>
                <a:srgbClr val="002060"/>
              </a:buClr>
              <a:buFont typeface="Wingdings" pitchFamily="2" charset="2"/>
              <a:buChar char="Ø"/>
              <a:defRPr sz="2000">
                <a:solidFill>
                  <a:srgbClr val="1F3969"/>
                </a:solidFill>
              </a:defRPr>
            </a:lvl2pPr>
            <a:lvl3pPr>
              <a:buClr>
                <a:srgbClr val="1F3969"/>
              </a:buClr>
              <a:buFont typeface="Arial" pitchFamily="34" charset="0"/>
              <a:buChar char="•"/>
              <a:defRPr sz="1800">
                <a:solidFill>
                  <a:srgbClr val="1F3969"/>
                </a:solidFill>
              </a:defRPr>
            </a:lvl3pPr>
            <a:lvl4pPr>
              <a:buClr>
                <a:srgbClr val="1F3969"/>
              </a:buClr>
              <a:buFont typeface="Wingdings" pitchFamily="2" charset="2"/>
              <a:buChar char="§"/>
              <a:defRPr>
                <a:solidFill>
                  <a:srgbClr val="1F3969"/>
                </a:solidFill>
              </a:defRPr>
            </a:lvl4pPr>
            <a:lvl5pPr>
              <a:buClr>
                <a:srgbClr val="1F3969"/>
              </a:buClr>
              <a:buFont typeface="Courier New" pitchFamily="49" charset="0"/>
              <a:buChar char="o"/>
              <a:defRPr>
                <a:solidFill>
                  <a:srgbClr val="1F3969"/>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Rectangle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1B667AAD-57BE-4103-97F2-251F061A9114}"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14019143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FD3AB050-2213-454A-8B3C-2D7964B4ACA7}"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206712931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smtClean="0"/>
              <a:t>Click to edit Master title style</a:t>
            </a:r>
            <a:endParaRPr lang="en-US" dirty="0"/>
          </a:p>
        </p:txBody>
      </p:sp>
      <p:sp>
        <p:nvSpPr>
          <p:cNvPr id="3" name="Content Placeholder 2"/>
          <p:cNvSpPr>
            <a:spLocks noGrp="1"/>
          </p:cNvSpPr>
          <p:nvPr>
            <p:ph sz="half" idx="1"/>
          </p:nvPr>
        </p:nvSpPr>
        <p:spPr>
          <a:xfrm>
            <a:off x="381000" y="1143000"/>
            <a:ext cx="4038600" cy="5105400"/>
          </a:xfrm>
          <a:prstGeom prst="rect">
            <a:avLst/>
          </a:prstGeom>
        </p:spPr>
        <p:txBody>
          <a:bodyPr/>
          <a:lstStyle>
            <a:lvl1pPr>
              <a:defRPr sz="28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572000" y="1143000"/>
            <a:ext cx="4038600" cy="5105400"/>
          </a:xfrm>
          <a:prstGeom prst="rect">
            <a:avLst/>
          </a:prstGeom>
        </p:spPr>
        <p:txBody>
          <a:bodyPr/>
          <a:lstStyle>
            <a:lvl1pPr>
              <a:defRPr sz="28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Slide Number Placeholder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B077F23B-8E23-4017-A05B-6281BFE4E766}"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32325764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Rectangle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5AF9DA62-4DF5-4E50-9E0B-9398A1BBB22B}"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271114976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smtClean="0"/>
              <a:t>Click to edit Master title style</a:t>
            </a:r>
            <a:endParaRPr lang="en-US" dirty="0"/>
          </a:p>
        </p:txBody>
      </p:sp>
      <p:sp>
        <p:nvSpPr>
          <p:cNvPr id="3" name="Rectangle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DF9D41ED-5742-459F-8CFD-6A36FB0ACE15}"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5779579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B409E156-0243-4D86-B12E-08C419674E60}"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1670923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chor="b"/>
          <a:lstStyle>
            <a:lvl1pPr algn="l">
              <a:defRPr sz="4000" b="1"/>
            </a:lvl1pPr>
          </a:lstStyle>
          <a:p>
            <a:r>
              <a:rPr lang="en-US" smtClean="0"/>
              <a:t>Click to edit Master title style</a:t>
            </a:r>
            <a:endParaRPr lang="en-US" dirty="0"/>
          </a:p>
        </p:txBody>
      </p:sp>
      <p:sp>
        <p:nvSpPr>
          <p:cNvPr id="3" name="Content Placeholder 2"/>
          <p:cNvSpPr>
            <a:spLocks noGrp="1"/>
          </p:cNvSpPr>
          <p:nvPr>
            <p:ph idx="1"/>
          </p:nvPr>
        </p:nvSpPr>
        <p:spPr>
          <a:xfrm>
            <a:off x="3575050" y="990600"/>
            <a:ext cx="5111750" cy="5135563"/>
          </a:xfrm>
          <a:prstGeom prst="rect">
            <a:avLst/>
          </a:prstGeom>
        </p:spPr>
        <p:txBody>
          <a:bodyPr/>
          <a:lstStyle>
            <a:lvl1pPr>
              <a:defRPr sz="3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68A07E69-C26A-4137-9F6D-6339D73AA30F}"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2426937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66799"/>
            <a:ext cx="5486400" cy="36607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BF70C306-BAB7-431E-B3FC-E1BD44DF4DD0}"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239077718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143000"/>
            <a:ext cx="8229600" cy="5105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FAC020B0-8D89-4CBA-A6AD-7825A544B722}"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2873165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0"/>
            <a:ext cx="22860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0" y="838200"/>
            <a:ext cx="6705600" cy="5410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Rectangle 4"/>
          <p:cNvSpPr>
            <a:spLocks noGrp="1" noChangeArrowheads="1"/>
          </p:cNvSpPr>
          <p:nvPr>
            <p:ph type="sldNum" sz="quarter" idx="10"/>
          </p:nvPr>
        </p:nvSpPr>
        <p:spPr>
          <a:xfrm>
            <a:off x="6553200" y="6477000"/>
            <a:ext cx="2133600" cy="381000"/>
          </a:xfrm>
          <a:prstGeom prst="rect">
            <a:avLst/>
          </a:prstGeom>
          <a:ln/>
        </p:spPr>
        <p:txBody>
          <a:bodyPr/>
          <a:lstStyle>
            <a:lvl1pPr>
              <a:defRPr/>
            </a:lvl1pPr>
          </a:lstStyle>
          <a:p>
            <a:pPr fontAlgn="base">
              <a:spcBef>
                <a:spcPct val="0"/>
              </a:spcBef>
              <a:spcAft>
                <a:spcPct val="0"/>
              </a:spcAft>
              <a:defRPr/>
            </a:pPr>
            <a:fld id="{18FF62BF-1D30-4878-A8B3-B02D125D1501}" type="slidenum">
              <a:rPr lang="en-US" sz="3200" b="1" u="sng">
                <a:solidFill>
                  <a:srgbClr val="1F3969"/>
                </a:solidFill>
                <a:cs typeface="Arial" charset="0"/>
              </a:rPr>
              <a:pPr fontAlgn="base">
                <a:spcBef>
                  <a:spcPct val="0"/>
                </a:spcBef>
                <a:spcAft>
                  <a:spcPct val="0"/>
                </a:spcAft>
                <a:defRPr/>
              </a:pPr>
              <a:t>‹#›</a:t>
            </a:fld>
            <a:endParaRPr lang="en-US" sz="3200" b="1" u="sng">
              <a:solidFill>
                <a:srgbClr val="1F3969"/>
              </a:solidFill>
              <a:cs typeface="Arial" charset="0"/>
            </a:endParaRPr>
          </a:p>
        </p:txBody>
      </p:sp>
    </p:spTree>
    <p:extLst>
      <p:ext uri="{BB962C8B-B14F-4D97-AF65-F5344CB8AC3E}">
        <p14:creationId xmlns:p14="http://schemas.microsoft.com/office/powerpoint/2010/main" val="132600381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 Extern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066800" y="1905000"/>
            <a:ext cx="7757160" cy="4011168"/>
          </a:xfrm>
          <a:prstGeom prst="rect">
            <a:avLst/>
          </a:prstGeom>
        </p:spPr>
        <p:txBody>
          <a:bodyPr/>
          <a:lstStyle>
            <a:lvl1pPr marL="342900" indent="-342900">
              <a:lnSpc>
                <a:spcPct val="125000"/>
              </a:lnSpc>
              <a:spcBef>
                <a:spcPts val="0"/>
              </a:spcBef>
              <a:buFont typeface="Wingdings" panose="05000000000000000000" pitchFamily="2" charset="2"/>
              <a:buChar char="§"/>
              <a:defRPr sz="2800">
                <a:latin typeface="Arial" panose="020B0604020202020204" pitchFamily="34" charset="0"/>
                <a:cs typeface="Arial" panose="020B0604020202020204" pitchFamily="34" charset="0"/>
              </a:defRPr>
            </a:lvl1pPr>
            <a:lvl2pPr marL="742950" indent="-285750">
              <a:lnSpc>
                <a:spcPct val="125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lnSpc>
                <a:spcPct val="125000"/>
              </a:lnSpc>
              <a:spcBef>
                <a:spcPts val="0"/>
              </a:spcBef>
              <a:buFont typeface="Wingdings" panose="05000000000000000000" pitchFamily="2" charset="2"/>
              <a:buChar char="§"/>
              <a:defRPr sz="2000">
                <a:latin typeface="Arial" panose="020B0604020202020204" pitchFamily="34" charset="0"/>
                <a:cs typeface="Arial" panose="020B0604020202020204" pitchFamily="34" charset="0"/>
              </a:defRPr>
            </a:lvl3pPr>
            <a:lvl4pPr>
              <a:lnSpc>
                <a:spcPct val="125000"/>
              </a:lnSpc>
              <a:spcBef>
                <a:spcPts val="0"/>
              </a:spcBef>
              <a:defRPr sz="1800">
                <a:latin typeface="Arial" panose="020B0604020202020204" pitchFamily="34" charset="0"/>
                <a:cs typeface="Arial" panose="020B0604020202020204" pitchFamily="34" charset="0"/>
              </a:defRPr>
            </a:lvl4pPr>
            <a:lvl5pPr>
              <a:lnSpc>
                <a:spcPct val="125000"/>
              </a:lnSpc>
              <a:spcBef>
                <a:spcPts val="0"/>
              </a:spcBef>
              <a:defRPr sz="1800">
                <a:latin typeface="Arial" panose="020B0604020202020204" pitchFamily="34" charset="0"/>
                <a:cs typeface="Arial" panose="020B0604020202020204" pitchFamily="34" charset="0"/>
              </a:defRPr>
            </a:lvl5pPr>
            <a:lvl6pPr marL="2514600" indent="-228600">
              <a:lnSpc>
                <a:spcPct val="125000"/>
              </a:lnSpc>
              <a:spcBef>
                <a:spcPts val="0"/>
              </a:spcBef>
              <a:buFont typeface="Wingdings" panose="05000000000000000000" pitchFamily="2" charset="2"/>
              <a:buChar char="s"/>
              <a:defRPr sz="1800">
                <a:latin typeface="Arial" panose="020B0604020202020204" pitchFamily="34" charset="0"/>
                <a:cs typeface="Arial" panose="020B0604020202020204" pitchFamily="34" charset="0"/>
              </a:defRPr>
            </a:lvl6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quarter" idx="16" hasCustomPrompt="1"/>
          </p:nvPr>
        </p:nvSpPr>
        <p:spPr>
          <a:xfrm>
            <a:off x="685800" y="594360"/>
            <a:ext cx="8135620" cy="701040"/>
          </a:xfrm>
          <a:prstGeom prst="rect">
            <a:avLst/>
          </a:prstGeom>
        </p:spPr>
        <p:txBody>
          <a:bodyPr>
            <a:noAutofit/>
          </a:bodyPr>
          <a:lstStyle>
            <a:lvl1pPr marL="0" indent="0">
              <a:lnSpc>
                <a:spcPts val="4200"/>
              </a:lnSpc>
              <a:buNone/>
              <a:defRPr sz="4000" b="1" baseline="0">
                <a:solidFill>
                  <a:schemeClr val="tx2"/>
                </a:solidFill>
              </a:defRPr>
            </a:lvl1pPr>
          </a:lstStyle>
          <a:p>
            <a:pPr lvl="0"/>
            <a:r>
              <a:rPr lang="en-US" dirty="0" smtClean="0"/>
              <a:t>Click to edit title</a:t>
            </a:r>
            <a:endParaRPr lang="en-US" dirty="0"/>
          </a:p>
        </p:txBody>
      </p:sp>
      <p:pic>
        <p:nvPicPr>
          <p:cNvPr id="16"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18" name="Date Placeholder 3"/>
          <p:cNvSpPr>
            <a:spLocks noGrp="1"/>
          </p:cNvSpPr>
          <p:nvPr>
            <p:ph type="dt" sz="half" idx="2"/>
          </p:nvPr>
        </p:nvSpPr>
        <p:spPr>
          <a:xfrm>
            <a:off x="762000" y="6427519"/>
            <a:ext cx="1179576" cy="274320"/>
          </a:xfrm>
          <a:prstGeom prst="rect">
            <a:avLst/>
          </a:prstGeom>
        </p:spPr>
        <p:txBody>
          <a:bodyPr vert="horz" lIns="0" tIns="0" rIns="0" bIns="0" rtlCol="0" anchor="b" anchorCtr="0"/>
          <a:lstStyle>
            <a:lvl1pPr algn="l">
              <a:defRPr sz="1200" b="1">
                <a:solidFill>
                  <a:schemeClr val="accent3"/>
                </a:solidFill>
              </a:defRPr>
            </a:lvl1pPr>
          </a:lstStyle>
          <a:p>
            <a:pPr fontAlgn="base">
              <a:spcBef>
                <a:spcPct val="0"/>
              </a:spcBef>
              <a:spcAft>
                <a:spcPct val="0"/>
              </a:spcAft>
            </a:pPr>
            <a:fld id="{6AF7B874-AF67-48FA-B0C0-37752F6DAC9A}" type="datetime1">
              <a:rPr lang="en-US" u="sng" smtClean="0">
                <a:solidFill>
                  <a:srgbClr val="FFFFFF"/>
                </a:solidFill>
                <a:cs typeface="Arial" charset="0"/>
              </a:rPr>
              <a:pPr fontAlgn="base">
                <a:spcBef>
                  <a:spcPct val="0"/>
                </a:spcBef>
                <a:spcAft>
                  <a:spcPct val="0"/>
                </a:spcAft>
              </a:pPr>
              <a:t>3/20/2017</a:t>
            </a:fld>
            <a:endParaRPr lang="en-US" u="sng" dirty="0">
              <a:solidFill>
                <a:srgbClr val="FFFFFF"/>
              </a:solidFill>
              <a:cs typeface="Arial" charset="0"/>
            </a:endParaRPr>
          </a:p>
        </p:txBody>
      </p:sp>
    </p:spTree>
    <p:extLst>
      <p:ext uri="{BB962C8B-B14F-4D97-AF65-F5344CB8AC3E}">
        <p14:creationId xmlns:p14="http://schemas.microsoft.com/office/powerpoint/2010/main" val="38761328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901940" y="6184391"/>
            <a:ext cx="914400" cy="486156"/>
          </a:xfrm>
          <a:prstGeom prst="rect">
            <a:avLst/>
          </a:prstGeom>
          <a:blipFill>
            <a:blip r:embed="rId7" cstate="print"/>
            <a:stretch>
              <a:fillRect/>
            </a:stretch>
          </a:blipFill>
        </p:spPr>
        <p:txBody>
          <a:bodyPr wrap="square" lIns="0" tIns="0" rIns="0" bIns="0" rtlCol="0">
            <a:noAutofit/>
          </a:bodyPr>
          <a:lstStyle/>
          <a:p>
            <a:endParaRPr/>
          </a:p>
        </p:txBody>
      </p:sp>
      <p:sp>
        <p:nvSpPr>
          <p:cNvPr id="17" name="bk object 17"/>
          <p:cNvSpPr/>
          <p:nvPr/>
        </p:nvSpPr>
        <p:spPr>
          <a:xfrm>
            <a:off x="0" y="137160"/>
            <a:ext cx="9144000" cy="274320"/>
          </a:xfrm>
          <a:custGeom>
            <a:avLst/>
            <a:gdLst/>
            <a:ahLst/>
            <a:cxnLst/>
            <a:rect l="l" t="t" r="r" b="b"/>
            <a:pathLst>
              <a:path w="9144000" h="274320">
                <a:moveTo>
                  <a:pt x="0" y="274320"/>
                </a:moveTo>
                <a:lnTo>
                  <a:pt x="9144000" y="274320"/>
                </a:lnTo>
                <a:lnTo>
                  <a:pt x="9144000" y="0"/>
                </a:lnTo>
                <a:lnTo>
                  <a:pt x="0" y="0"/>
                </a:lnTo>
                <a:lnTo>
                  <a:pt x="0" y="274320"/>
                </a:lnTo>
                <a:close/>
              </a:path>
            </a:pathLst>
          </a:custGeom>
          <a:solidFill>
            <a:srgbClr val="1F3160"/>
          </a:solidFill>
        </p:spPr>
        <p:txBody>
          <a:bodyPr wrap="square" lIns="0" tIns="0" rIns="0" bIns="0" rtlCol="0">
            <a:noAutofit/>
          </a:bodyPr>
          <a:lstStyle/>
          <a:p>
            <a:endParaRPr/>
          </a:p>
        </p:txBody>
      </p:sp>
      <p:sp>
        <p:nvSpPr>
          <p:cNvPr id="18" name="bk object 18"/>
          <p:cNvSpPr/>
          <p:nvPr/>
        </p:nvSpPr>
        <p:spPr>
          <a:xfrm>
            <a:off x="0" y="0"/>
            <a:ext cx="9144000" cy="137159"/>
          </a:xfrm>
          <a:custGeom>
            <a:avLst/>
            <a:gdLst/>
            <a:ahLst/>
            <a:cxnLst/>
            <a:rect l="l" t="t" r="r" b="b"/>
            <a:pathLst>
              <a:path w="9144000" h="137159">
                <a:moveTo>
                  <a:pt x="0" y="137159"/>
                </a:moveTo>
                <a:lnTo>
                  <a:pt x="9144000" y="137159"/>
                </a:lnTo>
                <a:lnTo>
                  <a:pt x="9144000" y="0"/>
                </a:lnTo>
                <a:lnTo>
                  <a:pt x="0" y="0"/>
                </a:lnTo>
                <a:lnTo>
                  <a:pt x="0" y="137159"/>
                </a:lnTo>
                <a:close/>
              </a:path>
            </a:pathLst>
          </a:custGeom>
          <a:solidFill>
            <a:srgbClr val="F3A831"/>
          </a:solidFill>
        </p:spPr>
        <p:txBody>
          <a:bodyPr wrap="square" lIns="0" tIns="0" rIns="0" bIns="0" rtlCol="0">
            <a:noAutofit/>
          </a:bodyPr>
          <a:lstStyle/>
          <a:p>
            <a:endParaRPr/>
          </a:p>
        </p:txBody>
      </p:sp>
      <p:sp>
        <p:nvSpPr>
          <p:cNvPr id="2" name="Holder 2"/>
          <p:cNvSpPr>
            <a:spLocks noGrp="1"/>
          </p:cNvSpPr>
          <p:nvPr>
            <p:ph type="title"/>
          </p:nvPr>
        </p:nvSpPr>
        <p:spPr>
          <a:xfrm>
            <a:off x="304901" y="504190"/>
            <a:ext cx="8534196" cy="1137721"/>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07340" y="1844166"/>
            <a:ext cx="8529319" cy="3980973"/>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494659" y="6445503"/>
            <a:ext cx="2154760" cy="255588"/>
          </a:xfrm>
          <a:prstGeom prst="rect">
            <a:avLst/>
          </a:prstGeom>
        </p:spPr>
        <p:txBody>
          <a:bodyPr wrap="square" lIns="0" tIns="0" rIns="0" bIns="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3/20/2017</a:t>
            </a:fld>
            <a:endParaRPr lang="en-US" smtClean="0"/>
          </a:p>
        </p:txBody>
      </p:sp>
      <p:sp>
        <p:nvSpPr>
          <p:cNvPr id="6" name="Holder 6"/>
          <p:cNvSpPr>
            <a:spLocks noGrp="1"/>
          </p:cNvSpPr>
          <p:nvPr>
            <p:ph type="sldNum" sz="quarter" idx="7"/>
          </p:nvPr>
        </p:nvSpPr>
        <p:spPr>
          <a:xfrm>
            <a:off x="1675638" y="6535419"/>
            <a:ext cx="206249" cy="178995"/>
          </a:xfrm>
          <a:prstGeom prst="rect">
            <a:avLst/>
          </a:prstGeom>
        </p:spPr>
        <p:txBody>
          <a:bodyPr wrap="square" lIns="0" tIns="0" rIns="0" bIns="0">
            <a:noAutofit/>
          </a:bodyPr>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914400"/>
            <a:ext cx="9144000" cy="5410200"/>
          </a:xfrm>
          <a:prstGeom prst="rect">
            <a:avLst/>
          </a:prstGeom>
          <a:noFill/>
          <a:ln w="9525" algn="ctr">
            <a:noFill/>
            <a:miter lim="800000"/>
            <a:headEnd/>
            <a:tailEnd/>
          </a:ln>
          <a:effectLst/>
        </p:spPr>
        <p:txBody>
          <a:bodyPr wrap="none" anchor="ctr"/>
          <a:lstStyle/>
          <a:p>
            <a:pPr algn="ctr" fontAlgn="base">
              <a:spcBef>
                <a:spcPct val="0"/>
              </a:spcBef>
              <a:spcAft>
                <a:spcPct val="0"/>
              </a:spcAft>
              <a:defRPr/>
            </a:pPr>
            <a:endParaRPr lang="en-US" sz="3200" b="1" u="sng">
              <a:solidFill>
                <a:srgbClr val="1F3969"/>
              </a:solidFill>
              <a:effectLst>
                <a:outerShdw blurRad="38100" dist="38100" dir="2700000" algn="tl">
                  <a:srgbClr val="000000">
                    <a:alpha val="43137"/>
                  </a:srgbClr>
                </a:outerShdw>
              </a:effectLst>
              <a:cs typeface="Arial" charset="0"/>
            </a:endParaRPr>
          </a:p>
        </p:txBody>
      </p:sp>
      <p:sp>
        <p:nvSpPr>
          <p:cNvPr id="1029" name="Rectangle 9"/>
          <p:cNvSpPr>
            <a:spLocks noGrp="1" noChangeArrowheads="1"/>
          </p:cNvSpPr>
          <p:nvPr>
            <p:ph type="title"/>
          </p:nvPr>
        </p:nvSpPr>
        <p:spPr bwMode="auto">
          <a:xfrm>
            <a:off x="0" y="4763"/>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 name="TextBox 9"/>
          <p:cNvSpPr txBox="1"/>
          <p:nvPr userDrawn="1"/>
        </p:nvSpPr>
        <p:spPr>
          <a:xfrm>
            <a:off x="1499616" y="6400800"/>
            <a:ext cx="146304" cy="307777"/>
          </a:xfrm>
          <a:prstGeom prst="rect">
            <a:avLst/>
          </a:prstGeom>
          <a:noFill/>
        </p:spPr>
        <p:txBody>
          <a:bodyPr wrap="square" lIns="0" tIns="0" rIns="0" bIns="0" rtlCol="0">
            <a:spAutoFit/>
          </a:bodyPr>
          <a:lstStyle/>
          <a:p>
            <a:pPr fontAlgn="base">
              <a:spcBef>
                <a:spcPct val="0"/>
              </a:spcBef>
              <a:spcAft>
                <a:spcPct val="0"/>
              </a:spcAft>
            </a:pPr>
            <a:r>
              <a:rPr lang="en-US" sz="2000" u="sng" dirty="0" smtClean="0">
                <a:solidFill>
                  <a:srgbClr val="FFFFFF"/>
                </a:solidFill>
                <a:cs typeface="Arial" panose="020B0604020202020204" pitchFamily="34" charset="0"/>
              </a:rPr>
              <a:t>||</a:t>
            </a:r>
            <a:endParaRPr lang="en-US" sz="2000" u="sng" dirty="0">
              <a:solidFill>
                <a:srgbClr val="FFFFFF"/>
              </a:solidFill>
              <a:cs typeface="Arial" panose="020B0604020202020204" pitchFamily="34" charset="0"/>
            </a:endParaRPr>
          </a:p>
        </p:txBody>
      </p:sp>
      <p:pic>
        <p:nvPicPr>
          <p:cNvPr id="13" name="Picture 1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16" name="TextBox 15"/>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For use with New York State agency staff</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and SFS users. Contents subject to change.</a:t>
            </a:r>
            <a:endParaRPr lang="en-US" sz="800" b="1" dirty="0">
              <a:solidFill>
                <a:srgbClr val="6894CA"/>
              </a:solidFill>
              <a:cs typeface="Arial" panose="020B0604020202020204" pitchFamily="34" charset="0"/>
            </a:endParaRPr>
          </a:p>
        </p:txBody>
      </p:sp>
      <p:sp>
        <p:nvSpPr>
          <p:cNvPr id="20" name="TextBox 19"/>
          <p:cNvSpPr txBox="1"/>
          <p:nvPr userDrawn="1"/>
        </p:nvSpPr>
        <p:spPr>
          <a:xfrm>
            <a:off x="1700784" y="6536323"/>
            <a:ext cx="457200" cy="169277"/>
          </a:xfrm>
          <a:prstGeom prst="rect">
            <a:avLst/>
          </a:prstGeom>
          <a:noFill/>
        </p:spPr>
        <p:txBody>
          <a:bodyPr wrap="square" lIns="0" tIns="0" rIns="0" bIns="0" rtlCol="0" anchor="b" anchorCtr="0">
            <a:spAutoFit/>
          </a:bodyPr>
          <a:lstStyle/>
          <a:p>
            <a:pPr>
              <a:tabLst>
                <a:tab pos="3373438" algn="r"/>
              </a:tabLst>
            </a:pPr>
            <a:fld id="{EF3CBE3E-3336-4F75-8901-1C0AB0AB1077}" type="slidenum">
              <a:rPr lang="en-US" sz="1100" b="1" smtClean="0">
                <a:solidFill>
                  <a:srgbClr val="6894CA"/>
                </a:solidFill>
                <a:cs typeface="Arial" panose="020B0604020202020204" pitchFamily="34" charset="0"/>
              </a:rPr>
              <a:pPr>
                <a:tabLst>
                  <a:tab pos="3373438" algn="r"/>
                </a:tabLst>
              </a:pPr>
              <a:t>‹#›</a:t>
            </a:fld>
            <a:endParaRPr lang="en-US" sz="1100" b="1" dirty="0">
              <a:solidFill>
                <a:srgbClr val="6894CA"/>
              </a:solidFill>
              <a:cs typeface="Arial" panose="020B0604020202020204" pitchFamily="34" charset="0"/>
            </a:endParaRPr>
          </a:p>
        </p:txBody>
      </p:sp>
      <p:sp>
        <p:nvSpPr>
          <p:cNvPr id="24" name="Rectangle 23"/>
          <p:cNvSpPr/>
          <p:nvPr userDrawn="1"/>
        </p:nvSpPr>
        <p:spPr>
          <a:xfrm>
            <a:off x="0" y="137160"/>
            <a:ext cx="9144000" cy="274320"/>
          </a:xfrm>
          <a:prstGeom prst="rect">
            <a:avLst/>
          </a:prstGeom>
          <a:solidFill>
            <a:srgbClr val="1F3261"/>
          </a:solidFill>
          <a:ln w="25400" cap="flat" cmpd="sng" algn="ctr">
            <a:noFill/>
            <a:prstDash val="solid"/>
          </a:ln>
          <a:effectLst/>
        </p:spPr>
        <p:txBody>
          <a:bodyPr rtlCol="0" anchor="ctr"/>
          <a:lstStyle/>
          <a:p>
            <a:pPr algn="ctr">
              <a:defRPr/>
            </a:pPr>
            <a:endParaRPr lang="en-US" kern="0" smtClean="0">
              <a:solidFill>
                <a:prstClr val="white"/>
              </a:solidFill>
              <a:cs typeface="Arial" charset="0"/>
            </a:endParaRPr>
          </a:p>
        </p:txBody>
      </p:sp>
      <p:sp>
        <p:nvSpPr>
          <p:cNvPr id="25" name="Rectangle 24"/>
          <p:cNvSpPr/>
          <p:nvPr userDrawn="1"/>
        </p:nvSpPr>
        <p:spPr>
          <a:xfrm>
            <a:off x="0" y="0"/>
            <a:ext cx="9144000" cy="137160"/>
          </a:xfrm>
          <a:prstGeom prst="rect">
            <a:avLst/>
          </a:prstGeom>
          <a:solidFill>
            <a:srgbClr val="F3A832"/>
          </a:solidFill>
          <a:ln w="25400" cap="flat" cmpd="sng" algn="ctr">
            <a:noFill/>
            <a:prstDash val="solid"/>
          </a:ln>
          <a:effectLst/>
        </p:spPr>
        <p:txBody>
          <a:bodyPr rtlCol="0" anchor="ctr"/>
          <a:lstStyle/>
          <a:p>
            <a:pPr algn="ctr">
              <a:defRPr/>
            </a:pPr>
            <a:endParaRPr lang="en-US" kern="0" smtClean="0">
              <a:solidFill>
                <a:prstClr val="white"/>
              </a:solidFill>
              <a:cs typeface="Arial" charset="0"/>
            </a:endParaRPr>
          </a:p>
        </p:txBody>
      </p:sp>
    </p:spTree>
    <p:extLst>
      <p:ext uri="{BB962C8B-B14F-4D97-AF65-F5344CB8AC3E}">
        <p14:creationId xmlns:p14="http://schemas.microsoft.com/office/powerpoint/2010/main" val="195246611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iming>
    <p:tnLst>
      <p:par>
        <p:cTn id="1" dur="indefinite" restart="never" nodeType="tmRoot"/>
      </p:par>
    </p:tnLst>
  </p:timing>
  <p:hf sldNum="0" hdr="0" ftr="0"/>
  <p:txStyles>
    <p:titleStyle>
      <a:lvl1pPr marL="117475" algn="l" rtl="0" eaLnBrk="1" fontAlgn="base" hangingPunct="1">
        <a:spcBef>
          <a:spcPct val="0"/>
        </a:spcBef>
        <a:spcAft>
          <a:spcPct val="0"/>
        </a:spcAft>
        <a:defRPr sz="4000" b="1">
          <a:solidFill>
            <a:schemeClr val="bg1"/>
          </a:solidFill>
          <a:latin typeface="+mj-lt"/>
          <a:ea typeface="+mj-ea"/>
          <a:cs typeface="+mj-cs"/>
        </a:defRPr>
      </a:lvl1pPr>
      <a:lvl2pPr marL="117475" algn="l" rtl="0" eaLnBrk="1" fontAlgn="base" hangingPunct="1">
        <a:spcBef>
          <a:spcPct val="0"/>
        </a:spcBef>
        <a:spcAft>
          <a:spcPct val="0"/>
        </a:spcAft>
        <a:defRPr sz="4000" b="1">
          <a:solidFill>
            <a:schemeClr val="bg1"/>
          </a:solidFill>
          <a:latin typeface="Arial" charset="0"/>
        </a:defRPr>
      </a:lvl2pPr>
      <a:lvl3pPr marL="117475" algn="l" rtl="0" eaLnBrk="1" fontAlgn="base" hangingPunct="1">
        <a:spcBef>
          <a:spcPct val="0"/>
        </a:spcBef>
        <a:spcAft>
          <a:spcPct val="0"/>
        </a:spcAft>
        <a:defRPr sz="4000" b="1">
          <a:solidFill>
            <a:schemeClr val="bg1"/>
          </a:solidFill>
          <a:latin typeface="Arial" charset="0"/>
        </a:defRPr>
      </a:lvl3pPr>
      <a:lvl4pPr marL="117475" algn="l" rtl="0" eaLnBrk="1" fontAlgn="base" hangingPunct="1">
        <a:spcBef>
          <a:spcPct val="0"/>
        </a:spcBef>
        <a:spcAft>
          <a:spcPct val="0"/>
        </a:spcAft>
        <a:defRPr sz="4000" b="1">
          <a:solidFill>
            <a:schemeClr val="bg1"/>
          </a:solidFill>
          <a:latin typeface="Arial" charset="0"/>
        </a:defRPr>
      </a:lvl4pPr>
      <a:lvl5pPr marL="117475" algn="l" rtl="0" eaLnBrk="1" fontAlgn="base" hangingPunct="1">
        <a:spcBef>
          <a:spcPct val="0"/>
        </a:spcBef>
        <a:spcAft>
          <a:spcPct val="0"/>
        </a:spcAft>
        <a:defRPr sz="4000" b="1">
          <a:solidFill>
            <a:schemeClr val="bg1"/>
          </a:solidFill>
          <a:latin typeface="Arial" charset="0"/>
        </a:defRPr>
      </a:lvl5pPr>
      <a:lvl6pPr marL="681038" algn="l" rtl="0" eaLnBrk="1" fontAlgn="base" hangingPunct="1">
        <a:spcBef>
          <a:spcPct val="0"/>
        </a:spcBef>
        <a:spcAft>
          <a:spcPct val="0"/>
        </a:spcAft>
        <a:defRPr sz="3200" b="1">
          <a:solidFill>
            <a:schemeClr val="bg1"/>
          </a:solidFill>
          <a:latin typeface="Arial" charset="0"/>
        </a:defRPr>
      </a:lvl6pPr>
      <a:lvl7pPr marL="1138238" algn="l" rtl="0" eaLnBrk="1" fontAlgn="base" hangingPunct="1">
        <a:spcBef>
          <a:spcPct val="0"/>
        </a:spcBef>
        <a:spcAft>
          <a:spcPct val="0"/>
        </a:spcAft>
        <a:defRPr sz="3200" b="1">
          <a:solidFill>
            <a:schemeClr val="bg1"/>
          </a:solidFill>
          <a:latin typeface="Arial" charset="0"/>
        </a:defRPr>
      </a:lvl7pPr>
      <a:lvl8pPr marL="1595438" algn="l" rtl="0" eaLnBrk="1" fontAlgn="base" hangingPunct="1">
        <a:spcBef>
          <a:spcPct val="0"/>
        </a:spcBef>
        <a:spcAft>
          <a:spcPct val="0"/>
        </a:spcAft>
        <a:defRPr sz="3200" b="1">
          <a:solidFill>
            <a:schemeClr val="bg1"/>
          </a:solidFill>
          <a:latin typeface="Arial" charset="0"/>
        </a:defRPr>
      </a:lvl8pPr>
      <a:lvl9pPr marL="2052638" algn="l" rtl="0" eaLnBrk="1" fontAlgn="base" hangingPunct="1">
        <a:spcBef>
          <a:spcPct val="0"/>
        </a:spcBef>
        <a:spcAft>
          <a:spcPct val="0"/>
        </a:spcAft>
        <a:defRPr sz="3200" b="1">
          <a:solidFill>
            <a:schemeClr val="bg1"/>
          </a:solidFill>
          <a:latin typeface="Arial" charset="0"/>
        </a:defRPr>
      </a:lvl9pPr>
    </p:titleStyle>
    <p:bodyStyle>
      <a:lvl1pPr marL="342900" indent="-342900" algn="l" rtl="0" eaLnBrk="1" fontAlgn="base" hangingPunct="1">
        <a:spcBef>
          <a:spcPct val="20000"/>
        </a:spcBef>
        <a:spcAft>
          <a:spcPct val="30000"/>
        </a:spcAft>
        <a:buClr>
          <a:srgbClr val="D6C480"/>
        </a:buClr>
        <a:buFont typeface="Wingdings" pitchFamily="2" charset="2"/>
        <a:defRPr sz="2000" b="1">
          <a:solidFill>
            <a:srgbClr val="1F3969"/>
          </a:solidFill>
          <a:latin typeface="+mn-lt"/>
          <a:ea typeface="+mn-ea"/>
          <a:cs typeface="+mn-cs"/>
        </a:defRPr>
      </a:lvl1pPr>
      <a:lvl2pPr marL="342900" indent="-342900" algn="l" defTabSz="914400" rtl="0" eaLnBrk="1" fontAlgn="base" latinLnBrk="0" hangingPunct="1">
        <a:lnSpc>
          <a:spcPct val="125000"/>
        </a:lnSpc>
        <a:spcBef>
          <a:spcPts val="0"/>
        </a:spcBef>
        <a:spcAft>
          <a:spcPts val="1200"/>
        </a:spcAft>
        <a:buClr>
          <a:srgbClr val="002060"/>
        </a:buClr>
        <a:buFont typeface="Wingdings" panose="05000000000000000000" pitchFamily="2" charset="2"/>
        <a:buChar char="§"/>
        <a:defRPr lang="en-US" sz="2400" kern="1200" dirty="0" smtClean="0">
          <a:solidFill>
            <a:schemeClr val="tx1"/>
          </a:solidFill>
          <a:latin typeface="Arial" panose="020B0604020202020204" pitchFamily="34" charset="0"/>
          <a:ea typeface="+mn-ea"/>
          <a:cs typeface="Arial" panose="020B0604020202020204" pitchFamily="34" charset="0"/>
        </a:defRPr>
      </a:lvl2pPr>
      <a:lvl3pPr marL="792163" indent="-334963" algn="l" rtl="0" eaLnBrk="1" fontAlgn="base" hangingPunct="1">
        <a:spcBef>
          <a:spcPct val="0"/>
        </a:spcBef>
        <a:spcAft>
          <a:spcPts val="1200"/>
        </a:spcAft>
        <a:buClr>
          <a:srgbClr val="002060"/>
        </a:buClr>
        <a:buFont typeface="Wingdings" pitchFamily="2" charset="2"/>
        <a:buChar char="§"/>
        <a:defRPr lang="en-US" sz="2000" kern="1200" dirty="0" smtClean="0">
          <a:solidFill>
            <a:schemeClr val="tx1"/>
          </a:solidFill>
          <a:latin typeface="Arial" panose="020B0604020202020204" pitchFamily="34" charset="0"/>
          <a:ea typeface="+mn-ea"/>
          <a:cs typeface="Arial" panose="020B0604020202020204" pitchFamily="34" charset="0"/>
        </a:defRPr>
      </a:lvl3pPr>
      <a:lvl4pPr marL="1200150" indent="-285750" algn="l" rtl="0" eaLnBrk="1" fontAlgn="base" hangingPunct="1">
        <a:spcBef>
          <a:spcPct val="0"/>
        </a:spcBef>
        <a:spcAft>
          <a:spcPts val="1200"/>
        </a:spcAft>
        <a:buClr>
          <a:srgbClr val="002060"/>
        </a:buClr>
        <a:buFont typeface="Courier New" pitchFamily="49" charset="0"/>
        <a:buChar char="o"/>
        <a:defRPr lang="en-US" sz="1800" kern="1200" dirty="0" smtClean="0">
          <a:solidFill>
            <a:schemeClr val="tx1"/>
          </a:solidFill>
          <a:latin typeface="Arial" panose="020B0604020202020204" pitchFamily="34" charset="0"/>
          <a:ea typeface="+mn-ea"/>
          <a:cs typeface="Arial" panose="020B0604020202020204" pitchFamily="34" charset="0"/>
        </a:defRPr>
      </a:lvl4pPr>
      <a:lvl5pPr marL="1657350" indent="-285750" algn="l" rtl="0" eaLnBrk="1" fontAlgn="base" hangingPunct="1">
        <a:spcBef>
          <a:spcPct val="0"/>
        </a:spcBef>
        <a:spcAft>
          <a:spcPts val="1200"/>
        </a:spcAft>
        <a:buClr>
          <a:srgbClr val="002060"/>
        </a:buClr>
        <a:buFont typeface="Arial" charset="0"/>
        <a:buChar char="•"/>
        <a:defRPr sz="1400">
          <a:solidFill>
            <a:srgbClr val="002060"/>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osc.state.ny.us/agencies/guide/MyWebHelp/Content/XII/4/D.htm" TargetMode="External"/><Relationship Id="rId2" Type="http://schemas.openxmlformats.org/officeDocument/2006/relationships/hyperlink" Target="http://osc.state.ny.us/agencies/accounts_payable_advisories/apadvisory_28.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sfs.ny.gov/files/security/SFSSecurityPolicy.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osc.state.ny.us/agencies/guide/MyWebHel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png"/><Relationship Id="rId9" Type="http://schemas.openxmlformats.org/officeDocument/2006/relationships/image" Target="../media/image18.jpg"/></Relationships>
</file>

<file path=ppt/slides/_rels/slide27.xml.rels><?xml version="1.0" encoding="UTF-8" standalone="yes"?>
<Relationships xmlns="http://schemas.openxmlformats.org/package/2006/relationships"><Relationship Id="rId8" Type="http://schemas.openxmlformats.org/officeDocument/2006/relationships/hyperlink" Target="https://www.sfs.ny.gov/index.php/reference-and-resources/reporting/query-user-guide" TargetMode="External"/><Relationship Id="rId3" Type="http://schemas.openxmlformats.org/officeDocument/2006/relationships/hyperlink" Target="https://www.sfs.ny.gov/index.php" TargetMode="External"/><Relationship Id="rId7" Type="http://schemas.openxmlformats.org/officeDocument/2006/relationships/hyperlink" Target="https://www.sfs.ny.gov/index.php/master-sfs/sfs-job-aids/category/21-qry?download=441:jaa-qry000-001-agency-administrator-queri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sfs.ny.gov/index.php/master-sfs/sfs-job-aids" TargetMode="External"/><Relationship Id="rId11" Type="http://schemas.openxmlformats.org/officeDocument/2006/relationships/hyperlink" Target="https://www.sfs.ny.gov/index.php/reference-and-resources/reporting/query-user-guide/category/37-qug-admin?download=735:ny-supervisor-direct-reports" TargetMode="External"/><Relationship Id="rId5" Type="http://schemas.openxmlformats.org/officeDocument/2006/relationships/hyperlink" Target="https://www.sfs.ny.gov/index.php/reference-and-resources/information-centers/internal-control-officer-information-center" TargetMode="External"/><Relationship Id="rId10" Type="http://schemas.openxmlformats.org/officeDocument/2006/relationships/hyperlink" Target="https://www.sfs.ny.gov/index.php/reference-and-resources/reporting/query-user-guide/category/37-qug-admin?download=669:ny-sec-sod-concerns" TargetMode="External"/><Relationship Id="rId4" Type="http://schemas.openxmlformats.org/officeDocument/2006/relationships/hyperlink" Target="https://www.sfs.ny.gov/index.php/reference-and-resources/access-to-sfs-security-and-roles" TargetMode="External"/><Relationship Id="rId9" Type="http://schemas.openxmlformats.org/officeDocument/2006/relationships/hyperlink" Target="https://www.sfs.ny.gov/index.php/reference-and-resources/reporting/query-user-guide/category/37-qug-admi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635" algn="ctr">
              <a:lnSpc>
                <a:spcPts val="935"/>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a:t>
            </a:r>
            <a:endParaRPr sz="800">
              <a:latin typeface="Arial"/>
              <a:cs typeface="Arial"/>
            </a:endParaRPr>
          </a:p>
          <a:p>
            <a:pPr marL="1700530">
              <a:lnSpc>
                <a:spcPts val="1090"/>
              </a:lnSpc>
              <a:tabLst>
                <a:tab pos="3507104" algn="l"/>
              </a:tabLst>
            </a:pPr>
            <a:r>
              <a:rPr sz="1100" b="1" dirty="0" smtClean="0">
                <a:solidFill>
                  <a:srgbClr val="6893C9"/>
                </a:solidFill>
                <a:latin typeface="Arial"/>
                <a:cs typeface="Arial"/>
              </a:rPr>
              <a:t>1	</a:t>
            </a:r>
            <a:r>
              <a:rPr sz="1200" b="1" spc="-7" baseline="3472" dirty="0" smtClean="0">
                <a:solidFill>
                  <a:srgbClr val="6893C9"/>
                </a:solidFill>
                <a:latin typeface="Arial"/>
                <a:cs typeface="Arial"/>
              </a:rPr>
              <a:t>a</a:t>
            </a:r>
            <a:r>
              <a:rPr sz="1200" b="1" spc="0" baseline="3472" dirty="0" smtClean="0">
                <a:solidFill>
                  <a:srgbClr val="6893C9"/>
                </a:solidFill>
                <a:latin typeface="Arial"/>
                <a:cs typeface="Arial"/>
              </a:rPr>
              <a:t>nd</a:t>
            </a:r>
            <a:r>
              <a:rPr sz="1200" b="1" spc="-7" baseline="3472" dirty="0" smtClean="0">
                <a:solidFill>
                  <a:srgbClr val="6893C9"/>
                </a:solidFill>
                <a:latin typeface="Arial"/>
                <a:cs typeface="Arial"/>
              </a:rPr>
              <a:t> </a:t>
            </a:r>
            <a:r>
              <a:rPr sz="1200" b="1" spc="0" baseline="3472" dirty="0" smtClean="0">
                <a:solidFill>
                  <a:srgbClr val="6893C9"/>
                </a:solidFill>
                <a:latin typeface="Arial"/>
                <a:cs typeface="Arial"/>
              </a:rPr>
              <a:t>SFS</a:t>
            </a:r>
            <a:r>
              <a:rPr sz="1200" b="1" spc="-7" baseline="3472" dirty="0" smtClean="0">
                <a:solidFill>
                  <a:srgbClr val="6893C9"/>
                </a:solidFill>
                <a:latin typeface="Arial"/>
                <a:cs typeface="Arial"/>
              </a:rPr>
              <a:t> </a:t>
            </a:r>
            <a:r>
              <a:rPr sz="1200" b="1" spc="0" baseline="3472" dirty="0" smtClean="0">
                <a:solidFill>
                  <a:srgbClr val="6893C9"/>
                </a:solidFill>
                <a:latin typeface="Arial"/>
                <a:cs typeface="Arial"/>
              </a:rPr>
              <a:t>us</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r</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a:t>
            </a:r>
            <a:r>
              <a:rPr sz="1200" b="1" spc="30"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30"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F3A831"/>
          </a:solidFill>
        </p:spPr>
        <p:txBody>
          <a:bodyPr wrap="square" lIns="0" tIns="0" rIns="0" bIns="0" rtlCol="0">
            <a:noAutofit/>
          </a:bodyPr>
          <a:lstStyle/>
          <a:p>
            <a:endParaRPr/>
          </a:p>
        </p:txBody>
      </p:sp>
      <p:sp>
        <p:nvSpPr>
          <p:cNvPr id="5" name="object 5"/>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txBox="1"/>
          <p:nvPr/>
        </p:nvSpPr>
        <p:spPr>
          <a:xfrm>
            <a:off x="307340" y="1981200"/>
            <a:ext cx="8531860" cy="2206371"/>
          </a:xfrm>
          <a:prstGeom prst="rect">
            <a:avLst/>
          </a:prstGeom>
        </p:spPr>
        <p:txBody>
          <a:bodyPr vert="horz" wrap="square" lIns="0" tIns="0" rIns="0" bIns="0" rtlCol="0">
            <a:noAutofit/>
          </a:bodyPr>
          <a:lstStyle/>
          <a:p>
            <a:pPr marL="12700">
              <a:lnSpc>
                <a:spcPct val="100000"/>
              </a:lnSpc>
            </a:pPr>
            <a:r>
              <a:rPr lang="en-US" sz="4400" b="1" dirty="0" smtClean="0">
                <a:solidFill>
                  <a:srgbClr val="1F3160"/>
                </a:solidFill>
                <a:latin typeface="Arial"/>
                <a:cs typeface="Arial"/>
              </a:rPr>
              <a:t>Agency Roles </a:t>
            </a:r>
            <a:r>
              <a:rPr lang="en-US" sz="4400" b="1" dirty="0">
                <a:solidFill>
                  <a:srgbClr val="1F3160"/>
                </a:solidFill>
                <a:latin typeface="Arial"/>
                <a:cs typeface="Arial"/>
              </a:rPr>
              <a:t>and Responsibilities </a:t>
            </a:r>
            <a:r>
              <a:rPr lang="en-US" sz="4400" b="1" dirty="0" smtClean="0">
                <a:solidFill>
                  <a:srgbClr val="1F3160"/>
                </a:solidFill>
                <a:latin typeface="Arial"/>
                <a:cs typeface="Arial"/>
              </a:rPr>
              <a:t>for SFS Administration</a:t>
            </a:r>
          </a:p>
          <a:p>
            <a:pPr marL="12700">
              <a:lnSpc>
                <a:spcPct val="100000"/>
              </a:lnSpc>
            </a:pPr>
            <a:r>
              <a:rPr sz="2500" spc="-15" dirty="0" smtClean="0">
                <a:solidFill>
                  <a:srgbClr val="1F3160"/>
                </a:solidFill>
                <a:latin typeface="Arial"/>
                <a:cs typeface="Arial"/>
              </a:rPr>
              <a:t>In</a:t>
            </a:r>
            <a:r>
              <a:rPr sz="2500" spc="-5" dirty="0" smtClean="0">
                <a:solidFill>
                  <a:srgbClr val="1F3160"/>
                </a:solidFill>
                <a:latin typeface="Arial"/>
                <a:cs typeface="Arial"/>
              </a:rPr>
              <a:t>t</a:t>
            </a:r>
            <a:r>
              <a:rPr sz="2500" spc="-15" dirty="0" smtClean="0">
                <a:solidFill>
                  <a:srgbClr val="1F3160"/>
                </a:solidFill>
                <a:latin typeface="Arial"/>
                <a:cs typeface="Arial"/>
              </a:rPr>
              <a:t>ern</a:t>
            </a:r>
            <a:r>
              <a:rPr sz="2500" spc="-10" dirty="0" smtClean="0">
                <a:solidFill>
                  <a:srgbClr val="1F3160"/>
                </a:solidFill>
                <a:latin typeface="Arial"/>
                <a:cs typeface="Arial"/>
              </a:rPr>
              <a:t>al</a:t>
            </a:r>
            <a:r>
              <a:rPr sz="2500" spc="-5" dirty="0" smtClean="0">
                <a:solidFill>
                  <a:srgbClr val="1F3160"/>
                </a:solidFill>
                <a:latin typeface="Arial"/>
                <a:cs typeface="Arial"/>
              </a:rPr>
              <a:t> </a:t>
            </a:r>
            <a:r>
              <a:rPr sz="2500" spc="-20" dirty="0" smtClean="0">
                <a:solidFill>
                  <a:srgbClr val="1F3160"/>
                </a:solidFill>
                <a:latin typeface="Arial"/>
                <a:cs typeface="Arial"/>
              </a:rPr>
              <a:t>Con</a:t>
            </a:r>
            <a:r>
              <a:rPr sz="2500" spc="-5" dirty="0" smtClean="0">
                <a:solidFill>
                  <a:srgbClr val="1F3160"/>
                </a:solidFill>
                <a:latin typeface="Arial"/>
                <a:cs typeface="Arial"/>
              </a:rPr>
              <a:t>t</a:t>
            </a:r>
            <a:r>
              <a:rPr sz="2500" spc="-10" dirty="0" smtClean="0">
                <a:solidFill>
                  <a:srgbClr val="1F3160"/>
                </a:solidFill>
                <a:latin typeface="Arial"/>
                <a:cs typeface="Arial"/>
              </a:rPr>
              <a:t>rol</a:t>
            </a:r>
            <a:r>
              <a:rPr sz="2500" spc="-5" dirty="0" smtClean="0">
                <a:solidFill>
                  <a:srgbClr val="1F3160"/>
                </a:solidFill>
                <a:latin typeface="Arial"/>
                <a:cs typeface="Arial"/>
              </a:rPr>
              <a:t> </a:t>
            </a:r>
            <a:r>
              <a:rPr sz="2500" spc="-20" dirty="0" smtClean="0">
                <a:solidFill>
                  <a:srgbClr val="1F3160"/>
                </a:solidFill>
                <a:latin typeface="Arial"/>
                <a:cs typeface="Arial"/>
              </a:rPr>
              <a:t>O</a:t>
            </a:r>
            <a:r>
              <a:rPr sz="2500" spc="-55" dirty="0" smtClean="0">
                <a:solidFill>
                  <a:srgbClr val="1F3160"/>
                </a:solidFill>
                <a:latin typeface="Arial"/>
                <a:cs typeface="Arial"/>
              </a:rPr>
              <a:t>f</a:t>
            </a:r>
            <a:r>
              <a:rPr sz="2500" spc="-10" dirty="0" smtClean="0">
                <a:solidFill>
                  <a:srgbClr val="1F3160"/>
                </a:solidFill>
                <a:latin typeface="Arial"/>
                <a:cs typeface="Arial"/>
              </a:rPr>
              <a:t>ficer</a:t>
            </a:r>
            <a:r>
              <a:rPr sz="2500" spc="20" dirty="0" smtClean="0">
                <a:solidFill>
                  <a:srgbClr val="1F3160"/>
                </a:solidFill>
                <a:latin typeface="Arial"/>
                <a:cs typeface="Arial"/>
              </a:rPr>
              <a:t> </a:t>
            </a:r>
            <a:r>
              <a:rPr lang="en-US" sz="2500" spc="-80" dirty="0" smtClean="0">
                <a:solidFill>
                  <a:srgbClr val="1F3160"/>
                </a:solidFill>
                <a:latin typeface="Arial"/>
                <a:cs typeface="Arial"/>
              </a:rPr>
              <a:t>Resources</a:t>
            </a:r>
          </a:p>
          <a:p>
            <a:pPr marL="12700">
              <a:lnSpc>
                <a:spcPct val="100000"/>
              </a:lnSpc>
            </a:pPr>
            <a:endParaRPr sz="2500" dirty="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8" name="object 8"/>
          <p:cNvSpPr txBox="1"/>
          <p:nvPr/>
        </p:nvSpPr>
        <p:spPr>
          <a:xfrm>
            <a:off x="307340" y="6516623"/>
            <a:ext cx="704215" cy="194310"/>
          </a:xfrm>
          <a:prstGeom prst="rect">
            <a:avLst/>
          </a:prstGeom>
        </p:spPr>
        <p:txBody>
          <a:bodyPr vert="horz" wrap="square" lIns="0" tIns="0" rIns="0" bIns="0" rtlCol="0">
            <a:noAutofit/>
          </a:bodyPr>
          <a:lstStyle/>
          <a:p>
            <a:pPr marL="12700">
              <a:lnSpc>
                <a:spcPct val="100000"/>
              </a:lnSpc>
            </a:pPr>
            <a:r>
              <a:rPr lang="en-US" sz="1200" b="1" u="heavy" dirty="0" smtClean="0">
                <a:solidFill>
                  <a:srgbClr val="6893C9"/>
                </a:solidFill>
                <a:latin typeface="Arial"/>
                <a:cs typeface="Arial"/>
              </a:rPr>
              <a:t>3/23/2017</a:t>
            </a:r>
            <a:endParaRPr sz="1200" dirty="0">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1439" rIns="0" bIns="0" rtlCol="0">
            <a:noAutofit/>
          </a:bodyPr>
          <a:lstStyle/>
          <a:p>
            <a:pPr marL="284480">
              <a:lnSpc>
                <a:spcPts val="4760"/>
              </a:lnSpc>
            </a:pPr>
            <a:r>
              <a:rPr sz="4000" b="1" spc="-30" dirty="0" smtClean="0">
                <a:solidFill>
                  <a:srgbClr val="003463"/>
                </a:solidFill>
                <a:latin typeface="Arial"/>
                <a:cs typeface="Arial"/>
              </a:rPr>
              <a:t>Ag</a:t>
            </a:r>
            <a:r>
              <a:rPr sz="4000" b="1" spc="-40" dirty="0" smtClean="0">
                <a:solidFill>
                  <a:srgbClr val="003463"/>
                </a:solidFill>
                <a:latin typeface="Arial"/>
                <a:cs typeface="Arial"/>
              </a:rPr>
              <a:t>e</a:t>
            </a:r>
            <a:r>
              <a:rPr sz="4000" b="1" spc="-25" dirty="0" smtClean="0">
                <a:solidFill>
                  <a:srgbClr val="003463"/>
                </a:solidFill>
                <a:latin typeface="Arial"/>
                <a:cs typeface="Arial"/>
              </a:rPr>
              <a:t>nda</a:t>
            </a:r>
            <a:endParaRPr sz="400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a:t>
            </a:fld>
            <a:endParaRPr sz="1100">
              <a:latin typeface="Arial"/>
              <a:cs typeface="Arial"/>
            </a:endParaRPr>
          </a:p>
        </p:txBody>
      </p:sp>
      <p:sp>
        <p:nvSpPr>
          <p:cNvPr id="3" name="object 3"/>
          <p:cNvSpPr txBox="1"/>
          <p:nvPr/>
        </p:nvSpPr>
        <p:spPr>
          <a:xfrm>
            <a:off x="459740" y="1486661"/>
            <a:ext cx="4454525" cy="3961129"/>
          </a:xfrm>
          <a:prstGeom prst="rect">
            <a:avLst/>
          </a:prstGeom>
        </p:spPr>
        <p:txBody>
          <a:bodyPr vert="horz" wrap="square" lIns="0" tIns="0" rIns="0" bIns="0" rtlCol="0">
            <a:noAutofit/>
          </a:bodyPr>
          <a:lstStyle/>
          <a:p>
            <a:pPr>
              <a:lnSpc>
                <a:spcPts val="1200"/>
              </a:lnSpc>
              <a:spcBef>
                <a:spcPts val="1"/>
              </a:spcBef>
              <a:buClr>
                <a:srgbClr val="001F5F"/>
              </a:buClr>
              <a:buFont typeface="Wingdings"/>
              <a:buChar char=""/>
            </a:pPr>
            <a:endParaRPr sz="1200" dirty="0"/>
          </a:p>
          <a:p>
            <a:pPr indent="-342900">
              <a:lnSpc>
                <a:spcPct val="100000"/>
              </a:lnSpc>
              <a:buClr>
                <a:srgbClr val="001F5F"/>
              </a:buClr>
              <a:buFont typeface="Wingdings"/>
              <a:buChar char=""/>
              <a:tabLst>
                <a:tab pos="354965" algn="l"/>
              </a:tabLst>
            </a:pPr>
            <a:r>
              <a:rPr lang="en-US" sz="2000" dirty="0" smtClean="0">
                <a:latin typeface="Arial"/>
                <a:cs typeface="Arial"/>
              </a:rPr>
              <a:t>Objectives</a:t>
            </a:r>
          </a:p>
          <a:p>
            <a:pPr indent="-342900">
              <a:lnSpc>
                <a:spcPct val="100000"/>
              </a:lnSpc>
              <a:buClr>
                <a:srgbClr val="001F5F"/>
              </a:buClr>
              <a:buFont typeface="Wingdings"/>
              <a:buChar char=""/>
              <a:tabLst>
                <a:tab pos="354965" algn="l"/>
              </a:tabLst>
            </a:pPr>
            <a:endParaRPr lang="en-US" sz="2000" dirty="0">
              <a:latin typeface="Arial"/>
              <a:cs typeface="Arial"/>
            </a:endParaRPr>
          </a:p>
          <a:p>
            <a:pPr marL="355600" indent="-342900">
              <a:lnSpc>
                <a:spcPct val="100000"/>
              </a:lnSpc>
              <a:buClr>
                <a:srgbClr val="001F5F"/>
              </a:buClr>
              <a:buFont typeface="Wingdings"/>
              <a:buChar char=""/>
              <a:tabLst>
                <a:tab pos="354965" algn="l"/>
              </a:tabLst>
            </a:pPr>
            <a:r>
              <a:rPr sz="2000" dirty="0">
                <a:latin typeface="Arial"/>
                <a:cs typeface="Arial"/>
              </a:rPr>
              <a:t>ICO Role &amp; Responsibilities</a:t>
            </a:r>
          </a:p>
          <a:p>
            <a:pPr>
              <a:lnSpc>
                <a:spcPts val="1200"/>
              </a:lnSpc>
              <a:spcBef>
                <a:spcPts val="0"/>
              </a:spcBef>
              <a:buClr>
                <a:srgbClr val="001F5F"/>
              </a:buClr>
            </a:pPr>
            <a:endParaRPr sz="2000" dirty="0">
              <a:latin typeface="Arial"/>
              <a:cs typeface="Arial"/>
            </a:endParaRPr>
          </a:p>
          <a:p>
            <a:pPr marL="355600" indent="-342900">
              <a:lnSpc>
                <a:spcPct val="100000"/>
              </a:lnSpc>
              <a:buClr>
                <a:srgbClr val="001F5F"/>
              </a:buClr>
              <a:buFont typeface="Wingdings"/>
              <a:buChar char=""/>
              <a:tabLst>
                <a:tab pos="354965" algn="l"/>
              </a:tabLst>
            </a:pPr>
            <a:r>
              <a:rPr sz="2000" spc="5" dirty="0" smtClean="0">
                <a:latin typeface="Arial"/>
                <a:cs typeface="Arial"/>
              </a:rPr>
              <a:t>C</a:t>
            </a:r>
            <a:r>
              <a:rPr sz="2000" spc="0" dirty="0" smtClean="0">
                <a:latin typeface="Arial"/>
                <a:cs typeface="Arial"/>
              </a:rPr>
              <a:t>o</a:t>
            </a:r>
            <a:r>
              <a:rPr sz="2000" spc="5" dirty="0" smtClean="0">
                <a:latin typeface="Arial"/>
                <a:cs typeface="Arial"/>
              </a:rPr>
              <a:t>o</a:t>
            </a:r>
            <a:r>
              <a:rPr sz="2000" spc="0" dirty="0" smtClean="0">
                <a:latin typeface="Arial"/>
                <a:cs typeface="Arial"/>
              </a:rPr>
              <a:t>r</a:t>
            </a:r>
            <a:r>
              <a:rPr sz="2000" spc="5" dirty="0" smtClean="0">
                <a:latin typeface="Arial"/>
                <a:cs typeface="Arial"/>
              </a:rPr>
              <a:t>d</a:t>
            </a:r>
            <a:r>
              <a:rPr sz="2000" spc="0" dirty="0" smtClean="0">
                <a:latin typeface="Arial"/>
                <a:cs typeface="Arial"/>
              </a:rPr>
              <a:t>in</a:t>
            </a:r>
            <a:r>
              <a:rPr sz="2000" spc="5" dirty="0" smtClean="0">
                <a:latin typeface="Arial"/>
                <a:cs typeface="Arial"/>
              </a:rPr>
              <a:t>a</a:t>
            </a:r>
            <a:r>
              <a:rPr sz="2000" spc="0" dirty="0" smtClean="0">
                <a:latin typeface="Arial"/>
                <a:cs typeface="Arial"/>
              </a:rPr>
              <a:t>tion</a:t>
            </a:r>
            <a:r>
              <a:rPr sz="2000" spc="-25" dirty="0" smtClean="0">
                <a:latin typeface="Arial"/>
                <a:cs typeface="Arial"/>
              </a:rPr>
              <a:t> </a:t>
            </a:r>
            <a:r>
              <a:rPr sz="2000" spc="5" dirty="0" smtClean="0">
                <a:latin typeface="Arial"/>
                <a:cs typeface="Arial"/>
              </a:rPr>
              <a:t>w</a:t>
            </a:r>
            <a:r>
              <a:rPr sz="2000" spc="0" dirty="0" smtClean="0">
                <a:latin typeface="Arial"/>
                <a:cs typeface="Arial"/>
              </a:rPr>
              <a:t>ith</a:t>
            </a:r>
            <a:r>
              <a:rPr sz="2000" spc="-130" dirty="0" smtClean="0">
                <a:latin typeface="Arial"/>
                <a:cs typeface="Arial"/>
              </a:rPr>
              <a:t> </a:t>
            </a:r>
            <a:r>
              <a:rPr sz="2000" spc="0" dirty="0" smtClean="0">
                <a:latin typeface="Arial"/>
                <a:cs typeface="Arial"/>
              </a:rPr>
              <a:t>Admini</a:t>
            </a:r>
            <a:r>
              <a:rPr sz="2000" spc="5" dirty="0" smtClean="0">
                <a:latin typeface="Arial"/>
                <a:cs typeface="Arial"/>
              </a:rPr>
              <a:t>s</a:t>
            </a:r>
            <a:r>
              <a:rPr sz="2000" spc="0" dirty="0" smtClean="0">
                <a:latin typeface="Arial"/>
                <a:cs typeface="Arial"/>
              </a:rPr>
              <a:t>trato</a:t>
            </a:r>
            <a:r>
              <a:rPr sz="2000" spc="5" dirty="0" smtClean="0">
                <a:latin typeface="Arial"/>
                <a:cs typeface="Arial"/>
              </a:rPr>
              <a:t>r</a:t>
            </a:r>
            <a:r>
              <a:rPr sz="2000" spc="0" dirty="0" smtClean="0">
                <a:latin typeface="Arial"/>
                <a:cs typeface="Arial"/>
              </a:rPr>
              <a:t>s</a:t>
            </a:r>
            <a:endParaRPr sz="2000" dirty="0">
              <a:latin typeface="Arial"/>
              <a:cs typeface="Arial"/>
            </a:endParaRPr>
          </a:p>
          <a:p>
            <a:pPr>
              <a:lnSpc>
                <a:spcPts val="1200"/>
              </a:lnSpc>
              <a:spcBef>
                <a:spcPts val="2"/>
              </a:spcBef>
              <a:buClr>
                <a:srgbClr val="001F5F"/>
              </a:buClr>
              <a:buFont typeface="Wingdings"/>
              <a:buChar char=""/>
            </a:pPr>
            <a:endParaRPr sz="1200" dirty="0"/>
          </a:p>
          <a:p>
            <a:pPr marL="355600" indent="-342900">
              <a:lnSpc>
                <a:spcPct val="100000"/>
              </a:lnSpc>
              <a:buClr>
                <a:srgbClr val="001F5F"/>
              </a:buClr>
              <a:buFont typeface="Wingdings"/>
              <a:buChar char=""/>
              <a:tabLst>
                <a:tab pos="354965" algn="l"/>
              </a:tabLst>
            </a:pPr>
            <a:r>
              <a:rPr lang="en-US" sz="2000" dirty="0" smtClean="0">
                <a:latin typeface="Arial"/>
                <a:cs typeface="Arial"/>
              </a:rPr>
              <a:t>ICO Resources</a:t>
            </a:r>
            <a:endParaRPr sz="2000" dirty="0">
              <a:latin typeface="Arial"/>
              <a:cs typeface="Arial"/>
            </a:endParaRPr>
          </a:p>
          <a:p>
            <a:pPr>
              <a:lnSpc>
                <a:spcPts val="1200"/>
              </a:lnSpc>
              <a:buClr>
                <a:srgbClr val="001F5F"/>
              </a:buClr>
              <a:buFont typeface="Wingdings"/>
              <a:buChar char=""/>
            </a:pPr>
            <a:endParaRPr sz="1200" dirty="0"/>
          </a:p>
          <a:p>
            <a:pPr marL="355600" indent="-342900">
              <a:lnSpc>
                <a:spcPts val="2380"/>
              </a:lnSpc>
              <a:buClr>
                <a:srgbClr val="001F5F"/>
              </a:buClr>
              <a:buFont typeface="Wingdings"/>
              <a:buChar char=""/>
              <a:tabLst>
                <a:tab pos="354965" algn="l"/>
              </a:tabLst>
            </a:pPr>
            <a:r>
              <a:rPr sz="2000" dirty="0" smtClean="0">
                <a:latin typeface="Arial"/>
                <a:cs typeface="Arial"/>
              </a:rPr>
              <a:t>Qu</a:t>
            </a:r>
            <a:r>
              <a:rPr sz="2000" spc="5" dirty="0" smtClean="0">
                <a:latin typeface="Arial"/>
                <a:cs typeface="Arial"/>
              </a:rPr>
              <a:t>es</a:t>
            </a:r>
            <a:r>
              <a:rPr sz="2000" spc="0" dirty="0" smtClean="0">
                <a:latin typeface="Arial"/>
                <a:cs typeface="Arial"/>
              </a:rPr>
              <a:t>t</a:t>
            </a:r>
            <a:r>
              <a:rPr sz="2000" spc="-10" dirty="0" smtClean="0">
                <a:latin typeface="Arial"/>
                <a:cs typeface="Arial"/>
              </a:rPr>
              <a:t>i</a:t>
            </a:r>
            <a:r>
              <a:rPr sz="2000" spc="0" dirty="0" smtClean="0">
                <a:latin typeface="Arial"/>
                <a:cs typeface="Arial"/>
              </a:rPr>
              <a:t>ons</a:t>
            </a:r>
            <a:endParaRPr sz="2000" dirty="0">
              <a:latin typeface="Arial"/>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639442"/>
            <a:ext cx="7863840" cy="2018158"/>
          </a:xfrm>
          <a:prstGeom prst="rect">
            <a:avLst/>
          </a:prstGeom>
        </p:spPr>
        <p:txBody>
          <a:bodyPr vert="horz" wrap="square" lIns="0" tIns="0" rIns="0" bIns="0" rtlCol="0">
            <a:noAutofit/>
          </a:bodyPr>
          <a:lstStyle/>
          <a:p>
            <a:pPr>
              <a:lnSpc>
                <a:spcPts val="1200"/>
              </a:lnSpc>
              <a:buClr>
                <a:srgbClr val="001F5F"/>
              </a:buClr>
              <a:buFont typeface="Wingdings"/>
              <a:buChar char=""/>
            </a:pPr>
            <a:endParaRPr sz="1200" dirty="0"/>
          </a:p>
          <a:p>
            <a:pPr>
              <a:lnSpc>
                <a:spcPts val="1100"/>
              </a:lnSpc>
              <a:spcBef>
                <a:spcPts val="97"/>
              </a:spcBef>
              <a:buClr>
                <a:srgbClr val="001F5F"/>
              </a:buClr>
              <a:buFont typeface="Wingdings"/>
              <a:buChar char=""/>
            </a:pPr>
            <a:endParaRPr sz="1100" dirty="0"/>
          </a:p>
          <a:p>
            <a:pPr marL="355600" marR="12700" indent="-342900">
              <a:lnSpc>
                <a:spcPct val="100099"/>
              </a:lnSpc>
              <a:buClr>
                <a:srgbClr val="001F5F"/>
              </a:buClr>
              <a:buFont typeface="Wingdings"/>
              <a:buChar char=""/>
              <a:tabLst>
                <a:tab pos="354965" algn="l"/>
              </a:tabLst>
            </a:pPr>
            <a:r>
              <a:rPr lang="en-US" sz="2000" dirty="0" smtClean="0">
                <a:latin typeface="Arial"/>
                <a:cs typeface="Arial"/>
              </a:rPr>
              <a:t>Provide an overview of SFS areas where internal control monitoring is critical for success and data protection</a:t>
            </a:r>
            <a:br>
              <a:rPr lang="en-US" sz="2000" dirty="0" smtClean="0">
                <a:latin typeface="Arial"/>
                <a:cs typeface="Arial"/>
              </a:rPr>
            </a:br>
            <a:endParaRPr lang="en-US" sz="2000" dirty="0" smtClean="0">
              <a:latin typeface="Arial"/>
              <a:cs typeface="Arial"/>
            </a:endParaRPr>
          </a:p>
          <a:p>
            <a:pPr marL="355600" marR="12700" indent="-342900">
              <a:lnSpc>
                <a:spcPct val="100099"/>
              </a:lnSpc>
              <a:buClr>
                <a:srgbClr val="001F5F"/>
              </a:buClr>
              <a:buFont typeface="Wingdings"/>
              <a:buChar char=""/>
              <a:tabLst>
                <a:tab pos="354965" algn="l"/>
              </a:tabLst>
            </a:pPr>
            <a:r>
              <a:rPr sz="2000" dirty="0" smtClean="0">
                <a:latin typeface="Arial"/>
                <a:cs typeface="Arial"/>
              </a:rPr>
              <a:t>Know</a:t>
            </a:r>
            <a:r>
              <a:rPr sz="2000" spc="5" dirty="0" smtClean="0">
                <a:latin typeface="Arial"/>
                <a:cs typeface="Arial"/>
              </a:rPr>
              <a:t> </a:t>
            </a:r>
            <a:r>
              <a:rPr sz="2000" spc="0" dirty="0" smtClean="0">
                <a:latin typeface="Arial"/>
                <a:cs typeface="Arial"/>
              </a:rPr>
              <a:t>whe</a:t>
            </a:r>
            <a:r>
              <a:rPr sz="2000" spc="5" dirty="0" smtClean="0">
                <a:latin typeface="Arial"/>
                <a:cs typeface="Arial"/>
              </a:rPr>
              <a:t>r</a:t>
            </a:r>
            <a:r>
              <a:rPr sz="2000" spc="0" dirty="0" smtClean="0">
                <a:latin typeface="Arial"/>
                <a:cs typeface="Arial"/>
              </a:rPr>
              <a:t>e</a:t>
            </a:r>
            <a:r>
              <a:rPr sz="2000" spc="-25" dirty="0" smtClean="0">
                <a:latin typeface="Arial"/>
                <a:cs typeface="Arial"/>
              </a:rPr>
              <a:t> </a:t>
            </a:r>
            <a:r>
              <a:rPr sz="2000" spc="0" dirty="0" smtClean="0">
                <a:latin typeface="Arial"/>
                <a:cs typeface="Arial"/>
              </a:rPr>
              <a:t>to</a:t>
            </a:r>
            <a:r>
              <a:rPr sz="2000" spc="-20" dirty="0" smtClean="0">
                <a:latin typeface="Arial"/>
                <a:cs typeface="Arial"/>
              </a:rPr>
              <a:t> </a:t>
            </a:r>
            <a:r>
              <a:rPr sz="2000" spc="0" dirty="0" smtClean="0">
                <a:latin typeface="Arial"/>
                <a:cs typeface="Arial"/>
              </a:rPr>
              <a:t>go</a:t>
            </a:r>
            <a:r>
              <a:rPr sz="2000" spc="-15" dirty="0" smtClean="0">
                <a:latin typeface="Arial"/>
                <a:cs typeface="Arial"/>
              </a:rPr>
              <a:t> </a:t>
            </a:r>
            <a:r>
              <a:rPr sz="2000" spc="0" dirty="0" smtClean="0">
                <a:latin typeface="Arial"/>
                <a:cs typeface="Arial"/>
              </a:rPr>
              <a:t>for</a:t>
            </a:r>
            <a:r>
              <a:rPr sz="2000" spc="-15" dirty="0" smtClean="0">
                <a:latin typeface="Arial"/>
                <a:cs typeface="Arial"/>
              </a:rPr>
              <a:t> </a:t>
            </a:r>
            <a:r>
              <a:rPr sz="2000" spc="0" dirty="0" smtClean="0">
                <a:latin typeface="Arial"/>
                <a:cs typeface="Arial"/>
              </a:rPr>
              <a:t>r</a:t>
            </a:r>
            <a:r>
              <a:rPr sz="2000" spc="5" dirty="0" smtClean="0">
                <a:latin typeface="Arial"/>
                <a:cs typeface="Arial"/>
              </a:rPr>
              <a:t>es</a:t>
            </a:r>
            <a:r>
              <a:rPr sz="2000" spc="0" dirty="0" smtClean="0">
                <a:latin typeface="Arial"/>
                <a:cs typeface="Arial"/>
              </a:rPr>
              <a:t>o</a:t>
            </a:r>
            <a:r>
              <a:rPr sz="2000" spc="5" dirty="0" smtClean="0">
                <a:latin typeface="Arial"/>
                <a:cs typeface="Arial"/>
              </a:rPr>
              <a:t>u</a:t>
            </a:r>
            <a:r>
              <a:rPr sz="2000" spc="0" dirty="0" smtClean="0">
                <a:latin typeface="Arial"/>
                <a:cs typeface="Arial"/>
              </a:rPr>
              <a:t>rces</a:t>
            </a:r>
            <a:r>
              <a:rPr sz="2000" spc="-40" dirty="0" smtClean="0">
                <a:latin typeface="Arial"/>
                <a:cs typeface="Arial"/>
              </a:rPr>
              <a:t> </a:t>
            </a:r>
            <a:r>
              <a:rPr sz="2000" spc="0" dirty="0" smtClean="0">
                <a:latin typeface="Arial"/>
                <a:cs typeface="Arial"/>
              </a:rPr>
              <a:t>a</a:t>
            </a:r>
            <a:r>
              <a:rPr sz="2000" spc="5" dirty="0" smtClean="0">
                <a:latin typeface="Arial"/>
                <a:cs typeface="Arial"/>
              </a:rPr>
              <a:t>n</a:t>
            </a:r>
            <a:r>
              <a:rPr sz="2000" spc="0" dirty="0" smtClean="0">
                <a:latin typeface="Arial"/>
                <a:cs typeface="Arial"/>
              </a:rPr>
              <a:t>d</a:t>
            </a:r>
            <a:r>
              <a:rPr sz="2000" spc="-15" dirty="0" smtClean="0">
                <a:latin typeface="Arial"/>
                <a:cs typeface="Arial"/>
              </a:rPr>
              <a:t> </a:t>
            </a:r>
            <a:r>
              <a:rPr sz="2000" spc="0" dirty="0" smtClean="0">
                <a:latin typeface="Arial"/>
                <a:cs typeface="Arial"/>
              </a:rPr>
              <a:t>tools</a:t>
            </a:r>
            <a:r>
              <a:rPr sz="2000" spc="-10" dirty="0" smtClean="0">
                <a:latin typeface="Arial"/>
                <a:cs typeface="Arial"/>
              </a:rPr>
              <a:t> </a:t>
            </a:r>
            <a:r>
              <a:rPr sz="2000" spc="0" dirty="0" smtClean="0">
                <a:latin typeface="Arial"/>
                <a:cs typeface="Arial"/>
              </a:rPr>
              <a:t>to</a:t>
            </a:r>
            <a:r>
              <a:rPr sz="2000" spc="-20" dirty="0" smtClean="0">
                <a:latin typeface="Arial"/>
                <a:cs typeface="Arial"/>
              </a:rPr>
              <a:t> </a:t>
            </a:r>
            <a:r>
              <a:rPr sz="2000" spc="0" dirty="0" smtClean="0">
                <a:latin typeface="Arial"/>
                <a:cs typeface="Arial"/>
              </a:rPr>
              <a:t>a</a:t>
            </a:r>
            <a:r>
              <a:rPr sz="2000" spc="10" dirty="0" smtClean="0">
                <a:latin typeface="Arial"/>
                <a:cs typeface="Arial"/>
              </a:rPr>
              <a:t>s</a:t>
            </a:r>
            <a:r>
              <a:rPr sz="2000" spc="5" dirty="0" smtClean="0">
                <a:latin typeface="Arial"/>
                <a:cs typeface="Arial"/>
              </a:rPr>
              <a:t>s</a:t>
            </a:r>
            <a:r>
              <a:rPr sz="2000" spc="0" dirty="0" smtClean="0">
                <a:latin typeface="Arial"/>
                <a:cs typeface="Arial"/>
              </a:rPr>
              <a:t>i</a:t>
            </a:r>
            <a:r>
              <a:rPr sz="2000" spc="5" dirty="0" smtClean="0">
                <a:latin typeface="Arial"/>
                <a:cs typeface="Arial"/>
              </a:rPr>
              <a:t>s</a:t>
            </a:r>
            <a:r>
              <a:rPr sz="2000" spc="0" dirty="0" smtClean="0">
                <a:latin typeface="Arial"/>
                <a:cs typeface="Arial"/>
              </a:rPr>
              <a:t>t</a:t>
            </a:r>
            <a:r>
              <a:rPr sz="2000" spc="-35" dirty="0" smtClean="0">
                <a:latin typeface="Arial"/>
                <a:cs typeface="Arial"/>
              </a:rPr>
              <a:t> </a:t>
            </a:r>
            <a:r>
              <a:rPr sz="2000" spc="0" dirty="0" smtClean="0">
                <a:latin typeface="Arial"/>
                <a:cs typeface="Arial"/>
              </a:rPr>
              <a:t>In</a:t>
            </a:r>
            <a:r>
              <a:rPr sz="2000" spc="-10" dirty="0" smtClean="0">
                <a:latin typeface="Arial"/>
                <a:cs typeface="Arial"/>
              </a:rPr>
              <a:t>t</a:t>
            </a:r>
            <a:r>
              <a:rPr sz="2000" spc="0" dirty="0" smtClean="0">
                <a:latin typeface="Arial"/>
                <a:cs typeface="Arial"/>
              </a:rPr>
              <a:t>e</a:t>
            </a:r>
            <a:r>
              <a:rPr sz="2000" spc="5" dirty="0" smtClean="0">
                <a:latin typeface="Arial"/>
                <a:cs typeface="Arial"/>
              </a:rPr>
              <a:t>r</a:t>
            </a:r>
            <a:r>
              <a:rPr sz="2000" spc="0" dirty="0" smtClean="0">
                <a:latin typeface="Arial"/>
                <a:cs typeface="Arial"/>
              </a:rPr>
              <a:t>n</a:t>
            </a:r>
            <a:r>
              <a:rPr sz="2000" spc="5" dirty="0" smtClean="0">
                <a:latin typeface="Arial"/>
                <a:cs typeface="Arial"/>
              </a:rPr>
              <a:t>a</a:t>
            </a:r>
            <a:r>
              <a:rPr sz="2000" spc="0" dirty="0" smtClean="0">
                <a:latin typeface="Arial"/>
                <a:cs typeface="Arial"/>
              </a:rPr>
              <a:t>l</a:t>
            </a:r>
            <a:r>
              <a:rPr sz="2000" spc="-30" dirty="0" smtClean="0">
                <a:latin typeface="Arial"/>
                <a:cs typeface="Arial"/>
              </a:rPr>
              <a:t> </a:t>
            </a:r>
            <a:r>
              <a:rPr sz="2000" spc="5" dirty="0" smtClean="0">
                <a:latin typeface="Arial"/>
                <a:cs typeface="Arial"/>
              </a:rPr>
              <a:t>C</a:t>
            </a:r>
            <a:r>
              <a:rPr sz="2000" spc="0" dirty="0" smtClean="0">
                <a:latin typeface="Arial"/>
                <a:cs typeface="Arial"/>
              </a:rPr>
              <a:t>o</a:t>
            </a:r>
            <a:r>
              <a:rPr sz="2000" spc="5" dirty="0" smtClean="0">
                <a:latin typeface="Arial"/>
                <a:cs typeface="Arial"/>
              </a:rPr>
              <a:t>n</a:t>
            </a:r>
            <a:r>
              <a:rPr sz="2000" spc="0" dirty="0" smtClean="0">
                <a:latin typeface="Arial"/>
                <a:cs typeface="Arial"/>
              </a:rPr>
              <a:t>trol O</a:t>
            </a:r>
            <a:r>
              <a:rPr sz="2000" spc="-40" dirty="0" smtClean="0">
                <a:latin typeface="Arial"/>
                <a:cs typeface="Arial"/>
              </a:rPr>
              <a:t>f</a:t>
            </a:r>
            <a:r>
              <a:rPr sz="2000" spc="0" dirty="0" smtClean="0">
                <a:latin typeface="Arial"/>
                <a:cs typeface="Arial"/>
              </a:rPr>
              <a:t>ficers</a:t>
            </a:r>
            <a:endParaRPr sz="20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3</a:t>
            </a:fld>
            <a:endParaRPr sz="11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485775">
              <a:lnSpc>
                <a:spcPts val="4760"/>
              </a:lnSpc>
            </a:pPr>
            <a:r>
              <a:rPr sz="4000" b="1" spc="-25" dirty="0" smtClean="0">
                <a:solidFill>
                  <a:srgbClr val="1F3969"/>
                </a:solidFill>
                <a:latin typeface="Arial"/>
                <a:cs typeface="Arial"/>
              </a:rPr>
              <a:t>Objective</a:t>
            </a:r>
            <a:r>
              <a:rPr lang="en-US" sz="4000" b="1" spc="-25" dirty="0" smtClean="0">
                <a:solidFill>
                  <a:srgbClr val="1F3969"/>
                </a:solidFill>
                <a:latin typeface="Arial"/>
                <a:cs typeface="Arial"/>
              </a:rPr>
              <a:t>s</a:t>
            </a:r>
            <a:endParaRPr sz="4000" dirty="0">
              <a:latin typeface="Arial"/>
              <a:cs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640459"/>
            <a:ext cx="7964170" cy="4034790"/>
          </a:xfrm>
          <a:prstGeom prst="rect">
            <a:avLst/>
          </a:prstGeom>
        </p:spPr>
        <p:txBody>
          <a:bodyPr vert="horz" wrap="square" lIns="0" tIns="0" rIns="0" bIns="0" rtlCol="0">
            <a:noAutofit/>
          </a:bodyPr>
          <a:lstStyle/>
          <a:p>
            <a:pPr marL="355600" marR="729615" indent="-342900" algn="just">
              <a:lnSpc>
                <a:spcPct val="100000"/>
              </a:lnSpc>
              <a:buClr>
                <a:srgbClr val="001F5F"/>
              </a:buClr>
              <a:buFont typeface="Wingdings"/>
              <a:buChar char=""/>
              <a:tabLst>
                <a:tab pos="354965" algn="l"/>
              </a:tabLst>
            </a:pPr>
            <a:endParaRPr lang="en-US" sz="1800" dirty="0" smtClean="0">
              <a:latin typeface="Arial"/>
              <a:cs typeface="Arial"/>
            </a:endParaRPr>
          </a:p>
          <a:p>
            <a:pPr marL="12700" marR="729615" algn="just">
              <a:lnSpc>
                <a:spcPct val="100000"/>
              </a:lnSpc>
              <a:buClr>
                <a:srgbClr val="001F5F"/>
              </a:buClr>
              <a:tabLst>
                <a:tab pos="354965" algn="l"/>
              </a:tabLst>
            </a:pPr>
            <a:endParaRPr lang="en-US" dirty="0" smtClean="0">
              <a:latin typeface="Arial"/>
              <a:cs typeface="Arial"/>
            </a:endParaRPr>
          </a:p>
          <a:p>
            <a:pPr marL="355600" marR="729615" indent="-342900" algn="just">
              <a:lnSpc>
                <a:spcPct val="100000"/>
              </a:lnSpc>
              <a:buClr>
                <a:srgbClr val="001F5F"/>
              </a:buClr>
              <a:buFont typeface="Wingdings"/>
              <a:buChar char=""/>
              <a:tabLst>
                <a:tab pos="354965" algn="l"/>
              </a:tabLst>
            </a:pPr>
            <a:r>
              <a:rPr lang="en-US" dirty="0" smtClean="0">
                <a:latin typeface="Arial"/>
                <a:cs typeface="Arial"/>
              </a:rPr>
              <a:t>Internal Controls over Security access relates to the </a:t>
            </a:r>
            <a:r>
              <a:rPr lang="en-US" dirty="0" smtClean="0">
                <a:latin typeface="Arial"/>
                <a:cs typeface="Arial"/>
                <a:hlinkClick r:id="rId2"/>
              </a:rPr>
              <a:t>OSC Advisory 28 </a:t>
            </a:r>
            <a:r>
              <a:rPr lang="en-US" dirty="0" smtClean="0">
                <a:latin typeface="Arial"/>
                <a:cs typeface="Arial"/>
              </a:rPr>
              <a:t>and </a:t>
            </a:r>
            <a:r>
              <a:rPr lang="en-US" dirty="0">
                <a:latin typeface="Arial"/>
                <a:cs typeface="Arial"/>
              </a:rPr>
              <a:t>the </a:t>
            </a:r>
            <a:r>
              <a:rPr lang="en-US" dirty="0">
                <a:latin typeface="Arial"/>
                <a:cs typeface="Arial"/>
                <a:hlinkClick r:id="rId3"/>
              </a:rPr>
              <a:t>Certification of Internal Controls over the Payment </a:t>
            </a:r>
            <a:r>
              <a:rPr lang="en-US" dirty="0" smtClean="0">
                <a:latin typeface="Arial"/>
                <a:cs typeface="Arial"/>
                <a:hlinkClick r:id="rId3"/>
              </a:rPr>
              <a:t>Process</a:t>
            </a:r>
            <a:r>
              <a:rPr lang="en-US" dirty="0" smtClean="0">
                <a:latin typeface="Arial"/>
                <a:cs typeface="Arial"/>
              </a:rPr>
              <a:t>.</a:t>
            </a:r>
          </a:p>
          <a:p>
            <a:pPr marL="355600" marR="729615" indent="-342900" algn="just">
              <a:lnSpc>
                <a:spcPct val="100000"/>
              </a:lnSpc>
              <a:buClr>
                <a:srgbClr val="001F5F"/>
              </a:buClr>
              <a:buFont typeface="Wingdings"/>
              <a:buChar char=""/>
              <a:tabLst>
                <a:tab pos="354965" algn="l"/>
              </a:tabLst>
            </a:pPr>
            <a:endParaRPr lang="en-US" dirty="0">
              <a:latin typeface="Arial"/>
              <a:cs typeface="Arial"/>
            </a:endParaRPr>
          </a:p>
          <a:p>
            <a:pPr marL="355600" marR="729615" indent="-342900" algn="just">
              <a:lnSpc>
                <a:spcPct val="100000"/>
              </a:lnSpc>
              <a:buClr>
                <a:srgbClr val="001F5F"/>
              </a:buClr>
              <a:buFont typeface="Wingdings"/>
              <a:buChar char=""/>
              <a:tabLst>
                <a:tab pos="354965" algn="l"/>
              </a:tabLst>
            </a:pPr>
            <a:r>
              <a:rPr lang="en-US" dirty="0" smtClean="0">
                <a:latin typeface="Arial"/>
                <a:cs typeface="Arial"/>
              </a:rPr>
              <a:t>The recent updates to the SFS Security policy, the recent Internal Control Officer training, and the new Internal Control Officer resource page are meant to help Agencies more easily achieve the goals outlined in the OSC advisory and certification.</a:t>
            </a:r>
          </a:p>
          <a:p>
            <a:pPr marL="355600" marR="729615" indent="-342900" algn="just">
              <a:lnSpc>
                <a:spcPct val="100000"/>
              </a:lnSpc>
              <a:buClr>
                <a:srgbClr val="001F5F"/>
              </a:buClr>
              <a:buFont typeface="Wingdings"/>
              <a:buChar char=""/>
              <a:tabLst>
                <a:tab pos="354965" algn="l"/>
              </a:tabLst>
            </a:pPr>
            <a:endParaRPr lang="en-US" sz="18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4</a:t>
            </a:fld>
            <a:endParaRPr sz="11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1969770">
              <a:lnSpc>
                <a:spcPts val="4760"/>
              </a:lnSpc>
            </a:pPr>
            <a:r>
              <a:rPr sz="4000" b="1" spc="-20" dirty="0" smtClean="0">
                <a:solidFill>
                  <a:srgbClr val="1F3969"/>
                </a:solidFill>
                <a:latin typeface="Arial"/>
                <a:cs typeface="Arial"/>
              </a:rPr>
              <a:t>Internal</a:t>
            </a:r>
            <a:r>
              <a:rPr sz="4000" b="1" spc="10" dirty="0" smtClean="0">
                <a:solidFill>
                  <a:srgbClr val="1F3969"/>
                </a:solidFill>
                <a:latin typeface="Arial"/>
                <a:cs typeface="Arial"/>
              </a:rPr>
              <a:t> </a:t>
            </a:r>
            <a:r>
              <a:rPr sz="4000" b="1" spc="-30" dirty="0" smtClean="0">
                <a:solidFill>
                  <a:srgbClr val="1F3969"/>
                </a:solidFill>
                <a:latin typeface="Arial"/>
                <a:cs typeface="Arial"/>
              </a:rPr>
              <a:t>Co</a:t>
            </a:r>
            <a:r>
              <a:rPr sz="4000" b="1" spc="-45" dirty="0" smtClean="0">
                <a:solidFill>
                  <a:srgbClr val="1F3969"/>
                </a:solidFill>
                <a:latin typeface="Arial"/>
                <a:cs typeface="Arial"/>
              </a:rPr>
              <a:t>n</a:t>
            </a:r>
            <a:r>
              <a:rPr sz="4000" b="1" spc="-20" dirty="0" smtClean="0">
                <a:solidFill>
                  <a:srgbClr val="1F3969"/>
                </a:solidFill>
                <a:latin typeface="Arial"/>
                <a:cs typeface="Arial"/>
              </a:rPr>
              <a:t>trols</a:t>
            </a:r>
            <a:endParaRPr sz="4000">
              <a:latin typeface="Arial"/>
              <a:cs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639442"/>
            <a:ext cx="7951470" cy="3449320"/>
          </a:xfrm>
          <a:prstGeom prst="rect">
            <a:avLst/>
          </a:prstGeom>
        </p:spPr>
        <p:txBody>
          <a:bodyPr vert="horz" wrap="square" lIns="0" tIns="0" rIns="0" bIns="0" rtlCol="0">
            <a:noAutofit/>
          </a:bodyPr>
          <a:lstStyle/>
          <a:p>
            <a:pPr marL="355600" marR="12700" indent="-342900">
              <a:lnSpc>
                <a:spcPct val="100000"/>
              </a:lnSpc>
              <a:buClr>
                <a:srgbClr val="001F5F"/>
              </a:buClr>
              <a:buFont typeface="Wingdings"/>
              <a:buChar char=""/>
              <a:tabLst>
                <a:tab pos="354965" algn="l"/>
              </a:tabLst>
            </a:pPr>
            <a:r>
              <a:rPr sz="2000" dirty="0" smtClean="0">
                <a:latin typeface="Arial"/>
                <a:cs typeface="Arial"/>
              </a:rPr>
              <a:t>Ea</a:t>
            </a:r>
            <a:r>
              <a:rPr sz="2000" spc="5" dirty="0" smtClean="0">
                <a:latin typeface="Arial"/>
                <a:cs typeface="Arial"/>
              </a:rPr>
              <a:t>c</a:t>
            </a:r>
            <a:r>
              <a:rPr sz="2000" spc="0" dirty="0" smtClean="0">
                <a:latin typeface="Arial"/>
                <a:cs typeface="Arial"/>
              </a:rPr>
              <a:t>h</a:t>
            </a:r>
            <a:r>
              <a:rPr sz="2000" spc="-120" dirty="0" smtClean="0">
                <a:latin typeface="Arial"/>
                <a:cs typeface="Arial"/>
              </a:rPr>
              <a:t> </a:t>
            </a:r>
            <a:r>
              <a:rPr sz="2000" spc="0" dirty="0" smtClean="0">
                <a:latin typeface="Arial"/>
                <a:cs typeface="Arial"/>
              </a:rPr>
              <a:t>Agen</a:t>
            </a:r>
            <a:r>
              <a:rPr sz="2000" spc="10" dirty="0" smtClean="0">
                <a:latin typeface="Arial"/>
                <a:cs typeface="Arial"/>
              </a:rPr>
              <a:t>c</a:t>
            </a:r>
            <a:r>
              <a:rPr sz="2000" spc="0" dirty="0" smtClean="0">
                <a:latin typeface="Arial"/>
                <a:cs typeface="Arial"/>
              </a:rPr>
              <a:t>y</a:t>
            </a:r>
            <a:r>
              <a:rPr sz="2000" spc="-20" dirty="0" smtClean="0">
                <a:latin typeface="Arial"/>
                <a:cs typeface="Arial"/>
              </a:rPr>
              <a:t> </a:t>
            </a:r>
            <a:r>
              <a:rPr lang="en-US" sz="2000" spc="5" dirty="0" smtClean="0">
                <a:latin typeface="Arial"/>
                <a:cs typeface="Arial"/>
              </a:rPr>
              <a:t>works to comply with OSC Advisory 28 and the related Certification requirements.</a:t>
            </a:r>
            <a:r>
              <a:rPr sz="2000" spc="-25" dirty="0" smtClean="0">
                <a:latin typeface="Arial"/>
                <a:cs typeface="Arial"/>
              </a:rPr>
              <a:t> </a:t>
            </a:r>
            <a:r>
              <a:rPr lang="en-US" sz="2000" spc="-25" dirty="0" smtClean="0">
                <a:latin typeface="Arial"/>
                <a:cs typeface="Arial"/>
              </a:rPr>
              <a:t> The</a:t>
            </a:r>
            <a:r>
              <a:rPr sz="2000" spc="-45" dirty="0" smtClean="0">
                <a:latin typeface="Arial"/>
                <a:cs typeface="Arial"/>
              </a:rPr>
              <a:t> </a:t>
            </a:r>
            <a:r>
              <a:rPr sz="2000" u="heavy" spc="0" dirty="0" smtClean="0">
                <a:solidFill>
                  <a:srgbClr val="A84136"/>
                </a:solidFill>
                <a:latin typeface="Arial"/>
                <a:cs typeface="Arial"/>
                <a:hlinkClick r:id="rId2"/>
              </a:rPr>
              <a:t>SFS</a:t>
            </a:r>
            <a:r>
              <a:rPr sz="2000" u="heavy" spc="-10" dirty="0" smtClean="0">
                <a:solidFill>
                  <a:srgbClr val="A84136"/>
                </a:solidFill>
                <a:latin typeface="Arial"/>
                <a:cs typeface="Arial"/>
                <a:hlinkClick r:id="rId2"/>
              </a:rPr>
              <a:t> </a:t>
            </a:r>
            <a:r>
              <a:rPr sz="2000" u="heavy" spc="0" dirty="0" smtClean="0">
                <a:solidFill>
                  <a:srgbClr val="A84136"/>
                </a:solidFill>
                <a:latin typeface="Arial"/>
                <a:cs typeface="Arial"/>
                <a:hlinkClick r:id="rId2"/>
              </a:rPr>
              <a:t>Secu</a:t>
            </a:r>
            <a:r>
              <a:rPr sz="2000" u="heavy" spc="5" dirty="0" smtClean="0">
                <a:solidFill>
                  <a:srgbClr val="A84136"/>
                </a:solidFill>
                <a:latin typeface="Arial"/>
                <a:cs typeface="Arial"/>
                <a:hlinkClick r:id="rId2"/>
              </a:rPr>
              <a:t>r</a:t>
            </a:r>
            <a:r>
              <a:rPr sz="2000" u="heavy" spc="0" dirty="0" smtClean="0">
                <a:solidFill>
                  <a:srgbClr val="A84136"/>
                </a:solidFill>
                <a:latin typeface="Arial"/>
                <a:cs typeface="Arial"/>
                <a:hlinkClick r:id="rId2"/>
              </a:rPr>
              <a:t>ity</a:t>
            </a:r>
            <a:r>
              <a:rPr sz="2000" u="heavy" spc="-30" dirty="0" smtClean="0">
                <a:solidFill>
                  <a:srgbClr val="A84136"/>
                </a:solidFill>
                <a:latin typeface="Arial"/>
                <a:cs typeface="Arial"/>
                <a:hlinkClick r:id="rId2"/>
              </a:rPr>
              <a:t> </a:t>
            </a:r>
            <a:r>
              <a:rPr sz="2000" u="heavy" spc="0" dirty="0" smtClean="0">
                <a:solidFill>
                  <a:srgbClr val="A84136"/>
                </a:solidFill>
                <a:latin typeface="Arial"/>
                <a:cs typeface="Arial"/>
                <a:hlinkClick r:id="rId2"/>
              </a:rPr>
              <a:t>poli</a:t>
            </a:r>
            <a:r>
              <a:rPr sz="2000" u="heavy" spc="5" dirty="0" smtClean="0">
                <a:solidFill>
                  <a:srgbClr val="A84136"/>
                </a:solidFill>
                <a:latin typeface="Arial"/>
                <a:cs typeface="Arial"/>
                <a:hlinkClick r:id="rId2"/>
              </a:rPr>
              <a:t>c</a:t>
            </a:r>
            <a:r>
              <a:rPr sz="2000" u="heavy" spc="0" dirty="0" smtClean="0">
                <a:solidFill>
                  <a:srgbClr val="A84136"/>
                </a:solidFill>
                <a:latin typeface="Arial"/>
                <a:cs typeface="Arial"/>
                <a:hlinkClick r:id="rId2"/>
              </a:rPr>
              <a:t>y</a:t>
            </a:r>
            <a:r>
              <a:rPr sz="2000" spc="0" dirty="0" smtClean="0">
                <a:solidFill>
                  <a:srgbClr val="A84136"/>
                </a:solidFill>
                <a:latin typeface="Arial"/>
                <a:cs typeface="Arial"/>
                <a:hlinkClick r:id="rId2"/>
              </a:rPr>
              <a:t> </a:t>
            </a:r>
            <a:r>
              <a:rPr lang="en-US" sz="2000" spc="5" dirty="0">
                <a:latin typeface="Arial"/>
                <a:cs typeface="Arial"/>
              </a:rPr>
              <a:t>referenced in the Certification is </a:t>
            </a:r>
            <a:r>
              <a:rPr sz="2000" spc="0" dirty="0" smtClean="0">
                <a:latin typeface="Arial"/>
                <a:cs typeface="Arial"/>
              </a:rPr>
              <a:t>sto</a:t>
            </a:r>
            <a:r>
              <a:rPr sz="2000" spc="5" dirty="0" smtClean="0">
                <a:latin typeface="Arial"/>
                <a:cs typeface="Arial"/>
              </a:rPr>
              <a:t>r</a:t>
            </a:r>
            <a:r>
              <a:rPr sz="2000" spc="0" dirty="0" smtClean="0">
                <a:latin typeface="Arial"/>
                <a:cs typeface="Arial"/>
              </a:rPr>
              <a:t>ed on</a:t>
            </a:r>
            <a:r>
              <a:rPr sz="2000" spc="-15" dirty="0" smtClean="0">
                <a:latin typeface="Arial"/>
                <a:cs typeface="Arial"/>
              </a:rPr>
              <a:t> </a:t>
            </a:r>
            <a:r>
              <a:rPr sz="2000" spc="0" dirty="0" smtClean="0">
                <a:latin typeface="Arial"/>
                <a:cs typeface="Arial"/>
              </a:rPr>
              <a:t>SFS Se</a:t>
            </a:r>
            <a:r>
              <a:rPr sz="2000" spc="5" dirty="0" smtClean="0">
                <a:latin typeface="Arial"/>
                <a:cs typeface="Arial"/>
              </a:rPr>
              <a:t>c</a:t>
            </a:r>
            <a:r>
              <a:rPr sz="2000" spc="0" dirty="0" smtClean="0">
                <a:latin typeface="Arial"/>
                <a:cs typeface="Arial"/>
              </a:rPr>
              <a:t>u</a:t>
            </a:r>
            <a:r>
              <a:rPr sz="2000" spc="5" dirty="0" smtClean="0">
                <a:latin typeface="Arial"/>
                <a:cs typeface="Arial"/>
              </a:rPr>
              <a:t>r</a:t>
            </a:r>
            <a:r>
              <a:rPr sz="2000" spc="0" dirty="0" smtClean="0">
                <a:latin typeface="Arial"/>
                <a:cs typeface="Arial"/>
              </a:rPr>
              <a:t>e.</a:t>
            </a:r>
            <a:endParaRPr sz="2000" dirty="0">
              <a:latin typeface="Arial"/>
              <a:cs typeface="Arial"/>
            </a:endParaRPr>
          </a:p>
          <a:p>
            <a:pPr>
              <a:lnSpc>
                <a:spcPts val="1200"/>
              </a:lnSpc>
              <a:spcBef>
                <a:spcPts val="8"/>
              </a:spcBef>
              <a:buClr>
                <a:srgbClr val="001F5F"/>
              </a:buClr>
              <a:buFont typeface="Wingdings"/>
              <a:buChar char=""/>
            </a:pPr>
            <a:endParaRPr sz="1200" dirty="0"/>
          </a:p>
          <a:p>
            <a:pPr marL="805180" marR="510540" lvl="1" indent="-335280">
              <a:lnSpc>
                <a:spcPct val="100000"/>
              </a:lnSpc>
              <a:buClr>
                <a:srgbClr val="1F3969"/>
              </a:buClr>
              <a:buFont typeface="Wingdings"/>
              <a:buChar char=""/>
              <a:tabLst>
                <a:tab pos="805180" algn="l"/>
              </a:tabLst>
            </a:pPr>
            <a:r>
              <a:rPr sz="1800" dirty="0" smtClean="0">
                <a:latin typeface="Arial"/>
                <a:cs typeface="Arial"/>
              </a:rPr>
              <a:t>Starti</a:t>
            </a:r>
            <a:r>
              <a:rPr sz="1800" spc="-10" dirty="0" smtClean="0">
                <a:latin typeface="Arial"/>
                <a:cs typeface="Arial"/>
              </a:rPr>
              <a:t>n</a:t>
            </a:r>
            <a:r>
              <a:rPr sz="1800" spc="0" dirty="0" smtClean="0">
                <a:latin typeface="Arial"/>
                <a:cs typeface="Arial"/>
              </a:rPr>
              <a:t>g </a:t>
            </a:r>
            <a:r>
              <a:rPr sz="1800" spc="-10" dirty="0" smtClean="0">
                <a:latin typeface="Arial"/>
                <a:cs typeface="Arial"/>
              </a:rPr>
              <a:t>o</a:t>
            </a:r>
            <a:r>
              <a:rPr sz="1800" spc="0" dirty="0" smtClean="0">
                <a:latin typeface="Arial"/>
                <a:cs typeface="Arial"/>
              </a:rPr>
              <a:t>n</a:t>
            </a:r>
            <a:r>
              <a:rPr sz="1800" spc="5" dirty="0" smtClean="0">
                <a:latin typeface="Arial"/>
                <a:cs typeface="Arial"/>
              </a:rPr>
              <a:t> </a:t>
            </a:r>
            <a:r>
              <a:rPr sz="1800" spc="0" dirty="0" smtClean="0">
                <a:latin typeface="Arial"/>
                <a:cs typeface="Arial"/>
              </a:rPr>
              <a:t>p</a:t>
            </a:r>
            <a:r>
              <a:rPr sz="1800" spc="-10" dirty="0" smtClean="0">
                <a:latin typeface="Arial"/>
                <a:cs typeface="Arial"/>
              </a:rPr>
              <a:t>a</a:t>
            </a:r>
            <a:r>
              <a:rPr sz="1800" spc="0" dirty="0" smtClean="0">
                <a:latin typeface="Arial"/>
                <a:cs typeface="Arial"/>
              </a:rPr>
              <a:t>ge</a:t>
            </a:r>
            <a:r>
              <a:rPr sz="1800" spc="5" dirty="0" smtClean="0">
                <a:latin typeface="Arial"/>
                <a:cs typeface="Arial"/>
              </a:rPr>
              <a:t> </a:t>
            </a:r>
            <a:r>
              <a:rPr sz="1800" spc="-140" dirty="0" smtClean="0">
                <a:latin typeface="Arial"/>
                <a:cs typeface="Arial"/>
              </a:rPr>
              <a:t>1</a:t>
            </a:r>
            <a:r>
              <a:rPr sz="1800" spc="0" dirty="0" smtClean="0">
                <a:latin typeface="Arial"/>
                <a:cs typeface="Arial"/>
              </a:rPr>
              <a:t>1 </a:t>
            </a:r>
            <a:r>
              <a:rPr sz="1800" spc="-10" dirty="0" smtClean="0">
                <a:latin typeface="Arial"/>
                <a:cs typeface="Arial"/>
              </a:rPr>
              <a:t>o</a:t>
            </a:r>
            <a:r>
              <a:rPr sz="1800" spc="0" dirty="0" smtClean="0">
                <a:latin typeface="Arial"/>
                <a:cs typeface="Arial"/>
              </a:rPr>
              <a:t>f</a:t>
            </a:r>
            <a:r>
              <a:rPr sz="1800" spc="5" dirty="0" smtClean="0">
                <a:latin typeface="Arial"/>
                <a:cs typeface="Arial"/>
              </a:rPr>
              <a:t> </a:t>
            </a:r>
            <a:r>
              <a:rPr sz="1800" spc="0" dirty="0" smtClean="0">
                <a:latin typeface="Arial"/>
                <a:cs typeface="Arial"/>
              </a:rPr>
              <a:t>the</a:t>
            </a:r>
            <a:r>
              <a:rPr sz="1800" spc="-10" dirty="0" smtClean="0">
                <a:latin typeface="Arial"/>
                <a:cs typeface="Arial"/>
              </a:rPr>
              <a:t> </a:t>
            </a:r>
            <a:r>
              <a:rPr sz="1800" spc="0" dirty="0" smtClean="0">
                <a:latin typeface="Arial"/>
                <a:cs typeface="Arial"/>
              </a:rPr>
              <a:t>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sz="1800" spc="0" dirty="0" smtClean="0">
                <a:latin typeface="Arial"/>
                <a:cs typeface="Arial"/>
              </a:rPr>
              <a:t>S</a:t>
            </a:r>
            <a:r>
              <a:rPr sz="1800" spc="-10" dirty="0" smtClean="0">
                <a:latin typeface="Arial"/>
                <a:cs typeface="Arial"/>
              </a:rPr>
              <a:t>e</a:t>
            </a:r>
            <a:r>
              <a:rPr sz="1800" spc="0" dirty="0" smtClean="0">
                <a:latin typeface="Arial"/>
                <a:cs typeface="Arial"/>
              </a:rPr>
              <a:t>cur</a:t>
            </a:r>
            <a:r>
              <a:rPr sz="1800" spc="-10" dirty="0" smtClean="0">
                <a:latin typeface="Arial"/>
                <a:cs typeface="Arial"/>
              </a:rPr>
              <a:t>i</a:t>
            </a:r>
            <a:r>
              <a:rPr sz="1800" spc="0" dirty="0" smtClean="0">
                <a:latin typeface="Arial"/>
                <a:cs typeface="Arial"/>
              </a:rPr>
              <a:t>ty</a:t>
            </a:r>
            <a:r>
              <a:rPr sz="1800" spc="5" dirty="0" smtClean="0">
                <a:latin typeface="Arial"/>
                <a:cs typeface="Arial"/>
              </a:rPr>
              <a:t> </a:t>
            </a:r>
            <a:r>
              <a:rPr sz="1800" spc="0" dirty="0" smtClean="0">
                <a:latin typeface="Arial"/>
                <a:cs typeface="Arial"/>
              </a:rPr>
              <a:t>P</a:t>
            </a:r>
            <a:r>
              <a:rPr sz="1800" spc="-10" dirty="0" smtClean="0">
                <a:latin typeface="Arial"/>
                <a:cs typeface="Arial"/>
              </a:rPr>
              <a:t>o</a:t>
            </a:r>
            <a:r>
              <a:rPr sz="1800" spc="0" dirty="0" smtClean="0">
                <a:latin typeface="Arial"/>
                <a:cs typeface="Arial"/>
              </a:rPr>
              <a:t>l</a:t>
            </a:r>
            <a:r>
              <a:rPr sz="1800" spc="-10" dirty="0" smtClean="0">
                <a:latin typeface="Arial"/>
                <a:cs typeface="Arial"/>
              </a:rPr>
              <a:t>i</a:t>
            </a:r>
            <a:r>
              <a:rPr sz="1800" spc="0" dirty="0" smtClean="0">
                <a:latin typeface="Arial"/>
                <a:cs typeface="Arial"/>
              </a:rPr>
              <a:t>c</a:t>
            </a:r>
            <a:r>
              <a:rPr sz="1800" spc="-160" dirty="0" smtClean="0">
                <a:latin typeface="Arial"/>
                <a:cs typeface="Arial"/>
              </a:rPr>
              <a:t>y</a:t>
            </a:r>
            <a:r>
              <a:rPr sz="1800" spc="0" dirty="0" smtClean="0">
                <a:latin typeface="Arial"/>
                <a:cs typeface="Arial"/>
              </a:rPr>
              <a:t>,</a:t>
            </a:r>
            <a:r>
              <a:rPr sz="1800" spc="25" dirty="0" smtClean="0">
                <a:latin typeface="Arial"/>
                <a:cs typeface="Arial"/>
              </a:rPr>
              <a:t> </a:t>
            </a:r>
            <a:r>
              <a:rPr sz="1800" spc="0" dirty="0" smtClean="0">
                <a:latin typeface="Arial"/>
                <a:cs typeface="Arial"/>
              </a:rPr>
              <a:t>the</a:t>
            </a:r>
            <a:r>
              <a:rPr sz="1800" spc="-10" dirty="0" smtClean="0">
                <a:latin typeface="Arial"/>
                <a:cs typeface="Arial"/>
              </a:rPr>
              <a:t> </a:t>
            </a:r>
            <a:r>
              <a:rPr sz="1800" spc="0" dirty="0" smtClean="0">
                <a:latin typeface="Arial"/>
                <a:cs typeface="Arial"/>
              </a:rPr>
              <a:t>rol</a:t>
            </a:r>
            <a:r>
              <a:rPr sz="1800" spc="-10" dirty="0" smtClean="0">
                <a:latin typeface="Arial"/>
                <a:cs typeface="Arial"/>
              </a:rPr>
              <a:t>e</a:t>
            </a:r>
            <a:r>
              <a:rPr sz="1800" spc="0" dirty="0" smtClean="0">
                <a:latin typeface="Arial"/>
                <a:cs typeface="Arial"/>
              </a:rPr>
              <a:t>s</a:t>
            </a:r>
            <a:r>
              <a:rPr sz="1800" spc="10"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d r</a:t>
            </a:r>
            <a:r>
              <a:rPr sz="1800" spc="-10" dirty="0" smtClean="0">
                <a:latin typeface="Arial"/>
                <a:cs typeface="Arial"/>
              </a:rPr>
              <a:t>e</a:t>
            </a:r>
            <a:r>
              <a:rPr sz="1800" spc="0" dirty="0" smtClean="0">
                <a:latin typeface="Arial"/>
                <a:cs typeface="Arial"/>
              </a:rPr>
              <a:t>s</a:t>
            </a:r>
            <a:r>
              <a:rPr sz="1800" spc="-10" dirty="0" smtClean="0">
                <a:latin typeface="Arial"/>
                <a:cs typeface="Arial"/>
              </a:rPr>
              <a:t>pon</a:t>
            </a:r>
            <a:r>
              <a:rPr sz="1800" spc="0" dirty="0" smtClean="0">
                <a:latin typeface="Arial"/>
                <a:cs typeface="Arial"/>
              </a:rPr>
              <a:t>si</a:t>
            </a:r>
            <a:r>
              <a:rPr sz="1800" spc="-15" dirty="0" smtClean="0">
                <a:latin typeface="Arial"/>
                <a:cs typeface="Arial"/>
              </a:rPr>
              <a:t>b</a:t>
            </a:r>
            <a:r>
              <a:rPr sz="1800" spc="0" dirty="0" smtClean="0">
                <a:latin typeface="Arial"/>
                <a:cs typeface="Arial"/>
              </a:rPr>
              <a:t>i</a:t>
            </a:r>
            <a:r>
              <a:rPr sz="1800" spc="-10" dirty="0" smtClean="0">
                <a:latin typeface="Arial"/>
                <a:cs typeface="Arial"/>
              </a:rPr>
              <a:t>l</a:t>
            </a:r>
            <a:r>
              <a:rPr sz="1800" spc="0" dirty="0" smtClean="0">
                <a:latin typeface="Arial"/>
                <a:cs typeface="Arial"/>
              </a:rPr>
              <a:t>iti</a:t>
            </a:r>
            <a:r>
              <a:rPr sz="1800" spc="-15" dirty="0" smtClean="0">
                <a:latin typeface="Arial"/>
                <a:cs typeface="Arial"/>
              </a:rPr>
              <a:t>e</a:t>
            </a:r>
            <a:r>
              <a:rPr sz="1800" spc="0" dirty="0" smtClean="0">
                <a:latin typeface="Arial"/>
                <a:cs typeface="Arial"/>
              </a:rPr>
              <a:t>s</a:t>
            </a:r>
            <a:r>
              <a:rPr sz="1800" spc="35" dirty="0" smtClean="0">
                <a:latin typeface="Arial"/>
                <a:cs typeface="Arial"/>
              </a:rPr>
              <a:t> </a:t>
            </a:r>
            <a:r>
              <a:rPr sz="1800" spc="-10" dirty="0" smtClean="0">
                <a:latin typeface="Arial"/>
                <a:cs typeface="Arial"/>
              </a:rPr>
              <a:t>o</a:t>
            </a:r>
            <a:r>
              <a:rPr sz="1800" spc="0" dirty="0" smtClean="0">
                <a:latin typeface="Arial"/>
                <a:cs typeface="Arial"/>
              </a:rPr>
              <a:t>f the</a:t>
            </a:r>
            <a:r>
              <a:rPr sz="1800" spc="-5" dirty="0" smtClean="0">
                <a:latin typeface="Arial"/>
                <a:cs typeface="Arial"/>
              </a:rPr>
              <a:t> </a:t>
            </a:r>
            <a:r>
              <a:rPr sz="1800" b="1" spc="-55" dirty="0" smtClean="0">
                <a:latin typeface="Arial"/>
                <a:cs typeface="Arial"/>
              </a:rPr>
              <a:t>A</a:t>
            </a:r>
            <a:r>
              <a:rPr sz="1800" b="1" spc="0" dirty="0" smtClean="0">
                <a:latin typeface="Arial"/>
                <a:cs typeface="Arial"/>
              </a:rPr>
              <a:t>gen</a:t>
            </a:r>
            <a:r>
              <a:rPr sz="1800" b="1" spc="-10" dirty="0" smtClean="0">
                <a:latin typeface="Arial"/>
                <a:cs typeface="Arial"/>
              </a:rPr>
              <a:t>c</a:t>
            </a:r>
            <a:r>
              <a:rPr sz="1800" b="1" spc="0" dirty="0" smtClean="0">
                <a:latin typeface="Arial"/>
                <a:cs typeface="Arial"/>
              </a:rPr>
              <a:t>y</a:t>
            </a:r>
            <a:r>
              <a:rPr sz="1800" b="1" spc="40" dirty="0" smtClean="0">
                <a:latin typeface="Arial"/>
                <a:cs typeface="Arial"/>
              </a:rPr>
              <a:t> </a:t>
            </a:r>
            <a:r>
              <a:rPr sz="1800" b="1" spc="0" dirty="0" smtClean="0">
                <a:latin typeface="Arial"/>
                <a:cs typeface="Arial"/>
              </a:rPr>
              <a:t>S</a:t>
            </a:r>
            <a:r>
              <a:rPr sz="1800" b="1" spc="-10" dirty="0" smtClean="0">
                <a:latin typeface="Arial"/>
                <a:cs typeface="Arial"/>
              </a:rPr>
              <a:t>ec</a:t>
            </a:r>
            <a:r>
              <a:rPr sz="1800" b="1" spc="0" dirty="0" smtClean="0">
                <a:latin typeface="Arial"/>
                <a:cs typeface="Arial"/>
              </a:rPr>
              <a:t>urity</a:t>
            </a:r>
            <a:r>
              <a:rPr sz="1800" b="1" spc="-65" dirty="0" smtClean="0">
                <a:latin typeface="Arial"/>
                <a:cs typeface="Arial"/>
              </a:rPr>
              <a:t> </a:t>
            </a:r>
            <a:r>
              <a:rPr sz="1800" b="1" spc="-55" dirty="0" smtClean="0">
                <a:latin typeface="Arial"/>
                <a:cs typeface="Arial"/>
              </a:rPr>
              <a:t>A</a:t>
            </a:r>
            <a:r>
              <a:rPr sz="1800" b="1" spc="0" dirty="0" smtClean="0">
                <a:latin typeface="Arial"/>
                <a:cs typeface="Arial"/>
              </a:rPr>
              <a:t>dminist</a:t>
            </a:r>
            <a:r>
              <a:rPr sz="1800" b="1" spc="-10" dirty="0" smtClean="0">
                <a:latin typeface="Arial"/>
                <a:cs typeface="Arial"/>
              </a:rPr>
              <a:t>ra</a:t>
            </a:r>
            <a:r>
              <a:rPr sz="1800" b="1" spc="0" dirty="0" smtClean="0">
                <a:latin typeface="Arial"/>
                <a:cs typeface="Arial"/>
              </a:rPr>
              <a:t>tor</a:t>
            </a:r>
            <a:r>
              <a:rPr sz="1800" b="1" spc="45" dirty="0" smtClean="0">
                <a:latin typeface="Arial"/>
                <a:cs typeface="Arial"/>
              </a:rPr>
              <a:t> </a:t>
            </a:r>
            <a:r>
              <a:rPr sz="1800" b="1" spc="0" dirty="0" smtClean="0">
                <a:latin typeface="Arial"/>
                <a:cs typeface="Arial"/>
              </a:rPr>
              <a:t>(</a:t>
            </a:r>
            <a:r>
              <a:rPr sz="1800" b="1" spc="-55" dirty="0" smtClean="0">
                <a:latin typeface="Arial"/>
                <a:cs typeface="Arial"/>
              </a:rPr>
              <a:t>A</a:t>
            </a:r>
            <a:r>
              <a:rPr sz="1800" b="1" spc="5" dirty="0" smtClean="0">
                <a:latin typeface="Arial"/>
                <a:cs typeface="Arial"/>
              </a:rPr>
              <a:t>S</a:t>
            </a:r>
            <a:r>
              <a:rPr sz="1800" b="1" spc="-30" dirty="0" smtClean="0">
                <a:latin typeface="Arial"/>
                <a:cs typeface="Arial"/>
              </a:rPr>
              <a:t>A</a:t>
            </a:r>
            <a:r>
              <a:rPr sz="1800" b="1" spc="0" dirty="0" smtClean="0">
                <a:latin typeface="Arial"/>
                <a:cs typeface="Arial"/>
              </a:rPr>
              <a:t>)</a:t>
            </a:r>
            <a:r>
              <a:rPr sz="1800" b="1" spc="75" dirty="0" smtClean="0">
                <a:latin typeface="Arial"/>
                <a:cs typeface="Arial"/>
              </a:rPr>
              <a:t> </a:t>
            </a:r>
            <a:r>
              <a:rPr sz="1800" spc="-10" dirty="0" smtClean="0">
                <a:latin typeface="Arial"/>
                <a:cs typeface="Arial"/>
              </a:rPr>
              <a:t>a</a:t>
            </a:r>
            <a:r>
              <a:rPr sz="1800" spc="0" dirty="0" smtClean="0">
                <a:latin typeface="Arial"/>
                <a:cs typeface="Arial"/>
              </a:rPr>
              <a:t>re e</a:t>
            </a:r>
            <a:r>
              <a:rPr sz="1800" spc="-20" dirty="0" smtClean="0">
                <a:latin typeface="Arial"/>
                <a:cs typeface="Arial"/>
              </a:rPr>
              <a:t>x</a:t>
            </a:r>
            <a:r>
              <a:rPr sz="1800" spc="0" dirty="0" smtClean="0">
                <a:latin typeface="Arial"/>
                <a:cs typeface="Arial"/>
              </a:rPr>
              <a:t>p</a:t>
            </a:r>
            <a:r>
              <a:rPr sz="1800" spc="-10" dirty="0" smtClean="0">
                <a:latin typeface="Arial"/>
                <a:cs typeface="Arial"/>
              </a:rPr>
              <a:t>l</a:t>
            </a:r>
            <a:r>
              <a:rPr sz="1800" spc="0" dirty="0" smtClean="0">
                <a:latin typeface="Arial"/>
                <a:cs typeface="Arial"/>
              </a:rPr>
              <a:t>a</a:t>
            </a:r>
            <a:r>
              <a:rPr sz="1800" spc="-10" dirty="0" smtClean="0">
                <a:latin typeface="Arial"/>
                <a:cs typeface="Arial"/>
              </a:rPr>
              <a:t>i</a:t>
            </a:r>
            <a:r>
              <a:rPr sz="1800" spc="0" dirty="0" smtClean="0">
                <a:latin typeface="Arial"/>
                <a:cs typeface="Arial"/>
              </a:rPr>
              <a:t>n</a:t>
            </a:r>
            <a:r>
              <a:rPr sz="1800" spc="-10" dirty="0" smtClean="0">
                <a:latin typeface="Arial"/>
                <a:cs typeface="Arial"/>
              </a:rPr>
              <a:t>e</a:t>
            </a:r>
            <a:r>
              <a:rPr sz="1800" spc="0" dirty="0" smtClean="0">
                <a:latin typeface="Arial"/>
                <a:cs typeface="Arial"/>
              </a:rPr>
              <a:t>d.</a:t>
            </a:r>
            <a:endParaRPr sz="1800" dirty="0">
              <a:latin typeface="Arial"/>
              <a:cs typeface="Arial"/>
            </a:endParaRPr>
          </a:p>
          <a:p>
            <a:pPr lvl="1">
              <a:lnSpc>
                <a:spcPts val="1100"/>
              </a:lnSpc>
              <a:spcBef>
                <a:spcPts val="99"/>
              </a:spcBef>
              <a:buClr>
                <a:srgbClr val="1F3969"/>
              </a:buClr>
              <a:buFont typeface="Wingdings"/>
              <a:buChar char=""/>
            </a:pPr>
            <a:endParaRPr sz="1100" dirty="0"/>
          </a:p>
          <a:p>
            <a:pPr marL="805180" marR="615950" lvl="1" indent="-335280">
              <a:lnSpc>
                <a:spcPct val="100000"/>
              </a:lnSpc>
              <a:buClr>
                <a:srgbClr val="1F3969"/>
              </a:buClr>
              <a:buFont typeface="Wingdings"/>
              <a:buChar char=""/>
              <a:tabLst>
                <a:tab pos="805180" algn="l"/>
              </a:tabLst>
            </a:pPr>
            <a:r>
              <a:rPr sz="1800" dirty="0" smtClean="0">
                <a:latin typeface="Arial"/>
                <a:cs typeface="Arial"/>
              </a:rPr>
              <a:t>Starti</a:t>
            </a:r>
            <a:r>
              <a:rPr sz="1800" spc="-10" dirty="0" smtClean="0">
                <a:latin typeface="Arial"/>
                <a:cs typeface="Arial"/>
              </a:rPr>
              <a:t>n</a:t>
            </a:r>
            <a:r>
              <a:rPr sz="1800" spc="0" dirty="0" smtClean="0">
                <a:latin typeface="Arial"/>
                <a:cs typeface="Arial"/>
              </a:rPr>
              <a:t>g </a:t>
            </a:r>
            <a:r>
              <a:rPr sz="1800" spc="-10" dirty="0" smtClean="0">
                <a:latin typeface="Arial"/>
                <a:cs typeface="Arial"/>
              </a:rPr>
              <a:t>o</a:t>
            </a:r>
            <a:r>
              <a:rPr sz="1800" spc="0" dirty="0" smtClean="0">
                <a:latin typeface="Arial"/>
                <a:cs typeface="Arial"/>
              </a:rPr>
              <a:t>n</a:t>
            </a:r>
            <a:r>
              <a:rPr sz="1800" spc="5" dirty="0" smtClean="0">
                <a:latin typeface="Arial"/>
                <a:cs typeface="Arial"/>
              </a:rPr>
              <a:t> </a:t>
            </a:r>
            <a:r>
              <a:rPr sz="1800" spc="0" dirty="0" smtClean="0">
                <a:latin typeface="Arial"/>
                <a:cs typeface="Arial"/>
              </a:rPr>
              <a:t>p</a:t>
            </a:r>
            <a:r>
              <a:rPr sz="1800" spc="-10" dirty="0" smtClean="0">
                <a:latin typeface="Arial"/>
                <a:cs typeface="Arial"/>
              </a:rPr>
              <a:t>a</a:t>
            </a:r>
            <a:r>
              <a:rPr sz="1800" spc="0" dirty="0" smtClean="0">
                <a:latin typeface="Arial"/>
                <a:cs typeface="Arial"/>
              </a:rPr>
              <a:t>ge</a:t>
            </a:r>
            <a:r>
              <a:rPr sz="1800" spc="5" dirty="0" smtClean="0">
                <a:latin typeface="Arial"/>
                <a:cs typeface="Arial"/>
              </a:rPr>
              <a:t> </a:t>
            </a:r>
            <a:r>
              <a:rPr sz="1800" spc="0" dirty="0" smtClean="0">
                <a:latin typeface="Arial"/>
                <a:cs typeface="Arial"/>
              </a:rPr>
              <a:t>13</a:t>
            </a:r>
            <a:r>
              <a:rPr sz="1800" spc="-10" dirty="0" smtClean="0">
                <a:latin typeface="Arial"/>
                <a:cs typeface="Arial"/>
              </a:rPr>
              <a:t> </a:t>
            </a:r>
            <a:r>
              <a:rPr sz="1800" spc="0" dirty="0" smtClean="0">
                <a:latin typeface="Arial"/>
                <a:cs typeface="Arial"/>
              </a:rPr>
              <a:t>of the</a:t>
            </a:r>
            <a:r>
              <a:rPr sz="1800" spc="-10" dirty="0" smtClean="0">
                <a:latin typeface="Arial"/>
                <a:cs typeface="Arial"/>
              </a:rPr>
              <a:t> </a:t>
            </a:r>
            <a:r>
              <a:rPr sz="1800" spc="0" dirty="0" smtClean="0">
                <a:latin typeface="Arial"/>
                <a:cs typeface="Arial"/>
              </a:rPr>
              <a:t>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sz="1800" spc="0" dirty="0" smtClean="0">
                <a:latin typeface="Arial"/>
                <a:cs typeface="Arial"/>
              </a:rPr>
              <a:t>S</a:t>
            </a:r>
            <a:r>
              <a:rPr sz="1800" spc="-10" dirty="0" smtClean="0">
                <a:latin typeface="Arial"/>
                <a:cs typeface="Arial"/>
              </a:rPr>
              <a:t>e</a:t>
            </a:r>
            <a:r>
              <a:rPr sz="1800" spc="0" dirty="0" smtClean="0">
                <a:latin typeface="Arial"/>
                <a:cs typeface="Arial"/>
              </a:rPr>
              <a:t>cur</a:t>
            </a:r>
            <a:r>
              <a:rPr sz="1800" spc="-10" dirty="0" smtClean="0">
                <a:latin typeface="Arial"/>
                <a:cs typeface="Arial"/>
              </a:rPr>
              <a:t>i</a:t>
            </a:r>
            <a:r>
              <a:rPr sz="1800" spc="0" dirty="0" smtClean="0">
                <a:latin typeface="Arial"/>
                <a:cs typeface="Arial"/>
              </a:rPr>
              <a:t>ty</a:t>
            </a:r>
            <a:r>
              <a:rPr sz="1800" spc="5" dirty="0" smtClean="0">
                <a:latin typeface="Arial"/>
                <a:cs typeface="Arial"/>
              </a:rPr>
              <a:t> </a:t>
            </a:r>
            <a:r>
              <a:rPr sz="1800" spc="0" dirty="0" smtClean="0">
                <a:latin typeface="Arial"/>
                <a:cs typeface="Arial"/>
              </a:rPr>
              <a:t>P</a:t>
            </a:r>
            <a:r>
              <a:rPr sz="1800" spc="-10" dirty="0" smtClean="0">
                <a:latin typeface="Arial"/>
                <a:cs typeface="Arial"/>
              </a:rPr>
              <a:t>o</a:t>
            </a:r>
            <a:r>
              <a:rPr sz="1800" spc="0" dirty="0" smtClean="0">
                <a:latin typeface="Arial"/>
                <a:cs typeface="Arial"/>
              </a:rPr>
              <a:t>l</a:t>
            </a:r>
            <a:r>
              <a:rPr sz="1800" spc="-10" dirty="0" smtClean="0">
                <a:latin typeface="Arial"/>
                <a:cs typeface="Arial"/>
              </a:rPr>
              <a:t>i</a:t>
            </a:r>
            <a:r>
              <a:rPr sz="1800" spc="0" dirty="0" smtClean="0">
                <a:latin typeface="Arial"/>
                <a:cs typeface="Arial"/>
              </a:rPr>
              <a:t>c</a:t>
            </a:r>
            <a:r>
              <a:rPr sz="1800" spc="-160" dirty="0" smtClean="0">
                <a:latin typeface="Arial"/>
                <a:cs typeface="Arial"/>
              </a:rPr>
              <a:t>y</a:t>
            </a:r>
            <a:r>
              <a:rPr sz="1800" spc="0" dirty="0" smtClean="0">
                <a:latin typeface="Arial"/>
                <a:cs typeface="Arial"/>
              </a:rPr>
              <a:t>,</a:t>
            </a:r>
            <a:r>
              <a:rPr sz="1800" spc="40" dirty="0" smtClean="0">
                <a:latin typeface="Arial"/>
                <a:cs typeface="Arial"/>
              </a:rPr>
              <a:t> </a:t>
            </a:r>
            <a:r>
              <a:rPr sz="1800" spc="0" dirty="0" smtClean="0">
                <a:latin typeface="Arial"/>
                <a:cs typeface="Arial"/>
              </a:rPr>
              <a:t>the</a:t>
            </a:r>
            <a:r>
              <a:rPr sz="1800" spc="-10" dirty="0" smtClean="0">
                <a:latin typeface="Arial"/>
                <a:cs typeface="Arial"/>
              </a:rPr>
              <a:t> </a:t>
            </a:r>
            <a:r>
              <a:rPr sz="1800" spc="0" dirty="0" smtClean="0">
                <a:latin typeface="Arial"/>
                <a:cs typeface="Arial"/>
              </a:rPr>
              <a:t>rol</a:t>
            </a:r>
            <a:r>
              <a:rPr sz="1800" spc="-10" dirty="0" smtClean="0">
                <a:latin typeface="Arial"/>
                <a:cs typeface="Arial"/>
              </a:rPr>
              <a:t>e</a:t>
            </a:r>
            <a:r>
              <a:rPr sz="1800" spc="0" dirty="0" smtClean="0">
                <a:latin typeface="Arial"/>
                <a:cs typeface="Arial"/>
              </a:rPr>
              <a:t>s a</a:t>
            </a:r>
            <a:r>
              <a:rPr sz="1800" spc="-10" dirty="0" smtClean="0">
                <a:latin typeface="Arial"/>
                <a:cs typeface="Arial"/>
              </a:rPr>
              <a:t>n</a:t>
            </a:r>
            <a:r>
              <a:rPr sz="1800" spc="0" dirty="0" smtClean="0">
                <a:latin typeface="Arial"/>
                <a:cs typeface="Arial"/>
              </a:rPr>
              <a:t>d res</a:t>
            </a:r>
            <a:r>
              <a:rPr sz="1800" spc="-10" dirty="0" smtClean="0">
                <a:latin typeface="Arial"/>
                <a:cs typeface="Arial"/>
              </a:rPr>
              <a:t>p</a:t>
            </a:r>
            <a:r>
              <a:rPr sz="1800" spc="0" dirty="0" smtClean="0">
                <a:latin typeface="Arial"/>
                <a:cs typeface="Arial"/>
              </a:rPr>
              <a:t>o</a:t>
            </a:r>
            <a:r>
              <a:rPr sz="1800" spc="-10" dirty="0" smtClean="0">
                <a:latin typeface="Arial"/>
                <a:cs typeface="Arial"/>
              </a:rPr>
              <a:t>n</a:t>
            </a:r>
            <a:r>
              <a:rPr sz="1800" spc="0" dirty="0" smtClean="0">
                <a:latin typeface="Arial"/>
                <a:cs typeface="Arial"/>
              </a:rPr>
              <a:t>si</a:t>
            </a:r>
            <a:r>
              <a:rPr sz="1800" spc="-10" dirty="0" smtClean="0">
                <a:latin typeface="Arial"/>
                <a:cs typeface="Arial"/>
              </a:rPr>
              <a:t>b</a:t>
            </a:r>
            <a:r>
              <a:rPr sz="1800" spc="0" dirty="0" smtClean="0">
                <a:latin typeface="Arial"/>
                <a:cs typeface="Arial"/>
              </a:rPr>
              <a:t>i</a:t>
            </a:r>
            <a:r>
              <a:rPr sz="1800" spc="-10" dirty="0" smtClean="0">
                <a:latin typeface="Arial"/>
                <a:cs typeface="Arial"/>
              </a:rPr>
              <a:t>l</a:t>
            </a:r>
            <a:r>
              <a:rPr sz="1800" spc="0" dirty="0" smtClean="0">
                <a:latin typeface="Arial"/>
                <a:cs typeface="Arial"/>
              </a:rPr>
              <a:t>iti</a:t>
            </a:r>
            <a:r>
              <a:rPr sz="1800" spc="-10" dirty="0" smtClean="0">
                <a:latin typeface="Arial"/>
                <a:cs typeface="Arial"/>
              </a:rPr>
              <a:t>e</a:t>
            </a:r>
            <a:r>
              <a:rPr sz="1800" spc="0" dirty="0" smtClean="0">
                <a:latin typeface="Arial"/>
                <a:cs typeface="Arial"/>
              </a:rPr>
              <a:t>s</a:t>
            </a:r>
            <a:r>
              <a:rPr sz="1800" spc="35" dirty="0" smtClean="0">
                <a:latin typeface="Arial"/>
                <a:cs typeface="Arial"/>
              </a:rPr>
              <a:t> </a:t>
            </a:r>
            <a:r>
              <a:rPr sz="1800" spc="0" dirty="0" smtClean="0">
                <a:latin typeface="Arial"/>
                <a:cs typeface="Arial"/>
              </a:rPr>
              <a:t>of the</a:t>
            </a:r>
            <a:r>
              <a:rPr sz="1800" spc="-114" dirty="0" smtClean="0">
                <a:latin typeface="Arial"/>
                <a:cs typeface="Arial"/>
              </a:rPr>
              <a:t> </a:t>
            </a:r>
            <a:r>
              <a:rPr sz="1800" spc="0" dirty="0" smtClean="0">
                <a:latin typeface="Arial"/>
                <a:cs typeface="Arial"/>
              </a:rPr>
              <a:t>A</a:t>
            </a:r>
            <a:r>
              <a:rPr sz="1800" spc="-10" dirty="0" smtClean="0">
                <a:latin typeface="Arial"/>
                <a:cs typeface="Arial"/>
              </a:rPr>
              <a:t>g</a:t>
            </a:r>
            <a:r>
              <a:rPr sz="1800" spc="0" dirty="0" smtClean="0">
                <a:latin typeface="Arial"/>
                <a:cs typeface="Arial"/>
              </a:rPr>
              <a:t>e</a:t>
            </a:r>
            <a:r>
              <a:rPr sz="1800" spc="-10" dirty="0" smtClean="0">
                <a:latin typeface="Arial"/>
                <a:cs typeface="Arial"/>
              </a:rPr>
              <a:t>n</a:t>
            </a:r>
            <a:r>
              <a:rPr sz="1800" spc="0" dirty="0" smtClean="0">
                <a:latin typeface="Arial"/>
                <a:cs typeface="Arial"/>
              </a:rPr>
              <a:t>cy</a:t>
            </a:r>
            <a:r>
              <a:rPr sz="1800" spc="20" dirty="0" smtClean="0">
                <a:latin typeface="Arial"/>
                <a:cs typeface="Arial"/>
              </a:rPr>
              <a:t> </a:t>
            </a:r>
            <a:r>
              <a:rPr sz="1800" b="1" spc="0" dirty="0" smtClean="0">
                <a:latin typeface="Arial"/>
                <a:cs typeface="Arial"/>
              </a:rPr>
              <a:t>I</a:t>
            </a:r>
            <a:r>
              <a:rPr sz="1800" b="1" spc="5" dirty="0" smtClean="0">
                <a:latin typeface="Arial"/>
                <a:cs typeface="Arial"/>
              </a:rPr>
              <a:t>n</a:t>
            </a:r>
            <a:r>
              <a:rPr sz="1800" b="1" spc="0" dirty="0" smtClean="0">
                <a:latin typeface="Arial"/>
                <a:cs typeface="Arial"/>
              </a:rPr>
              <a:t>te</a:t>
            </a:r>
            <a:r>
              <a:rPr sz="1800" b="1" spc="-10" dirty="0" smtClean="0">
                <a:latin typeface="Arial"/>
                <a:cs typeface="Arial"/>
              </a:rPr>
              <a:t>r</a:t>
            </a:r>
            <a:r>
              <a:rPr sz="1800" b="1" spc="0" dirty="0" smtClean="0">
                <a:latin typeface="Arial"/>
                <a:cs typeface="Arial"/>
              </a:rPr>
              <a:t>nal</a:t>
            </a:r>
            <a:r>
              <a:rPr sz="1800" b="1" spc="-10" dirty="0" smtClean="0">
                <a:latin typeface="Arial"/>
                <a:cs typeface="Arial"/>
              </a:rPr>
              <a:t> </a:t>
            </a:r>
            <a:r>
              <a:rPr sz="1800" b="1" spc="0" dirty="0" smtClean="0">
                <a:latin typeface="Arial"/>
                <a:cs typeface="Arial"/>
              </a:rPr>
              <a:t>Control Offic</a:t>
            </a:r>
            <a:r>
              <a:rPr sz="1800" b="1" spc="-10" dirty="0" smtClean="0">
                <a:latin typeface="Arial"/>
                <a:cs typeface="Arial"/>
              </a:rPr>
              <a:t>e</a:t>
            </a:r>
            <a:r>
              <a:rPr sz="1800" b="1" spc="0" dirty="0" smtClean="0">
                <a:latin typeface="Arial"/>
                <a:cs typeface="Arial"/>
              </a:rPr>
              <a:t>r (ICO)</a:t>
            </a:r>
            <a:r>
              <a:rPr sz="1800" b="1" spc="15" dirty="0" smtClean="0">
                <a:latin typeface="Arial"/>
                <a:cs typeface="Arial"/>
              </a:rPr>
              <a:t> </a:t>
            </a:r>
            <a:r>
              <a:rPr sz="1800" spc="0" dirty="0" smtClean="0">
                <a:latin typeface="Arial"/>
                <a:cs typeface="Arial"/>
              </a:rPr>
              <a:t>are </a:t>
            </a:r>
            <a:r>
              <a:rPr sz="1800" spc="-10" dirty="0" smtClean="0">
                <a:latin typeface="Arial"/>
                <a:cs typeface="Arial"/>
              </a:rPr>
              <a:t>e</a:t>
            </a:r>
            <a:r>
              <a:rPr sz="1800" spc="-15" dirty="0" smtClean="0">
                <a:latin typeface="Arial"/>
                <a:cs typeface="Arial"/>
              </a:rPr>
              <a:t>x</a:t>
            </a:r>
            <a:r>
              <a:rPr sz="1800" spc="-10" dirty="0" smtClean="0">
                <a:latin typeface="Arial"/>
                <a:cs typeface="Arial"/>
              </a:rPr>
              <a:t>p</a:t>
            </a:r>
            <a:r>
              <a:rPr sz="1800" spc="0" dirty="0" smtClean="0">
                <a:latin typeface="Arial"/>
                <a:cs typeface="Arial"/>
              </a:rPr>
              <a:t>l</a:t>
            </a:r>
            <a:r>
              <a:rPr sz="1800" spc="-15" dirty="0" smtClean="0">
                <a:latin typeface="Arial"/>
                <a:cs typeface="Arial"/>
              </a:rPr>
              <a:t>a</a:t>
            </a:r>
            <a:r>
              <a:rPr sz="1800" spc="0" dirty="0" smtClean="0">
                <a:latin typeface="Arial"/>
                <a:cs typeface="Arial"/>
              </a:rPr>
              <a:t>i</a:t>
            </a:r>
            <a:r>
              <a:rPr sz="1800" spc="-15" dirty="0" smtClean="0">
                <a:latin typeface="Arial"/>
                <a:cs typeface="Arial"/>
              </a:rPr>
              <a:t>n</a:t>
            </a:r>
            <a:r>
              <a:rPr sz="1800" spc="-10" dirty="0" smtClean="0">
                <a:latin typeface="Arial"/>
                <a:cs typeface="Arial"/>
              </a:rPr>
              <a:t>ed</a:t>
            </a:r>
            <a:r>
              <a:rPr sz="1800" spc="0" dirty="0" smtClean="0">
                <a:latin typeface="Arial"/>
                <a:cs typeface="Arial"/>
              </a:rPr>
              <a:t>.</a:t>
            </a:r>
            <a:endParaRPr sz="18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5</a:t>
            </a:fld>
            <a:endParaRPr sz="110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471805">
              <a:lnSpc>
                <a:spcPts val="4760"/>
              </a:lnSpc>
            </a:pPr>
            <a:r>
              <a:rPr sz="4000" b="1" spc="-30" dirty="0" smtClean="0">
                <a:solidFill>
                  <a:srgbClr val="1F3969"/>
                </a:solidFill>
                <a:latin typeface="Arial"/>
                <a:cs typeface="Arial"/>
              </a:rPr>
              <a:t>SFS</a:t>
            </a:r>
            <a:r>
              <a:rPr sz="4000" b="1" spc="-5" dirty="0" smtClean="0">
                <a:solidFill>
                  <a:srgbClr val="1F3969"/>
                </a:solidFill>
                <a:latin typeface="Arial"/>
                <a:cs typeface="Arial"/>
              </a:rPr>
              <a:t> </a:t>
            </a:r>
            <a:r>
              <a:rPr sz="4000" b="1" spc="-25" dirty="0" smtClean="0">
                <a:solidFill>
                  <a:srgbClr val="1F3969"/>
                </a:solidFill>
                <a:latin typeface="Arial"/>
                <a:cs typeface="Arial"/>
              </a:rPr>
              <a:t>Secur</a:t>
            </a:r>
            <a:r>
              <a:rPr sz="4000" b="1" spc="-10" dirty="0" smtClean="0">
                <a:solidFill>
                  <a:srgbClr val="1F3969"/>
                </a:solidFill>
                <a:latin typeface="Arial"/>
                <a:cs typeface="Arial"/>
              </a:rPr>
              <a:t>i</a:t>
            </a:r>
            <a:r>
              <a:rPr sz="4000" b="1" spc="-20" dirty="0" smtClean="0">
                <a:solidFill>
                  <a:srgbClr val="1F3969"/>
                </a:solidFill>
                <a:latin typeface="Arial"/>
                <a:cs typeface="Arial"/>
              </a:rPr>
              <a:t>ty</a:t>
            </a:r>
            <a:r>
              <a:rPr sz="4000" b="1" spc="10" dirty="0" smtClean="0">
                <a:solidFill>
                  <a:srgbClr val="1F3969"/>
                </a:solidFill>
                <a:latin typeface="Arial"/>
                <a:cs typeface="Arial"/>
              </a:rPr>
              <a:t> </a:t>
            </a:r>
            <a:r>
              <a:rPr sz="4000" b="1" spc="-20" dirty="0" smtClean="0">
                <a:solidFill>
                  <a:srgbClr val="1F3969"/>
                </a:solidFill>
                <a:latin typeface="Arial"/>
                <a:cs typeface="Arial"/>
              </a:rPr>
              <a:t>Policy</a:t>
            </a:r>
            <a:endParaRPr sz="4000">
              <a:latin typeface="Arial"/>
              <a:cs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dirty="0" smtClean="0">
                <a:solidFill>
                  <a:srgbClr val="6893C9"/>
                </a:solidFill>
                <a:latin typeface="Arial"/>
                <a:cs typeface="Arial"/>
              </a:rPr>
              <a:t>9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r>
              <a:rPr sz="2000" spc="-10" dirty="0" smtClean="0">
                <a:solidFill>
                  <a:srgbClr val="6893C9"/>
                </a:solidFill>
                <a:latin typeface="Arial"/>
                <a:cs typeface="Arial"/>
              </a:rPr>
              <a:t>|</a:t>
            </a:r>
            <a:r>
              <a:rPr sz="2000" spc="0" dirty="0" smtClean="0">
                <a:solidFill>
                  <a:srgbClr val="6893C9"/>
                </a:solidFill>
                <a:latin typeface="Arial"/>
                <a:cs typeface="Arial"/>
              </a:rPr>
              <a:t>|</a:t>
            </a:r>
            <a:r>
              <a:rPr sz="2000" spc="-10" dirty="0" smtClean="0">
                <a:solidFill>
                  <a:srgbClr val="6893C9"/>
                </a:solidFill>
                <a:latin typeface="Arial"/>
                <a:cs typeface="Arial"/>
              </a:rPr>
              <a:t> </a:t>
            </a:r>
            <a:r>
              <a:rPr lang="en-US" sz="1650" b="1" spc="0" baseline="-10101" dirty="0" smtClean="0">
                <a:solidFill>
                  <a:srgbClr val="6893C9"/>
                </a:solidFill>
                <a:latin typeface="Arial"/>
                <a:cs typeface="Arial"/>
              </a:rPr>
              <a:t>6</a:t>
            </a: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3"/>
            <a:ext cx="2323465" cy="255904"/>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9" name="object 9"/>
          <p:cNvSpPr txBox="1"/>
          <p:nvPr/>
        </p:nvSpPr>
        <p:spPr>
          <a:xfrm>
            <a:off x="1549653" y="3079369"/>
            <a:ext cx="6043295" cy="556895"/>
          </a:xfrm>
          <a:prstGeom prst="rect">
            <a:avLst/>
          </a:prstGeom>
        </p:spPr>
        <p:txBody>
          <a:bodyPr vert="horz" wrap="square" lIns="0" tIns="0" rIns="0" bIns="0" rtlCol="0">
            <a:noAutofit/>
          </a:bodyPr>
          <a:lstStyle/>
          <a:p>
            <a:pPr marL="12700">
              <a:lnSpc>
                <a:spcPct val="100000"/>
              </a:lnSpc>
              <a:tabLst>
                <a:tab pos="952500" algn="l"/>
                <a:tab pos="2070100" algn="l"/>
                <a:tab pos="2527300" algn="l"/>
              </a:tabLst>
            </a:pPr>
            <a:r>
              <a:rPr sz="3600" b="1" dirty="0" smtClean="0">
                <a:solidFill>
                  <a:srgbClr val="1F3160"/>
                </a:solidFill>
                <a:latin typeface="Arial"/>
                <a:cs typeface="Arial"/>
              </a:rPr>
              <a:t>ICO	Role	&amp;	Responsib</a:t>
            </a:r>
            <a:r>
              <a:rPr sz="3600" b="1" spc="-15" dirty="0" smtClean="0">
                <a:solidFill>
                  <a:srgbClr val="1F3160"/>
                </a:solidFill>
                <a:latin typeface="Arial"/>
                <a:cs typeface="Arial"/>
              </a:rPr>
              <a:t>i</a:t>
            </a:r>
            <a:r>
              <a:rPr sz="3600" b="1" spc="0" dirty="0" smtClean="0">
                <a:solidFill>
                  <a:srgbClr val="1F3160"/>
                </a:solidFill>
                <a:latin typeface="Arial"/>
                <a:cs typeface="Arial"/>
              </a:rPr>
              <a:t>lit</a:t>
            </a:r>
            <a:r>
              <a:rPr sz="3600" b="1" spc="-15" dirty="0" smtClean="0">
                <a:solidFill>
                  <a:srgbClr val="1F3160"/>
                </a:solidFill>
                <a:latin typeface="Arial"/>
                <a:cs typeface="Arial"/>
              </a:rPr>
              <a:t>i</a:t>
            </a:r>
            <a:r>
              <a:rPr sz="3600" b="1" spc="0" dirty="0" smtClean="0">
                <a:solidFill>
                  <a:srgbClr val="1F3160"/>
                </a:solidFill>
                <a:latin typeface="Arial"/>
                <a:cs typeface="Arial"/>
              </a:rPr>
              <a:t>es</a:t>
            </a:r>
            <a:endParaRPr sz="3600">
              <a:latin typeface="Arial"/>
              <a:cs typeface="Arial"/>
            </a:endParaRPr>
          </a:p>
        </p:txBody>
      </p:sp>
      <p:sp>
        <p:nvSpPr>
          <p:cNvPr id="10" name="object 10"/>
          <p:cNvSpPr txBox="1"/>
          <p:nvPr/>
        </p:nvSpPr>
        <p:spPr>
          <a:xfrm>
            <a:off x="3253866" y="3904869"/>
            <a:ext cx="2634615" cy="436245"/>
          </a:xfrm>
          <a:prstGeom prst="rect">
            <a:avLst/>
          </a:prstGeom>
        </p:spPr>
        <p:txBody>
          <a:bodyPr vert="horz" wrap="square" lIns="0" tIns="0" rIns="0" bIns="0" rtlCol="0">
            <a:noAutofit/>
          </a:bodyPr>
          <a:lstStyle/>
          <a:p>
            <a:pPr marL="12700">
              <a:lnSpc>
                <a:spcPct val="100000"/>
              </a:lnSpc>
            </a:pPr>
            <a:r>
              <a:rPr lang="en-US" sz="2800" dirty="0" smtClean="0">
                <a:latin typeface="Arial"/>
                <a:cs typeface="Arial"/>
              </a:rPr>
              <a:t>Kristen Pelcher</a:t>
            </a:r>
            <a:endParaRPr sz="2800" dirty="0">
              <a:latin typeface="Arial"/>
              <a:cs typeface="Arial"/>
            </a:endParaRPr>
          </a:p>
        </p:txBody>
      </p:sp>
      <p:sp>
        <p:nvSpPr>
          <p:cNvPr id="11" name="object 11"/>
          <p:cNvSpPr txBox="1"/>
          <p:nvPr/>
        </p:nvSpPr>
        <p:spPr>
          <a:xfrm>
            <a:off x="307340" y="6519671"/>
            <a:ext cx="704215" cy="194310"/>
          </a:xfrm>
          <a:prstGeom prst="rect">
            <a:avLst/>
          </a:prstGeom>
        </p:spPr>
        <p:txBody>
          <a:bodyPr vert="horz" wrap="square" lIns="0" tIns="0" rIns="0" bIns="0" rtlCol="0">
            <a:noAutofit/>
          </a:bodyPr>
          <a:lstStyle/>
          <a:p>
            <a:pPr marL="12700">
              <a:lnSpc>
                <a:spcPct val="100000"/>
              </a:lnSpc>
            </a:pPr>
            <a:r>
              <a:rPr lang="en-US" sz="1200" b="1" dirty="0" smtClean="0">
                <a:solidFill>
                  <a:srgbClr val="6893C9"/>
                </a:solidFill>
                <a:latin typeface="Arial"/>
                <a:cs typeface="Arial"/>
              </a:rPr>
              <a:t>3/23/2017</a:t>
            </a:r>
            <a:endParaRPr sz="1200" dirty="0">
              <a:latin typeface="Arial"/>
              <a:cs typeface="Arial"/>
            </a:endParaRPr>
          </a:p>
        </p:txBody>
      </p:sp>
      <p:sp>
        <p:nvSpPr>
          <p:cNvPr id="12" name="object 12"/>
          <p:cNvSpPr/>
          <p:nvPr/>
        </p:nvSpPr>
        <p:spPr>
          <a:xfrm>
            <a:off x="320040" y="6694931"/>
            <a:ext cx="679704" cy="0"/>
          </a:xfrm>
          <a:custGeom>
            <a:avLst/>
            <a:gdLst/>
            <a:ahLst/>
            <a:cxnLst/>
            <a:rect l="l" t="t" r="r" b="b"/>
            <a:pathLst>
              <a:path w="679704">
                <a:moveTo>
                  <a:pt x="0" y="0"/>
                </a:moveTo>
                <a:lnTo>
                  <a:pt x="679704" y="0"/>
                </a:lnTo>
              </a:path>
            </a:pathLst>
          </a:custGeom>
          <a:ln w="16509">
            <a:solidFill>
              <a:srgbClr val="6893C9"/>
            </a:solidFill>
          </a:ln>
        </p:spPr>
        <p:txBody>
          <a:bodyPr wrap="square" lIns="0" tIns="0" rIns="0" bIns="0" rtlCol="0">
            <a:noAutofit/>
          </a:bodyPr>
          <a:lstStyle/>
          <a:p>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8229600" cy="4191000"/>
          </a:xfrm>
        </p:spPr>
        <p:txBody>
          <a:bodyPr/>
          <a:lstStyle/>
          <a:p>
            <a:pPr>
              <a:spcBef>
                <a:spcPts val="600"/>
              </a:spcBef>
              <a:spcAft>
                <a:spcPts val="600"/>
              </a:spcAft>
              <a:buFont typeface="Wingdings" panose="05000000000000000000" pitchFamily="2" charset="2"/>
              <a:buChar char="§"/>
            </a:pPr>
            <a:r>
              <a:rPr lang="en-US" sz="1600" kern="1200" dirty="0">
                <a:solidFill>
                  <a:schemeClr val="tx1"/>
                </a:solidFill>
                <a:latin typeface="Arial" panose="020B0604020202020204" pitchFamily="34" charset="0"/>
                <a:cs typeface="Arial" panose="020B0604020202020204" pitchFamily="34" charset="0"/>
              </a:rPr>
              <a:t>Understand potential SFS risk scenarios for your agency and available tools to monitor data integrity </a:t>
            </a:r>
          </a:p>
          <a:p>
            <a:pPr>
              <a:spcBef>
                <a:spcPts val="600"/>
              </a:spcBef>
              <a:spcAft>
                <a:spcPts val="600"/>
              </a:spcAft>
              <a:buFont typeface="Wingdings" panose="05000000000000000000" pitchFamily="2" charset="2"/>
              <a:buChar char="§"/>
            </a:pPr>
            <a:endParaRPr lang="en-US" sz="1600" kern="1200" dirty="0">
              <a:solidFill>
                <a:schemeClr val="tx1"/>
              </a:solidFill>
              <a:latin typeface="Arial" panose="020B0604020202020204" pitchFamily="34" charset="0"/>
              <a:cs typeface="Arial" panose="020B0604020202020204" pitchFamily="34" charset="0"/>
            </a:endParaRPr>
          </a:p>
          <a:p>
            <a:pPr>
              <a:spcBef>
                <a:spcPts val="600"/>
              </a:spcBef>
              <a:spcAft>
                <a:spcPts val="600"/>
              </a:spcAft>
              <a:buFont typeface="Wingdings" panose="05000000000000000000" pitchFamily="2" charset="2"/>
              <a:buChar char="§"/>
            </a:pPr>
            <a:r>
              <a:rPr lang="en-US" sz="1600" kern="1200" dirty="0">
                <a:solidFill>
                  <a:schemeClr val="tx1"/>
                </a:solidFill>
                <a:latin typeface="Arial" panose="020B0604020202020204" pitchFamily="34" charset="0"/>
                <a:cs typeface="Arial" panose="020B0604020202020204" pitchFamily="34" charset="0"/>
              </a:rPr>
              <a:t>Validate that your agency business processes </a:t>
            </a:r>
            <a:r>
              <a:rPr lang="en-US" sz="1600" kern="1200" dirty="0" smtClean="0">
                <a:solidFill>
                  <a:schemeClr val="tx1"/>
                </a:solidFill>
                <a:latin typeface="Arial" panose="020B0604020202020204" pitchFamily="34" charset="0"/>
                <a:cs typeface="Arial" panose="020B0604020202020204" pitchFamily="34" charset="0"/>
              </a:rPr>
              <a:t>reflect:</a:t>
            </a:r>
            <a:endParaRPr lang="en-US" sz="1600" kern="1200" dirty="0">
              <a:solidFill>
                <a:schemeClr val="tx1"/>
              </a:solidFill>
              <a:latin typeface="Arial" panose="020B0604020202020204" pitchFamily="34" charset="0"/>
              <a:cs typeface="Arial" panose="020B0604020202020204" pitchFamily="34" charset="0"/>
            </a:endParaRPr>
          </a:p>
          <a:p>
            <a:pPr marL="742950" lvl="1" indent="-285750">
              <a:lnSpc>
                <a:spcPct val="100000"/>
              </a:lnSpc>
              <a:spcBef>
                <a:spcPts val="600"/>
              </a:spcBef>
              <a:spcAft>
                <a:spcPts val="600"/>
              </a:spcAft>
              <a:buFont typeface="Arial" panose="020B0604020202020204" pitchFamily="34" charset="0"/>
              <a:buChar char="•"/>
            </a:pPr>
            <a:r>
              <a:rPr lang="en-US" sz="1400" dirty="0">
                <a:solidFill>
                  <a:schemeClr val="tx1"/>
                </a:solidFill>
              </a:rPr>
              <a:t>The communication required to keep SFS data up to date </a:t>
            </a:r>
          </a:p>
          <a:p>
            <a:pPr marL="742950" lvl="1" indent="-285750">
              <a:lnSpc>
                <a:spcPct val="100000"/>
              </a:lnSpc>
              <a:spcBef>
                <a:spcPts val="600"/>
              </a:spcBef>
              <a:spcAft>
                <a:spcPts val="600"/>
              </a:spcAft>
              <a:buFont typeface="Arial" panose="020B0604020202020204" pitchFamily="34" charset="0"/>
              <a:buChar char="•"/>
            </a:pPr>
            <a:r>
              <a:rPr lang="en-US" sz="1400" dirty="0">
                <a:solidFill>
                  <a:schemeClr val="tx1"/>
                </a:solidFill>
              </a:rPr>
              <a:t>The ongoing internal control monitoring of data maintenance </a:t>
            </a:r>
          </a:p>
          <a:p>
            <a:pPr marL="342900" lvl="2" indent="-342900">
              <a:spcBef>
                <a:spcPts val="600"/>
              </a:spcBef>
              <a:spcAft>
                <a:spcPts val="600"/>
              </a:spcAft>
              <a:buFont typeface="Wingdings" panose="05000000000000000000" pitchFamily="2" charset="2"/>
              <a:buChar char="§"/>
            </a:pPr>
            <a:endParaRPr lang="en-US" sz="1600" dirty="0">
              <a:solidFill>
                <a:schemeClr val="tx1"/>
              </a:solidFill>
            </a:endParaRPr>
          </a:p>
          <a:p>
            <a:pPr>
              <a:spcBef>
                <a:spcPts val="600"/>
              </a:spcBef>
              <a:spcAft>
                <a:spcPts val="600"/>
              </a:spcAft>
              <a:buFont typeface="Wingdings" panose="05000000000000000000" pitchFamily="2" charset="2"/>
              <a:buChar char="§"/>
            </a:pPr>
            <a:r>
              <a:rPr lang="en-US" sz="1600" kern="1200" dirty="0">
                <a:solidFill>
                  <a:schemeClr val="tx1"/>
                </a:solidFill>
                <a:latin typeface="Arial" panose="020B0604020202020204" pitchFamily="34" charset="0"/>
                <a:cs typeface="Arial" panose="020B0604020202020204" pitchFamily="34" charset="0"/>
              </a:rPr>
              <a:t>Confirm with your ASA that you have the appropriate data access to view agency administrator queries </a:t>
            </a:r>
          </a:p>
          <a:p>
            <a:pPr>
              <a:spcBef>
                <a:spcPts val="600"/>
              </a:spcBef>
              <a:spcAft>
                <a:spcPts val="600"/>
              </a:spcAft>
              <a:buFont typeface="Wingdings" panose="05000000000000000000" pitchFamily="2" charset="2"/>
              <a:buChar char="§"/>
            </a:pPr>
            <a:endParaRPr lang="en-US" sz="1600" kern="1200" dirty="0">
              <a:solidFill>
                <a:schemeClr val="tx1"/>
              </a:solidFill>
              <a:latin typeface="Arial" panose="020B0604020202020204" pitchFamily="34" charset="0"/>
              <a:cs typeface="Arial" panose="020B0604020202020204" pitchFamily="34" charset="0"/>
            </a:endParaRPr>
          </a:p>
          <a:p>
            <a:pPr>
              <a:spcBef>
                <a:spcPts val="600"/>
              </a:spcBef>
              <a:spcAft>
                <a:spcPts val="600"/>
              </a:spcAft>
              <a:buFont typeface="Wingdings" panose="05000000000000000000" pitchFamily="2" charset="2"/>
              <a:buChar char="§"/>
            </a:pPr>
            <a:r>
              <a:rPr lang="en-US" sz="1600" kern="1200" dirty="0">
                <a:solidFill>
                  <a:schemeClr val="tx1"/>
                </a:solidFill>
                <a:latin typeface="Arial" panose="020B0604020202020204" pitchFamily="34" charset="0"/>
                <a:cs typeface="Arial" panose="020B0604020202020204" pitchFamily="34" charset="0"/>
              </a:rPr>
              <a:t>Upon finding a gap in SFS data maintenance, update internal agency business processes accordingly</a:t>
            </a:r>
          </a:p>
          <a:p>
            <a:pPr>
              <a:spcBef>
                <a:spcPts val="600"/>
              </a:spcBef>
              <a:spcAft>
                <a:spcPts val="600"/>
              </a:spcAft>
              <a:buFont typeface="Wingdings" panose="05000000000000000000" pitchFamily="2" charset="2"/>
              <a:buChar char="§"/>
            </a:pPr>
            <a:endParaRPr lang="en-US" sz="1600" kern="1200" dirty="0">
              <a:solidFill>
                <a:schemeClr val="tx1"/>
              </a:solidFill>
              <a:latin typeface="Arial" panose="020B0604020202020204" pitchFamily="34" charset="0"/>
              <a:cs typeface="Arial" panose="020B0604020202020204" pitchFamily="34" charset="0"/>
            </a:endParaRPr>
          </a:p>
        </p:txBody>
      </p:sp>
      <p:sp>
        <p:nvSpPr>
          <p:cNvPr id="5" name="TextBox 4"/>
          <p:cNvSpPr txBox="1"/>
          <p:nvPr/>
        </p:nvSpPr>
        <p:spPr>
          <a:xfrm>
            <a:off x="1336344" y="5927680"/>
            <a:ext cx="5916304" cy="461665"/>
          </a:xfrm>
          <a:prstGeom prst="rect">
            <a:avLst/>
          </a:prstGeom>
          <a:noFill/>
        </p:spPr>
        <p:txBody>
          <a:bodyPr wrap="square" rtlCol="0">
            <a:spAutoFit/>
          </a:bodyPr>
          <a:lstStyle/>
          <a:p>
            <a:pPr algn="ctr" fontAlgn="base">
              <a:spcBef>
                <a:spcPct val="0"/>
              </a:spcBef>
              <a:spcAft>
                <a:spcPct val="0"/>
              </a:spcAft>
            </a:pPr>
            <a:r>
              <a:rPr lang="en-US" sz="1200" i="1" dirty="0">
                <a:solidFill>
                  <a:srgbClr val="000000"/>
                </a:solidFill>
                <a:cs typeface="Arial" charset="0"/>
              </a:rPr>
              <a:t>N</a:t>
            </a:r>
            <a:r>
              <a:rPr lang="en-US" sz="1200" i="1" dirty="0" smtClean="0">
                <a:solidFill>
                  <a:srgbClr val="000000"/>
                </a:solidFill>
                <a:cs typeface="Arial" charset="0"/>
              </a:rPr>
              <a:t>ote: ICOs are not responsible for maintaining SFS data; ICOs are responsible for periodically monitoring that SFS data is being maintained appropriately.</a:t>
            </a:r>
            <a:endParaRPr lang="en-US" sz="1200" i="1" dirty="0">
              <a:solidFill>
                <a:srgbClr val="000000"/>
              </a:solidFill>
              <a:cs typeface="Arial" charset="0"/>
            </a:endParaRPr>
          </a:p>
        </p:txBody>
      </p:sp>
      <p:sp>
        <p:nvSpPr>
          <p:cNvPr id="4" name="TextBox 3"/>
          <p:cNvSpPr txBox="1"/>
          <p:nvPr/>
        </p:nvSpPr>
        <p:spPr>
          <a:xfrm>
            <a:off x="838200" y="533400"/>
            <a:ext cx="6781800" cy="707886"/>
          </a:xfrm>
          <a:prstGeom prst="rect">
            <a:avLst/>
          </a:prstGeom>
          <a:noFill/>
        </p:spPr>
        <p:txBody>
          <a:bodyPr wrap="square" rtlCol="0">
            <a:spAutoFit/>
          </a:bodyPr>
          <a:lstStyle/>
          <a:p>
            <a:pPr algn="ctr" fontAlgn="base">
              <a:spcBef>
                <a:spcPct val="0"/>
              </a:spcBef>
              <a:spcAft>
                <a:spcPct val="0"/>
              </a:spcAft>
            </a:pPr>
            <a:r>
              <a:rPr lang="en-US" sz="4000" b="1" dirty="0" smtClean="0">
                <a:solidFill>
                  <a:srgbClr val="1F3969"/>
                </a:solidFill>
                <a:cs typeface="Arial" charset="0"/>
              </a:rPr>
              <a:t>ICO SFS Responsibilities</a:t>
            </a:r>
            <a:endParaRPr lang="en-US" sz="4000" b="1" dirty="0">
              <a:solidFill>
                <a:srgbClr val="1F3969"/>
              </a:solidFill>
              <a:cs typeface="Arial" charset="0"/>
            </a:endParaRPr>
          </a:p>
        </p:txBody>
      </p:sp>
    </p:spTree>
    <p:extLst>
      <p:ext uri="{BB962C8B-B14F-4D97-AF65-F5344CB8AC3E}">
        <p14:creationId xmlns:p14="http://schemas.microsoft.com/office/powerpoint/2010/main" val="560395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7244" y="1487678"/>
            <a:ext cx="7520305" cy="4523105"/>
          </a:xfrm>
          <a:prstGeom prst="rect">
            <a:avLst/>
          </a:prstGeom>
        </p:spPr>
        <p:txBody>
          <a:bodyPr vert="horz" wrap="square" lIns="0" tIns="0" rIns="0" bIns="0" rtlCol="0">
            <a:noAutofit/>
          </a:bodyPr>
          <a:lstStyle/>
          <a:p>
            <a:pPr marL="12700">
              <a:lnSpc>
                <a:spcPct val="100000"/>
              </a:lnSpc>
            </a:pPr>
            <a:r>
              <a:rPr sz="1800" dirty="0" smtClean="0">
                <a:latin typeface="Arial"/>
                <a:cs typeface="Arial"/>
              </a:rPr>
              <a:t>M</a:t>
            </a:r>
            <a:r>
              <a:rPr sz="1800" spc="-10" dirty="0" smtClean="0">
                <a:latin typeface="Arial"/>
                <a:cs typeface="Arial"/>
              </a:rPr>
              <a:t>on</a:t>
            </a:r>
            <a:r>
              <a:rPr sz="1800" spc="0" dirty="0" smtClean="0">
                <a:latin typeface="Arial"/>
                <a:cs typeface="Arial"/>
              </a:rPr>
              <a:t>it</a:t>
            </a:r>
            <a:r>
              <a:rPr sz="1800" spc="-10" dirty="0" smtClean="0">
                <a:latin typeface="Arial"/>
                <a:cs typeface="Arial"/>
              </a:rPr>
              <a:t>o</a:t>
            </a:r>
            <a:r>
              <a:rPr sz="1800" spc="0" dirty="0" smtClean="0">
                <a:latin typeface="Arial"/>
                <a:cs typeface="Arial"/>
              </a:rPr>
              <a:t>ri</a:t>
            </a:r>
            <a:r>
              <a:rPr sz="1800" spc="-15" dirty="0" smtClean="0">
                <a:latin typeface="Arial"/>
                <a:cs typeface="Arial"/>
              </a:rPr>
              <a:t>n</a:t>
            </a:r>
            <a:r>
              <a:rPr sz="1800" spc="0" dirty="0" smtClean="0">
                <a:latin typeface="Arial"/>
                <a:cs typeface="Arial"/>
              </a:rPr>
              <a:t>g</a:t>
            </a:r>
            <a:r>
              <a:rPr sz="1800" spc="20" dirty="0" smtClean="0">
                <a:latin typeface="Arial"/>
                <a:cs typeface="Arial"/>
              </a:rPr>
              <a:t> </a:t>
            </a:r>
            <a:r>
              <a:rPr sz="1800" spc="0" dirty="0" smtClean="0">
                <a:latin typeface="Arial"/>
                <a:cs typeface="Arial"/>
              </a:rPr>
              <a:t>s</a:t>
            </a:r>
            <a:r>
              <a:rPr sz="1800" spc="-10" dirty="0" smtClean="0">
                <a:latin typeface="Arial"/>
                <a:cs typeface="Arial"/>
              </a:rPr>
              <a:t>hou</a:t>
            </a:r>
            <a:r>
              <a:rPr sz="1800" spc="0" dirty="0" smtClean="0">
                <a:latin typeface="Arial"/>
                <a:cs typeface="Arial"/>
              </a:rPr>
              <a:t>ld i</a:t>
            </a:r>
            <a:r>
              <a:rPr sz="1800" spc="-15" dirty="0" smtClean="0">
                <a:latin typeface="Arial"/>
                <a:cs typeface="Arial"/>
              </a:rPr>
              <a:t>n</a:t>
            </a:r>
            <a:r>
              <a:rPr sz="1800" spc="0" dirty="0" smtClean="0">
                <a:latin typeface="Arial"/>
                <a:cs typeface="Arial"/>
              </a:rPr>
              <a:t>cl</a:t>
            </a:r>
            <a:r>
              <a:rPr sz="1800" spc="-15" dirty="0" smtClean="0">
                <a:latin typeface="Arial"/>
                <a:cs typeface="Arial"/>
              </a:rPr>
              <a:t>u</a:t>
            </a:r>
            <a:r>
              <a:rPr sz="1800" spc="-10" dirty="0" smtClean="0">
                <a:latin typeface="Arial"/>
                <a:cs typeface="Arial"/>
              </a:rPr>
              <a:t>d</a:t>
            </a:r>
            <a:r>
              <a:rPr sz="1800" spc="0" dirty="0" smtClean="0">
                <a:latin typeface="Arial"/>
                <a:cs typeface="Arial"/>
              </a:rPr>
              <a:t>e</a:t>
            </a:r>
            <a:r>
              <a:rPr sz="1800" spc="20" dirty="0" smtClean="0">
                <a:latin typeface="Arial"/>
                <a:cs typeface="Arial"/>
              </a:rPr>
              <a:t> </a:t>
            </a:r>
            <a:r>
              <a:rPr sz="1800" spc="-10" dirty="0" smtClean="0">
                <a:latin typeface="Arial"/>
                <a:cs typeface="Arial"/>
              </a:rPr>
              <a:t>a</a:t>
            </a:r>
            <a:r>
              <a:rPr sz="1800" spc="0" dirty="0" smtClean="0">
                <a:latin typeface="Arial"/>
                <a:cs typeface="Arial"/>
              </a:rPr>
              <a:t>n</a:t>
            </a:r>
            <a:r>
              <a:rPr sz="1800" spc="-5" dirty="0" smtClean="0">
                <a:latin typeface="Arial"/>
                <a:cs typeface="Arial"/>
              </a:rPr>
              <a:t> </a:t>
            </a:r>
            <a:r>
              <a:rPr sz="1800" spc="0" dirty="0" smtClean="0">
                <a:latin typeface="Arial"/>
                <a:cs typeface="Arial"/>
              </a:rPr>
              <a:t>i</a:t>
            </a:r>
            <a:r>
              <a:rPr sz="1800" spc="-10" dirty="0" smtClean="0">
                <a:latin typeface="Arial"/>
                <a:cs typeface="Arial"/>
              </a:rPr>
              <a:t>n</a:t>
            </a:r>
            <a:r>
              <a:rPr sz="1800" spc="0" dirty="0" smtClean="0">
                <a:latin typeface="Arial"/>
                <a:cs typeface="Arial"/>
              </a:rPr>
              <a:t>ter</a:t>
            </a:r>
            <a:r>
              <a:rPr sz="1800" spc="-10" dirty="0" smtClean="0">
                <a:latin typeface="Arial"/>
                <a:cs typeface="Arial"/>
              </a:rPr>
              <a:t>na</a:t>
            </a:r>
            <a:r>
              <a:rPr sz="1800" spc="0" dirty="0" smtClean="0">
                <a:latin typeface="Arial"/>
                <a:cs typeface="Arial"/>
              </a:rPr>
              <a:t>l</a:t>
            </a:r>
            <a:r>
              <a:rPr sz="1800" spc="5" dirty="0" smtClean="0">
                <a:latin typeface="Arial"/>
                <a:cs typeface="Arial"/>
              </a:rPr>
              <a:t> </a:t>
            </a:r>
            <a:r>
              <a:rPr sz="1800" spc="-10" dirty="0" smtClean="0">
                <a:latin typeface="Arial"/>
                <a:cs typeface="Arial"/>
              </a:rPr>
              <a:t>agen</a:t>
            </a:r>
            <a:r>
              <a:rPr sz="1800" spc="0" dirty="0" smtClean="0">
                <a:latin typeface="Arial"/>
                <a:cs typeface="Arial"/>
              </a:rPr>
              <a:t>cy</a:t>
            </a:r>
            <a:r>
              <a:rPr sz="1800" spc="10" dirty="0" smtClean="0">
                <a:latin typeface="Arial"/>
                <a:cs typeface="Arial"/>
              </a:rPr>
              <a:t> </a:t>
            </a:r>
            <a:r>
              <a:rPr sz="1800" spc="0" dirty="0" smtClean="0">
                <a:latin typeface="Arial"/>
                <a:cs typeface="Arial"/>
              </a:rPr>
              <a:t>r</a:t>
            </a:r>
            <a:r>
              <a:rPr sz="1800" spc="-10" dirty="0" smtClean="0">
                <a:latin typeface="Arial"/>
                <a:cs typeface="Arial"/>
              </a:rPr>
              <a:t>e</a:t>
            </a:r>
            <a:r>
              <a:rPr sz="1800" spc="0" dirty="0" smtClean="0">
                <a:latin typeface="Arial"/>
                <a:cs typeface="Arial"/>
              </a:rPr>
              <a:t>vi</a:t>
            </a:r>
            <a:r>
              <a:rPr sz="1800" spc="-15" dirty="0" smtClean="0">
                <a:latin typeface="Arial"/>
                <a:cs typeface="Arial"/>
              </a:rPr>
              <a:t>e</a:t>
            </a:r>
            <a:r>
              <a:rPr sz="1800" spc="0" dirty="0" smtClean="0">
                <a:latin typeface="Arial"/>
                <a:cs typeface="Arial"/>
              </a:rPr>
              <a:t>w</a:t>
            </a:r>
            <a:r>
              <a:rPr sz="1800" spc="5" dirty="0" smtClean="0">
                <a:latin typeface="Arial"/>
                <a:cs typeface="Arial"/>
              </a:rPr>
              <a:t> </a:t>
            </a:r>
            <a:r>
              <a:rPr sz="1800" spc="0" dirty="0" smtClean="0">
                <a:latin typeface="Arial"/>
                <a:cs typeface="Arial"/>
              </a:rPr>
              <a:t>to </a:t>
            </a:r>
            <a:r>
              <a:rPr sz="1800" spc="-10" dirty="0" smtClean="0">
                <a:latin typeface="Arial"/>
                <a:cs typeface="Arial"/>
              </a:rPr>
              <a:t>en</a:t>
            </a:r>
            <a:r>
              <a:rPr sz="1800" spc="0" dirty="0" smtClean="0">
                <a:latin typeface="Arial"/>
                <a:cs typeface="Arial"/>
              </a:rPr>
              <a:t>s</a:t>
            </a:r>
            <a:r>
              <a:rPr sz="1800" spc="-10" dirty="0" smtClean="0">
                <a:latin typeface="Arial"/>
                <a:cs typeface="Arial"/>
              </a:rPr>
              <a:t>u</a:t>
            </a:r>
            <a:r>
              <a:rPr sz="1800" spc="0" dirty="0" smtClean="0">
                <a:latin typeface="Arial"/>
                <a:cs typeface="Arial"/>
              </a:rPr>
              <a:t>re</a:t>
            </a:r>
            <a:r>
              <a:rPr sz="1800" spc="5" dirty="0" smtClean="0">
                <a:latin typeface="Arial"/>
                <a:cs typeface="Arial"/>
              </a:rPr>
              <a:t> </a:t>
            </a:r>
            <a:r>
              <a:rPr sz="1800" spc="0" dirty="0" smtClean="0">
                <a:latin typeface="Arial"/>
                <a:cs typeface="Arial"/>
              </a:rPr>
              <a:t>th</a:t>
            </a:r>
            <a:r>
              <a:rPr sz="1800" spc="-10" dirty="0" smtClean="0">
                <a:latin typeface="Arial"/>
                <a:cs typeface="Arial"/>
              </a:rPr>
              <a:t>a</a:t>
            </a:r>
            <a:r>
              <a:rPr sz="1800" spc="0" dirty="0" smtClean="0">
                <a:latin typeface="Arial"/>
                <a:cs typeface="Arial"/>
              </a:rPr>
              <a:t>t </a:t>
            </a:r>
            <a:r>
              <a:rPr sz="1800" spc="-30" dirty="0" smtClean="0">
                <a:latin typeface="Arial"/>
                <a:cs typeface="Arial"/>
              </a:rPr>
              <a:t>y</a:t>
            </a:r>
            <a:r>
              <a:rPr sz="1800" spc="-10" dirty="0" smtClean="0">
                <a:latin typeface="Arial"/>
                <a:cs typeface="Arial"/>
              </a:rPr>
              <a:t>o</a:t>
            </a:r>
            <a:r>
              <a:rPr sz="1800" spc="0" dirty="0" smtClean="0">
                <a:latin typeface="Arial"/>
                <a:cs typeface="Arial"/>
              </a:rPr>
              <a:t>u</a:t>
            </a:r>
            <a:endParaRPr sz="1800" dirty="0">
              <a:latin typeface="Arial"/>
              <a:cs typeface="Arial"/>
            </a:endParaRPr>
          </a:p>
          <a:p>
            <a:pPr marL="12700">
              <a:lnSpc>
                <a:spcPct val="100000"/>
              </a:lnSpc>
            </a:pPr>
            <a:r>
              <a:rPr sz="1800" dirty="0" smtClean="0">
                <a:latin typeface="Arial"/>
                <a:cs typeface="Arial"/>
              </a:rPr>
              <a:t>h</a:t>
            </a:r>
            <a:r>
              <a:rPr sz="1800" spc="-10" dirty="0" smtClean="0">
                <a:latin typeface="Arial"/>
                <a:cs typeface="Arial"/>
              </a:rPr>
              <a:t>a</a:t>
            </a:r>
            <a:r>
              <a:rPr sz="1800" spc="0" dirty="0" smtClean="0">
                <a:latin typeface="Arial"/>
                <a:cs typeface="Arial"/>
              </a:rPr>
              <a:t>ve</a:t>
            </a:r>
            <a:r>
              <a:rPr sz="1800" spc="5" dirty="0" smtClean="0">
                <a:latin typeface="Arial"/>
                <a:cs typeface="Arial"/>
              </a:rPr>
              <a:t> </a:t>
            </a:r>
            <a:r>
              <a:rPr sz="1800" spc="0" dirty="0" smtClean="0">
                <a:latin typeface="Arial"/>
                <a:cs typeface="Arial"/>
              </a:rPr>
              <a:t>the</a:t>
            </a:r>
            <a:r>
              <a:rPr sz="1800" spc="-10" dirty="0" smtClean="0">
                <a:latin typeface="Arial"/>
                <a:cs typeface="Arial"/>
              </a:rPr>
              <a:t> </a:t>
            </a:r>
            <a:r>
              <a:rPr sz="1800" spc="0" dirty="0" smtClean="0">
                <a:latin typeface="Arial"/>
                <a:cs typeface="Arial"/>
              </a:rPr>
              <a:t>b</a:t>
            </a:r>
            <a:r>
              <a:rPr sz="1800" spc="-10" dirty="0" smtClean="0">
                <a:latin typeface="Arial"/>
                <a:cs typeface="Arial"/>
              </a:rPr>
              <a:t>e</a:t>
            </a:r>
            <a:r>
              <a:rPr sz="1800" spc="0" dirty="0" smtClean="0">
                <a:latin typeface="Arial"/>
                <a:cs typeface="Arial"/>
              </a:rPr>
              <a:t>l</a:t>
            </a:r>
            <a:r>
              <a:rPr sz="1800" spc="-10" dirty="0" smtClean="0">
                <a:latin typeface="Arial"/>
                <a:cs typeface="Arial"/>
              </a:rPr>
              <a:t>o</a:t>
            </a:r>
            <a:r>
              <a:rPr sz="1800" spc="0" dirty="0" smtClean="0">
                <a:latin typeface="Arial"/>
                <a:cs typeface="Arial"/>
              </a:rPr>
              <a:t>w</a:t>
            </a:r>
            <a:r>
              <a:rPr sz="1800" spc="10" dirty="0" smtClean="0">
                <a:latin typeface="Arial"/>
                <a:cs typeface="Arial"/>
              </a:rPr>
              <a:t> </a:t>
            </a:r>
            <a:r>
              <a:rPr sz="1800" spc="0" dirty="0" smtClean="0">
                <a:latin typeface="Arial"/>
                <a:cs typeface="Arial"/>
              </a:rPr>
              <a:t>pr</a:t>
            </a:r>
            <a:r>
              <a:rPr sz="1800" spc="-10" dirty="0" smtClean="0">
                <a:latin typeface="Arial"/>
                <a:cs typeface="Arial"/>
              </a:rPr>
              <a:t>o</a:t>
            </a:r>
            <a:r>
              <a:rPr sz="1800" spc="0" dirty="0" smtClean="0">
                <a:latin typeface="Arial"/>
                <a:cs typeface="Arial"/>
              </a:rPr>
              <a:t>cess</a:t>
            </a:r>
            <a:r>
              <a:rPr sz="1800" spc="-10" dirty="0" smtClean="0">
                <a:latin typeface="Arial"/>
                <a:cs typeface="Arial"/>
              </a:rPr>
              <a:t>e</a:t>
            </a:r>
            <a:r>
              <a:rPr sz="1800" spc="0" dirty="0" smtClean="0">
                <a:latin typeface="Arial"/>
                <a:cs typeface="Arial"/>
              </a:rPr>
              <a:t>s</a:t>
            </a:r>
            <a:r>
              <a:rPr sz="1800" spc="10" dirty="0" smtClean="0">
                <a:latin typeface="Arial"/>
                <a:cs typeface="Arial"/>
              </a:rPr>
              <a:t> </a:t>
            </a:r>
            <a:r>
              <a:rPr sz="1800" spc="0" dirty="0" smtClean="0">
                <a:latin typeface="Arial"/>
                <a:cs typeface="Arial"/>
              </a:rPr>
              <a:t>d</a:t>
            </a:r>
            <a:r>
              <a:rPr sz="1800" spc="-10" dirty="0" smtClean="0">
                <a:latin typeface="Arial"/>
                <a:cs typeface="Arial"/>
              </a:rPr>
              <a:t>o</a:t>
            </a:r>
            <a:r>
              <a:rPr sz="1800" spc="0" dirty="0" smtClean="0">
                <a:latin typeface="Arial"/>
                <a:cs typeface="Arial"/>
              </a:rPr>
              <a:t>cum</a:t>
            </a:r>
            <a:r>
              <a:rPr sz="1800" spc="-10" dirty="0" smtClean="0">
                <a:latin typeface="Arial"/>
                <a:cs typeface="Arial"/>
              </a:rPr>
              <a:t>e</a:t>
            </a:r>
            <a:r>
              <a:rPr sz="1800" spc="0" dirty="0" smtClean="0">
                <a:latin typeface="Arial"/>
                <a:cs typeface="Arial"/>
              </a:rPr>
              <a:t>nt</a:t>
            </a:r>
            <a:r>
              <a:rPr sz="1800" spc="-10" dirty="0" smtClean="0">
                <a:latin typeface="Arial"/>
                <a:cs typeface="Arial"/>
              </a:rPr>
              <a:t>e</a:t>
            </a:r>
            <a:r>
              <a:rPr sz="1800" spc="0" dirty="0" smtClean="0">
                <a:latin typeface="Arial"/>
                <a:cs typeface="Arial"/>
              </a:rPr>
              <a:t>d:</a:t>
            </a:r>
            <a:endParaRPr sz="1800" dirty="0">
              <a:latin typeface="Arial"/>
              <a:cs typeface="Arial"/>
            </a:endParaRPr>
          </a:p>
          <a:p>
            <a:pPr>
              <a:lnSpc>
                <a:spcPts val="1200"/>
              </a:lnSpc>
              <a:spcBef>
                <a:spcPts val="0"/>
              </a:spcBef>
            </a:pPr>
            <a:endParaRPr sz="1200" dirty="0"/>
          </a:p>
          <a:p>
            <a:pPr marL="347980" indent="-335280">
              <a:lnSpc>
                <a:spcPct val="100000"/>
              </a:lnSpc>
              <a:buClr>
                <a:srgbClr val="1F3969"/>
              </a:buClr>
              <a:buFont typeface="Wingdings"/>
              <a:buChar char=""/>
              <a:tabLst>
                <a:tab pos="347345" algn="l"/>
              </a:tabLst>
            </a:pPr>
            <a:r>
              <a:rPr sz="1800" dirty="0" smtClean="0">
                <a:latin typeface="Arial"/>
                <a:cs typeface="Arial"/>
              </a:rPr>
              <a:t>HR</a:t>
            </a:r>
            <a:r>
              <a:rPr sz="1800" spc="-10" dirty="0" smtClean="0">
                <a:latin typeface="Arial"/>
                <a:cs typeface="Arial"/>
              </a:rPr>
              <a:t> </a:t>
            </a:r>
            <a:r>
              <a:rPr sz="1800" spc="0" dirty="0" smtClean="0">
                <a:latin typeface="Arial"/>
                <a:cs typeface="Arial"/>
              </a:rPr>
              <a:t>o</a:t>
            </a:r>
            <a:r>
              <a:rPr sz="1800" spc="-35" dirty="0" smtClean="0">
                <a:latin typeface="Arial"/>
                <a:cs typeface="Arial"/>
              </a:rPr>
              <a:t>f</a:t>
            </a:r>
            <a:r>
              <a:rPr sz="1800" spc="0" dirty="0" smtClean="0">
                <a:latin typeface="Arial"/>
                <a:cs typeface="Arial"/>
              </a:rPr>
              <a:t>fice</a:t>
            </a:r>
            <a:r>
              <a:rPr sz="1800" spc="5" dirty="0" smtClean="0">
                <a:latin typeface="Arial"/>
                <a:cs typeface="Arial"/>
              </a:rPr>
              <a:t> </a:t>
            </a:r>
            <a:r>
              <a:rPr sz="1800" spc="0" dirty="0" smtClean="0">
                <a:latin typeface="Arial"/>
                <a:cs typeface="Arial"/>
              </a:rPr>
              <a:t>comm</a:t>
            </a:r>
            <a:r>
              <a:rPr sz="1800" spc="-10" dirty="0" smtClean="0">
                <a:latin typeface="Arial"/>
                <a:cs typeface="Arial"/>
              </a:rPr>
              <a:t>u</a:t>
            </a:r>
            <a:r>
              <a:rPr sz="1800" spc="0" dirty="0" smtClean="0">
                <a:latin typeface="Arial"/>
                <a:cs typeface="Arial"/>
              </a:rPr>
              <a:t>n</a:t>
            </a:r>
            <a:r>
              <a:rPr sz="1800" spc="-10" dirty="0" smtClean="0">
                <a:latin typeface="Arial"/>
                <a:cs typeface="Arial"/>
              </a:rPr>
              <a:t>i</a:t>
            </a:r>
            <a:r>
              <a:rPr sz="1800" spc="0" dirty="0" smtClean="0">
                <a:latin typeface="Arial"/>
                <a:cs typeface="Arial"/>
              </a:rPr>
              <a:t>cati</a:t>
            </a:r>
            <a:r>
              <a:rPr sz="1800" spc="-10" dirty="0" smtClean="0">
                <a:latin typeface="Arial"/>
                <a:cs typeface="Arial"/>
              </a:rPr>
              <a:t>o</a:t>
            </a:r>
            <a:r>
              <a:rPr sz="1800" spc="0" dirty="0" smtClean="0">
                <a:latin typeface="Arial"/>
                <a:cs typeface="Arial"/>
              </a:rPr>
              <a:t>n</a:t>
            </a:r>
            <a:r>
              <a:rPr sz="1800" spc="20" dirty="0" smtClean="0">
                <a:latin typeface="Arial"/>
                <a:cs typeface="Arial"/>
              </a:rPr>
              <a:t> </a:t>
            </a:r>
            <a:r>
              <a:rPr sz="1800" spc="0" dirty="0" smtClean="0">
                <a:latin typeface="Arial"/>
                <a:cs typeface="Arial"/>
              </a:rPr>
              <a:t>pr</a:t>
            </a:r>
            <a:r>
              <a:rPr sz="1800" spc="-10" dirty="0" smtClean="0">
                <a:latin typeface="Arial"/>
                <a:cs typeface="Arial"/>
              </a:rPr>
              <a:t>o</a:t>
            </a:r>
            <a:r>
              <a:rPr sz="1800" spc="0" dirty="0" smtClean="0">
                <a:latin typeface="Arial"/>
                <a:cs typeface="Arial"/>
              </a:rPr>
              <a:t>ce</a:t>
            </a:r>
            <a:r>
              <a:rPr sz="1800" spc="-10" dirty="0" smtClean="0">
                <a:latin typeface="Arial"/>
                <a:cs typeface="Arial"/>
              </a:rPr>
              <a:t>d</a:t>
            </a:r>
            <a:r>
              <a:rPr sz="1800" spc="0" dirty="0" smtClean="0">
                <a:latin typeface="Arial"/>
                <a:cs typeface="Arial"/>
              </a:rPr>
              <a:t>ure</a:t>
            </a:r>
            <a:r>
              <a:rPr sz="1800" spc="5" dirty="0" smtClean="0">
                <a:latin typeface="Arial"/>
                <a:cs typeface="Arial"/>
              </a:rPr>
              <a:t> </a:t>
            </a:r>
            <a:r>
              <a:rPr sz="1800" spc="0" dirty="0" smtClean="0">
                <a:latin typeface="Arial"/>
                <a:cs typeface="Arial"/>
              </a:rPr>
              <a:t>as it re</a:t>
            </a:r>
            <a:r>
              <a:rPr sz="1800" spc="-10" dirty="0" smtClean="0">
                <a:latin typeface="Arial"/>
                <a:cs typeface="Arial"/>
              </a:rPr>
              <a:t>l</a:t>
            </a:r>
            <a:r>
              <a:rPr sz="1800" spc="0" dirty="0" smtClean="0">
                <a:latin typeface="Arial"/>
                <a:cs typeface="Arial"/>
              </a:rPr>
              <a:t>at</a:t>
            </a:r>
            <a:r>
              <a:rPr sz="1800" spc="-10" dirty="0" smtClean="0">
                <a:latin typeface="Arial"/>
                <a:cs typeface="Arial"/>
              </a:rPr>
              <a:t>e</a:t>
            </a:r>
            <a:r>
              <a:rPr sz="1800" spc="0" dirty="0" smtClean="0">
                <a:latin typeface="Arial"/>
                <a:cs typeface="Arial"/>
              </a:rPr>
              <a:t>s</a:t>
            </a:r>
            <a:r>
              <a:rPr sz="1800" spc="10" dirty="0" smtClean="0">
                <a:latin typeface="Arial"/>
                <a:cs typeface="Arial"/>
              </a:rPr>
              <a:t> </a:t>
            </a:r>
            <a:r>
              <a:rPr sz="1800" spc="0" dirty="0" smtClean="0">
                <a:latin typeface="Arial"/>
                <a:cs typeface="Arial"/>
              </a:rPr>
              <a:t>to:</a:t>
            </a:r>
            <a:endParaRPr sz="1800" dirty="0">
              <a:latin typeface="Arial"/>
              <a:cs typeface="Arial"/>
            </a:endParaRPr>
          </a:p>
          <a:p>
            <a:pPr>
              <a:lnSpc>
                <a:spcPts val="1200"/>
              </a:lnSpc>
              <a:spcBef>
                <a:spcPts val="0"/>
              </a:spcBef>
              <a:buClr>
                <a:srgbClr val="1F3969"/>
              </a:buClr>
              <a:buFont typeface="Wingdings"/>
              <a:buChar char=""/>
            </a:pPr>
            <a:endParaRPr sz="1200" dirty="0"/>
          </a:p>
          <a:p>
            <a:pPr marL="756285" lvl="1" indent="-287020">
              <a:lnSpc>
                <a:spcPct val="100000"/>
              </a:lnSpc>
              <a:buClr>
                <a:srgbClr val="1F3969"/>
              </a:buClr>
              <a:buFont typeface="Wingdings"/>
              <a:buChar char=""/>
              <a:tabLst>
                <a:tab pos="756285" algn="l"/>
              </a:tabLst>
            </a:pPr>
            <a:r>
              <a:rPr sz="1800" dirty="0" smtClean="0">
                <a:latin typeface="Arial"/>
                <a:cs typeface="Arial"/>
              </a:rPr>
              <a:t>SFS</a:t>
            </a:r>
            <a:r>
              <a:rPr sz="1800" spc="-10" dirty="0" smtClean="0">
                <a:latin typeface="Arial"/>
                <a:cs typeface="Arial"/>
              </a:rPr>
              <a:t> </a:t>
            </a:r>
            <a:r>
              <a:rPr sz="1800" spc="0" dirty="0" smtClean="0">
                <a:latin typeface="Arial"/>
                <a:cs typeface="Arial"/>
              </a:rPr>
              <a:t>acc</a:t>
            </a:r>
            <a:r>
              <a:rPr sz="1800" spc="-10" dirty="0" smtClean="0">
                <a:latin typeface="Arial"/>
                <a:cs typeface="Arial"/>
              </a:rPr>
              <a:t>o</a:t>
            </a:r>
            <a:r>
              <a:rPr sz="1800" spc="0" dirty="0" smtClean="0">
                <a:latin typeface="Arial"/>
                <a:cs typeface="Arial"/>
              </a:rPr>
              <a:t>u</a:t>
            </a:r>
            <a:r>
              <a:rPr sz="1800" spc="-10" dirty="0" smtClean="0">
                <a:latin typeface="Arial"/>
                <a:cs typeface="Arial"/>
              </a:rPr>
              <a:t>n</a:t>
            </a:r>
            <a:r>
              <a:rPr sz="1800" spc="0" dirty="0" smtClean="0">
                <a:latin typeface="Arial"/>
                <a:cs typeface="Arial"/>
              </a:rPr>
              <a:t>t</a:t>
            </a:r>
            <a:r>
              <a:rPr sz="1800" spc="15" dirty="0" smtClean="0">
                <a:latin typeface="Arial"/>
                <a:cs typeface="Arial"/>
              </a:rPr>
              <a:t> </a:t>
            </a:r>
            <a:r>
              <a:rPr sz="1800" spc="0" dirty="0" smtClean="0">
                <a:latin typeface="Arial"/>
                <a:cs typeface="Arial"/>
              </a:rPr>
              <a:t>cre</a:t>
            </a:r>
            <a:r>
              <a:rPr sz="1800" spc="-10" dirty="0" smtClean="0">
                <a:latin typeface="Arial"/>
                <a:cs typeface="Arial"/>
              </a:rPr>
              <a:t>a</a:t>
            </a:r>
            <a:r>
              <a:rPr sz="1800" spc="0" dirty="0" smtClean="0">
                <a:latin typeface="Arial"/>
                <a:cs typeface="Arial"/>
              </a:rPr>
              <a:t>tion</a:t>
            </a:r>
            <a:r>
              <a:rPr sz="1800" spc="5" dirty="0" smtClean="0">
                <a:latin typeface="Arial"/>
                <a:cs typeface="Arial"/>
              </a:rPr>
              <a:t> </a:t>
            </a:r>
            <a:r>
              <a:rPr sz="1800" spc="0" dirty="0" smtClean="0">
                <a:latin typeface="Arial"/>
                <a:cs typeface="Arial"/>
              </a:rPr>
              <a:t>for Emp</a:t>
            </a:r>
            <a:r>
              <a:rPr sz="1800" spc="-10" dirty="0" smtClean="0">
                <a:latin typeface="Arial"/>
                <a:cs typeface="Arial"/>
              </a:rPr>
              <a:t>l</a:t>
            </a:r>
            <a:r>
              <a:rPr sz="1800" spc="0" dirty="0" smtClean="0">
                <a:latin typeface="Arial"/>
                <a:cs typeface="Arial"/>
              </a:rPr>
              <a:t>o</a:t>
            </a:r>
            <a:r>
              <a:rPr sz="1800" spc="-30" dirty="0" smtClean="0">
                <a:latin typeface="Arial"/>
                <a:cs typeface="Arial"/>
              </a:rPr>
              <a:t>y</a:t>
            </a:r>
            <a:r>
              <a:rPr sz="1800" spc="0" dirty="0" smtClean="0">
                <a:latin typeface="Arial"/>
                <a:cs typeface="Arial"/>
              </a:rPr>
              <a:t>ee</a:t>
            </a:r>
            <a:r>
              <a:rPr sz="1800" spc="25" dirty="0" smtClean="0">
                <a:latin typeface="Arial"/>
                <a:cs typeface="Arial"/>
              </a:rPr>
              <a:t> </a:t>
            </a:r>
            <a:r>
              <a:rPr sz="1800" spc="0" dirty="0" smtClean="0">
                <a:latin typeface="Arial"/>
                <a:cs typeface="Arial"/>
              </a:rPr>
              <a:t>On</a:t>
            </a:r>
            <a:r>
              <a:rPr sz="1800" spc="-10" dirty="0" smtClean="0">
                <a:latin typeface="Arial"/>
                <a:cs typeface="Arial"/>
              </a:rPr>
              <a:t>b</a:t>
            </a:r>
            <a:r>
              <a:rPr sz="1800" spc="0" dirty="0" smtClean="0">
                <a:latin typeface="Arial"/>
                <a:cs typeface="Arial"/>
              </a:rPr>
              <a:t>o</a:t>
            </a:r>
            <a:r>
              <a:rPr sz="1800" spc="-10" dirty="0" smtClean="0">
                <a:latin typeface="Arial"/>
                <a:cs typeface="Arial"/>
              </a:rPr>
              <a:t>a</a:t>
            </a:r>
            <a:r>
              <a:rPr sz="1800" spc="0" dirty="0" smtClean="0">
                <a:latin typeface="Arial"/>
                <a:cs typeface="Arial"/>
              </a:rPr>
              <a:t>rd</a:t>
            </a:r>
            <a:r>
              <a:rPr sz="1800" spc="-10" dirty="0" smtClean="0">
                <a:latin typeface="Arial"/>
                <a:cs typeface="Arial"/>
              </a:rPr>
              <a:t>i</a:t>
            </a:r>
            <a:r>
              <a:rPr sz="1800" spc="0" dirty="0" smtClean="0">
                <a:latin typeface="Arial"/>
                <a:cs typeface="Arial"/>
              </a:rPr>
              <a:t>ng</a:t>
            </a:r>
            <a:endParaRPr sz="1800" dirty="0">
              <a:latin typeface="Arial"/>
              <a:cs typeface="Arial"/>
            </a:endParaRPr>
          </a:p>
          <a:p>
            <a:pPr lvl="1">
              <a:lnSpc>
                <a:spcPts val="1200"/>
              </a:lnSpc>
              <a:spcBef>
                <a:spcPts val="1"/>
              </a:spcBef>
              <a:buClr>
                <a:srgbClr val="1F3969"/>
              </a:buClr>
              <a:buFont typeface="Wingdings"/>
              <a:buChar char=""/>
            </a:pPr>
            <a:endParaRPr sz="1200" dirty="0"/>
          </a:p>
          <a:p>
            <a:pPr marL="756285" lvl="1" indent="-287020">
              <a:lnSpc>
                <a:spcPct val="100000"/>
              </a:lnSpc>
              <a:buClr>
                <a:srgbClr val="1F3969"/>
              </a:buClr>
              <a:buFont typeface="Wingdings"/>
              <a:buChar char=""/>
              <a:tabLst>
                <a:tab pos="756285" algn="l"/>
              </a:tabLst>
            </a:pPr>
            <a:r>
              <a:rPr sz="1800" dirty="0" smtClean="0">
                <a:latin typeface="Arial"/>
                <a:cs typeface="Arial"/>
              </a:rPr>
              <a:t>SFS</a:t>
            </a:r>
            <a:r>
              <a:rPr sz="1800" spc="-10" dirty="0" smtClean="0">
                <a:latin typeface="Arial"/>
                <a:cs typeface="Arial"/>
              </a:rPr>
              <a:t> </a:t>
            </a:r>
            <a:r>
              <a:rPr sz="1800" spc="0" dirty="0" smtClean="0">
                <a:latin typeface="Arial"/>
                <a:cs typeface="Arial"/>
              </a:rPr>
              <a:t>acc</a:t>
            </a:r>
            <a:r>
              <a:rPr sz="1800" spc="-10" dirty="0" smtClean="0">
                <a:latin typeface="Arial"/>
                <a:cs typeface="Arial"/>
              </a:rPr>
              <a:t>o</a:t>
            </a:r>
            <a:r>
              <a:rPr sz="1800" spc="0" dirty="0" smtClean="0">
                <a:latin typeface="Arial"/>
                <a:cs typeface="Arial"/>
              </a:rPr>
              <a:t>u</a:t>
            </a:r>
            <a:r>
              <a:rPr sz="1800" spc="-10" dirty="0" smtClean="0">
                <a:latin typeface="Arial"/>
                <a:cs typeface="Arial"/>
              </a:rPr>
              <a:t>n</a:t>
            </a:r>
            <a:r>
              <a:rPr sz="1800" spc="0" dirty="0" smtClean="0">
                <a:latin typeface="Arial"/>
                <a:cs typeface="Arial"/>
              </a:rPr>
              <a:t>t</a:t>
            </a:r>
            <a:r>
              <a:rPr sz="1800" spc="15" dirty="0" smtClean="0">
                <a:latin typeface="Arial"/>
                <a:cs typeface="Arial"/>
              </a:rPr>
              <a:t> </a:t>
            </a:r>
            <a:r>
              <a:rPr sz="1800" spc="0" dirty="0" smtClean="0">
                <a:latin typeface="Arial"/>
                <a:cs typeface="Arial"/>
              </a:rPr>
              <a:t>l</a:t>
            </a:r>
            <a:r>
              <a:rPr sz="1800" spc="-10" dirty="0" smtClean="0">
                <a:latin typeface="Arial"/>
                <a:cs typeface="Arial"/>
              </a:rPr>
              <a:t>o</a:t>
            </a:r>
            <a:r>
              <a:rPr sz="1800" spc="0" dirty="0" smtClean="0">
                <a:latin typeface="Arial"/>
                <a:cs typeface="Arial"/>
              </a:rPr>
              <a:t>cki</a:t>
            </a:r>
            <a:r>
              <a:rPr sz="1800" spc="-10" dirty="0" smtClean="0">
                <a:latin typeface="Arial"/>
                <a:cs typeface="Arial"/>
              </a:rPr>
              <a:t>n</a:t>
            </a:r>
            <a:r>
              <a:rPr sz="1800" spc="0" dirty="0" smtClean="0">
                <a:latin typeface="Arial"/>
                <a:cs typeface="Arial"/>
              </a:rPr>
              <a:t>g/r</a:t>
            </a:r>
            <a:r>
              <a:rPr sz="1800" spc="-10" dirty="0" smtClean="0">
                <a:latin typeface="Arial"/>
                <a:cs typeface="Arial"/>
              </a:rPr>
              <a:t>e</a:t>
            </a:r>
            <a:r>
              <a:rPr sz="1800" spc="0" dirty="0" smtClean="0">
                <a:latin typeface="Arial"/>
                <a:cs typeface="Arial"/>
              </a:rPr>
              <a:t>mov</a:t>
            </a:r>
            <a:r>
              <a:rPr sz="1800" spc="-10" dirty="0" smtClean="0">
                <a:latin typeface="Arial"/>
                <a:cs typeface="Arial"/>
              </a:rPr>
              <a:t>a</a:t>
            </a:r>
            <a:r>
              <a:rPr sz="1800" spc="0" dirty="0" smtClean="0">
                <a:latin typeface="Arial"/>
                <a:cs typeface="Arial"/>
              </a:rPr>
              <a:t>l</a:t>
            </a:r>
            <a:r>
              <a:rPr sz="1800" spc="20" dirty="0" smtClean="0">
                <a:latin typeface="Arial"/>
                <a:cs typeface="Arial"/>
              </a:rPr>
              <a:t> </a:t>
            </a:r>
            <a:r>
              <a:rPr sz="1800" spc="0" dirty="0" smtClean="0">
                <a:latin typeface="Arial"/>
                <a:cs typeface="Arial"/>
              </a:rPr>
              <a:t>for Emp</a:t>
            </a:r>
            <a:r>
              <a:rPr sz="1800" spc="-10" dirty="0" smtClean="0">
                <a:latin typeface="Arial"/>
                <a:cs typeface="Arial"/>
              </a:rPr>
              <a:t>l</a:t>
            </a:r>
            <a:r>
              <a:rPr sz="1800" spc="0" dirty="0" smtClean="0">
                <a:latin typeface="Arial"/>
                <a:cs typeface="Arial"/>
              </a:rPr>
              <a:t>o</a:t>
            </a:r>
            <a:r>
              <a:rPr sz="1800" spc="-30" dirty="0" smtClean="0">
                <a:latin typeface="Arial"/>
                <a:cs typeface="Arial"/>
              </a:rPr>
              <a:t>y</a:t>
            </a:r>
            <a:r>
              <a:rPr sz="1800" spc="0" dirty="0" smtClean="0">
                <a:latin typeface="Arial"/>
                <a:cs typeface="Arial"/>
              </a:rPr>
              <a:t>ee</a:t>
            </a:r>
            <a:r>
              <a:rPr sz="1800" spc="25" dirty="0" smtClean="0">
                <a:latin typeface="Arial"/>
                <a:cs typeface="Arial"/>
              </a:rPr>
              <a:t> </a:t>
            </a:r>
            <a:r>
              <a:rPr sz="1800" spc="0" dirty="0" smtClean="0">
                <a:latin typeface="Arial"/>
                <a:cs typeface="Arial"/>
              </a:rPr>
              <a:t>S</a:t>
            </a:r>
            <a:r>
              <a:rPr sz="1800" spc="-10" dirty="0" smtClean="0">
                <a:latin typeface="Arial"/>
                <a:cs typeface="Arial"/>
              </a:rPr>
              <a:t>e</a:t>
            </a:r>
            <a:r>
              <a:rPr sz="1800" spc="0" dirty="0" smtClean="0">
                <a:latin typeface="Arial"/>
                <a:cs typeface="Arial"/>
              </a:rPr>
              <a:t>p</a:t>
            </a:r>
            <a:r>
              <a:rPr sz="1800" spc="-10" dirty="0" smtClean="0">
                <a:latin typeface="Arial"/>
                <a:cs typeface="Arial"/>
              </a:rPr>
              <a:t>a</a:t>
            </a:r>
            <a:r>
              <a:rPr sz="1800" spc="0" dirty="0" smtClean="0">
                <a:latin typeface="Arial"/>
                <a:cs typeface="Arial"/>
              </a:rPr>
              <a:t>rati</a:t>
            </a:r>
            <a:r>
              <a:rPr sz="1800" spc="-10" dirty="0" smtClean="0">
                <a:latin typeface="Arial"/>
                <a:cs typeface="Arial"/>
              </a:rPr>
              <a:t>o</a:t>
            </a:r>
            <a:r>
              <a:rPr sz="1800" spc="0" dirty="0" smtClean="0">
                <a:latin typeface="Arial"/>
                <a:cs typeface="Arial"/>
              </a:rPr>
              <a:t>n</a:t>
            </a:r>
            <a:endParaRPr sz="1800" dirty="0">
              <a:latin typeface="Arial"/>
              <a:cs typeface="Arial"/>
            </a:endParaRPr>
          </a:p>
          <a:p>
            <a:pPr lvl="1">
              <a:lnSpc>
                <a:spcPts val="1200"/>
              </a:lnSpc>
              <a:spcBef>
                <a:spcPts val="0"/>
              </a:spcBef>
              <a:buClr>
                <a:srgbClr val="1F3969"/>
              </a:buClr>
              <a:buFont typeface="Wingdings"/>
              <a:buChar char=""/>
            </a:pPr>
            <a:endParaRPr sz="1200" dirty="0"/>
          </a:p>
          <a:p>
            <a:pPr marL="756285" marR="441325" lvl="1" indent="-287020">
              <a:lnSpc>
                <a:spcPct val="100000"/>
              </a:lnSpc>
              <a:buClr>
                <a:srgbClr val="1F3969"/>
              </a:buClr>
              <a:buFont typeface="Wingdings"/>
              <a:buChar char=""/>
              <a:tabLst>
                <a:tab pos="756285" algn="l"/>
              </a:tabLst>
            </a:pPr>
            <a:r>
              <a:rPr sz="1800" dirty="0" smtClean="0">
                <a:latin typeface="Arial"/>
                <a:cs typeface="Arial"/>
              </a:rPr>
              <a:t>SFS</a:t>
            </a:r>
            <a:r>
              <a:rPr sz="1800" spc="-10" dirty="0" smtClean="0">
                <a:latin typeface="Arial"/>
                <a:cs typeface="Arial"/>
              </a:rPr>
              <a:t> </a:t>
            </a:r>
            <a:r>
              <a:rPr sz="1800" spc="0" dirty="0" smtClean="0">
                <a:latin typeface="Arial"/>
                <a:cs typeface="Arial"/>
              </a:rPr>
              <a:t>acc</a:t>
            </a:r>
            <a:r>
              <a:rPr sz="1800" spc="-10" dirty="0" smtClean="0">
                <a:latin typeface="Arial"/>
                <a:cs typeface="Arial"/>
              </a:rPr>
              <a:t>o</a:t>
            </a:r>
            <a:r>
              <a:rPr sz="1800" spc="0" dirty="0" smtClean="0">
                <a:latin typeface="Arial"/>
                <a:cs typeface="Arial"/>
              </a:rPr>
              <a:t>u</a:t>
            </a:r>
            <a:r>
              <a:rPr sz="1800" spc="-10" dirty="0" smtClean="0">
                <a:latin typeface="Arial"/>
                <a:cs typeface="Arial"/>
              </a:rPr>
              <a:t>n</a:t>
            </a:r>
            <a:r>
              <a:rPr sz="1800" spc="0" dirty="0" smtClean="0">
                <a:latin typeface="Arial"/>
                <a:cs typeface="Arial"/>
              </a:rPr>
              <a:t>t</a:t>
            </a:r>
            <a:r>
              <a:rPr sz="1800" spc="15" dirty="0" smtClean="0">
                <a:latin typeface="Arial"/>
                <a:cs typeface="Arial"/>
              </a:rPr>
              <a:t> </a:t>
            </a:r>
            <a:r>
              <a:rPr sz="1800" spc="0" dirty="0" smtClean="0">
                <a:latin typeface="Arial"/>
                <a:cs typeface="Arial"/>
              </a:rPr>
              <a:t>ch</a:t>
            </a:r>
            <a:r>
              <a:rPr sz="1800" spc="-10" dirty="0" smtClean="0">
                <a:latin typeface="Arial"/>
                <a:cs typeface="Arial"/>
              </a:rPr>
              <a:t>a</a:t>
            </a:r>
            <a:r>
              <a:rPr sz="1800" spc="0" dirty="0" smtClean="0">
                <a:latin typeface="Arial"/>
                <a:cs typeface="Arial"/>
              </a:rPr>
              <a:t>n</a:t>
            </a:r>
            <a:r>
              <a:rPr sz="1800" spc="-10" dirty="0" smtClean="0">
                <a:latin typeface="Arial"/>
                <a:cs typeface="Arial"/>
              </a:rPr>
              <a:t>g</a:t>
            </a:r>
            <a:r>
              <a:rPr sz="1800" spc="0" dirty="0" smtClean="0">
                <a:latin typeface="Arial"/>
                <a:cs typeface="Arial"/>
              </a:rPr>
              <a:t>es</a:t>
            </a:r>
            <a:r>
              <a:rPr sz="1800" spc="5" dirty="0" smtClean="0">
                <a:latin typeface="Arial"/>
                <a:cs typeface="Arial"/>
              </a:rPr>
              <a:t> </a:t>
            </a:r>
            <a:r>
              <a:rPr sz="1800" spc="0" dirty="0" smtClean="0">
                <a:latin typeface="Arial"/>
                <a:cs typeface="Arial"/>
              </a:rPr>
              <a:t>for b</a:t>
            </a:r>
            <a:r>
              <a:rPr sz="1800" spc="-10" dirty="0" smtClean="0">
                <a:latin typeface="Arial"/>
                <a:cs typeface="Arial"/>
              </a:rPr>
              <a:t>o</a:t>
            </a:r>
            <a:r>
              <a:rPr sz="1800" spc="0" dirty="0" smtClean="0">
                <a:latin typeface="Arial"/>
                <a:cs typeface="Arial"/>
              </a:rPr>
              <a:t>th Emp</a:t>
            </a:r>
            <a:r>
              <a:rPr sz="1800" spc="-10" dirty="0" smtClean="0">
                <a:latin typeface="Arial"/>
                <a:cs typeface="Arial"/>
              </a:rPr>
              <a:t>l</a:t>
            </a:r>
            <a:r>
              <a:rPr sz="1800" spc="0" dirty="0" smtClean="0">
                <a:latin typeface="Arial"/>
                <a:cs typeface="Arial"/>
              </a:rPr>
              <a:t>o</a:t>
            </a:r>
            <a:r>
              <a:rPr sz="1800" spc="-30" dirty="0" smtClean="0">
                <a:latin typeface="Arial"/>
                <a:cs typeface="Arial"/>
              </a:rPr>
              <a:t>y</a:t>
            </a:r>
            <a:r>
              <a:rPr sz="1800" spc="0" dirty="0" smtClean="0">
                <a:latin typeface="Arial"/>
                <a:cs typeface="Arial"/>
              </a:rPr>
              <a:t>ee</a:t>
            </a:r>
            <a:r>
              <a:rPr sz="1800" spc="40" dirty="0" smtClean="0">
                <a:latin typeface="Arial"/>
                <a:cs typeface="Arial"/>
              </a:rPr>
              <a:t> </a:t>
            </a:r>
            <a:r>
              <a:rPr sz="1800" spc="0" dirty="0" smtClean="0">
                <a:latin typeface="Arial"/>
                <a:cs typeface="Arial"/>
              </a:rPr>
              <a:t>Inter</a:t>
            </a:r>
            <a:r>
              <a:rPr sz="1800" spc="-10" dirty="0" smtClean="0">
                <a:latin typeface="Arial"/>
                <a:cs typeface="Arial"/>
              </a:rPr>
              <a:t>n</a:t>
            </a:r>
            <a:r>
              <a:rPr sz="1800" spc="0" dirty="0" smtClean="0">
                <a:latin typeface="Arial"/>
                <a:cs typeface="Arial"/>
              </a:rPr>
              <a:t>al</a:t>
            </a:r>
            <a:r>
              <a:rPr sz="1800" spc="-10"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d</a:t>
            </a:r>
            <a:r>
              <a:rPr sz="1800" spc="5" dirty="0" smtClean="0">
                <a:latin typeface="Arial"/>
                <a:cs typeface="Arial"/>
              </a:rPr>
              <a:t> </a:t>
            </a:r>
            <a:r>
              <a:rPr sz="1800" spc="0" dirty="0" smtClean="0">
                <a:latin typeface="Arial"/>
                <a:cs typeface="Arial"/>
              </a:rPr>
              <a:t>E</a:t>
            </a:r>
            <a:r>
              <a:rPr sz="1800" spc="-15" dirty="0" smtClean="0">
                <a:latin typeface="Arial"/>
                <a:cs typeface="Arial"/>
              </a:rPr>
              <a:t>x</a:t>
            </a:r>
            <a:r>
              <a:rPr sz="1800" spc="0" dirty="0" smtClean="0">
                <a:latin typeface="Arial"/>
                <a:cs typeface="Arial"/>
              </a:rPr>
              <a:t>ter</a:t>
            </a:r>
            <a:r>
              <a:rPr sz="1800" spc="-10" dirty="0" smtClean="0">
                <a:latin typeface="Arial"/>
                <a:cs typeface="Arial"/>
              </a:rPr>
              <a:t>n</a:t>
            </a:r>
            <a:r>
              <a:rPr sz="1800" spc="0" dirty="0" smtClean="0">
                <a:latin typeface="Arial"/>
                <a:cs typeface="Arial"/>
              </a:rPr>
              <a:t>al </a:t>
            </a:r>
            <a:r>
              <a:rPr sz="1800" spc="-60" dirty="0" smtClean="0">
                <a:latin typeface="Arial"/>
                <a:cs typeface="Arial"/>
              </a:rPr>
              <a:t>T</a:t>
            </a:r>
            <a:r>
              <a:rPr sz="1800" spc="0" dirty="0" smtClean="0">
                <a:latin typeface="Arial"/>
                <a:cs typeface="Arial"/>
              </a:rPr>
              <a:t>ra</a:t>
            </a:r>
            <a:r>
              <a:rPr sz="1800" spc="-10" dirty="0" smtClean="0">
                <a:latin typeface="Arial"/>
                <a:cs typeface="Arial"/>
              </a:rPr>
              <a:t>n</a:t>
            </a:r>
            <a:r>
              <a:rPr sz="1800" spc="0" dirty="0" smtClean="0">
                <a:latin typeface="Arial"/>
                <a:cs typeface="Arial"/>
              </a:rPr>
              <a:t>sfers.</a:t>
            </a:r>
            <a:endParaRPr sz="1800" dirty="0">
              <a:latin typeface="Arial"/>
              <a:cs typeface="Arial"/>
            </a:endParaRPr>
          </a:p>
          <a:p>
            <a:pPr lvl="1">
              <a:lnSpc>
                <a:spcPts val="1200"/>
              </a:lnSpc>
              <a:spcBef>
                <a:spcPts val="3"/>
              </a:spcBef>
              <a:buClr>
                <a:srgbClr val="1F3969"/>
              </a:buClr>
              <a:buFont typeface="Wingdings"/>
              <a:buChar char=""/>
            </a:pPr>
            <a:endParaRPr sz="1200" dirty="0"/>
          </a:p>
          <a:p>
            <a:pPr marL="347980" indent="-335280">
              <a:lnSpc>
                <a:spcPct val="100000"/>
              </a:lnSpc>
              <a:buClr>
                <a:srgbClr val="1F3969"/>
              </a:buClr>
              <a:buFont typeface="Wingdings"/>
              <a:buChar char=""/>
              <a:tabLst>
                <a:tab pos="347345" algn="l"/>
              </a:tabLst>
            </a:pPr>
            <a:r>
              <a:rPr sz="1800" dirty="0" smtClean="0">
                <a:latin typeface="Arial"/>
                <a:cs typeface="Arial"/>
              </a:rPr>
              <a:t>S</a:t>
            </a:r>
            <a:r>
              <a:rPr sz="1800" spc="-10" dirty="0" smtClean="0">
                <a:latin typeface="Arial"/>
                <a:cs typeface="Arial"/>
              </a:rPr>
              <a:t>u</a:t>
            </a:r>
            <a:r>
              <a:rPr sz="1800" spc="0" dirty="0" smtClean="0">
                <a:latin typeface="Arial"/>
                <a:cs typeface="Arial"/>
              </a:rPr>
              <a:t>p</a:t>
            </a:r>
            <a:r>
              <a:rPr sz="1800" spc="-10" dirty="0" smtClean="0">
                <a:latin typeface="Arial"/>
                <a:cs typeface="Arial"/>
              </a:rPr>
              <a:t>e</a:t>
            </a:r>
            <a:r>
              <a:rPr sz="1800" spc="0" dirty="0" smtClean="0">
                <a:latin typeface="Arial"/>
                <a:cs typeface="Arial"/>
              </a:rPr>
              <a:t>rvis</a:t>
            </a:r>
            <a:r>
              <a:rPr sz="1800" spc="-10" dirty="0" smtClean="0">
                <a:latin typeface="Arial"/>
                <a:cs typeface="Arial"/>
              </a:rPr>
              <a:t>o</a:t>
            </a:r>
            <a:r>
              <a:rPr sz="1800" spc="0" dirty="0" smtClean="0">
                <a:latin typeface="Arial"/>
                <a:cs typeface="Arial"/>
              </a:rPr>
              <a:t>ry</a:t>
            </a:r>
            <a:r>
              <a:rPr sz="1800" spc="10" dirty="0" smtClean="0">
                <a:latin typeface="Arial"/>
                <a:cs typeface="Arial"/>
              </a:rPr>
              <a:t> </a:t>
            </a:r>
            <a:r>
              <a:rPr sz="1800" spc="0" dirty="0" smtClean="0">
                <a:latin typeface="Arial"/>
                <a:cs typeface="Arial"/>
              </a:rPr>
              <a:t>ch</a:t>
            </a:r>
            <a:r>
              <a:rPr sz="1800" spc="-10" dirty="0" smtClean="0">
                <a:latin typeface="Arial"/>
                <a:cs typeface="Arial"/>
              </a:rPr>
              <a:t>e</a:t>
            </a:r>
            <a:r>
              <a:rPr sz="1800" spc="0" dirty="0" smtClean="0">
                <a:latin typeface="Arial"/>
                <a:cs typeface="Arial"/>
              </a:rPr>
              <a:t>ckl</a:t>
            </a:r>
            <a:r>
              <a:rPr sz="1800" spc="-10" dirty="0" smtClean="0">
                <a:latin typeface="Arial"/>
                <a:cs typeface="Arial"/>
              </a:rPr>
              <a:t>i</a:t>
            </a:r>
            <a:r>
              <a:rPr sz="1800" spc="0" dirty="0" smtClean="0">
                <a:latin typeface="Arial"/>
                <a:cs typeface="Arial"/>
              </a:rPr>
              <a:t>st</a:t>
            </a:r>
            <a:r>
              <a:rPr sz="1800" spc="15" dirty="0" smtClean="0">
                <a:latin typeface="Arial"/>
                <a:cs typeface="Arial"/>
              </a:rPr>
              <a:t> </a:t>
            </a:r>
            <a:r>
              <a:rPr sz="1800" spc="0" dirty="0" smtClean="0">
                <a:latin typeface="Arial"/>
                <a:cs typeface="Arial"/>
              </a:rPr>
              <a:t>for n</a:t>
            </a:r>
            <a:r>
              <a:rPr sz="1800" spc="-10" dirty="0" smtClean="0">
                <a:latin typeface="Arial"/>
                <a:cs typeface="Arial"/>
              </a:rPr>
              <a:t>e</a:t>
            </a:r>
            <a:r>
              <a:rPr sz="1800" spc="0" dirty="0" smtClean="0">
                <a:latin typeface="Arial"/>
                <a:cs typeface="Arial"/>
              </a:rPr>
              <a:t>w</a:t>
            </a:r>
            <a:r>
              <a:rPr sz="1800" spc="-5" dirty="0" smtClean="0">
                <a:latin typeface="Arial"/>
                <a:cs typeface="Arial"/>
              </a:rPr>
              <a:t> </a:t>
            </a:r>
            <a:r>
              <a:rPr sz="1800" spc="0" dirty="0" smtClean="0">
                <a:latin typeface="Arial"/>
                <a:cs typeface="Arial"/>
              </a:rPr>
              <a:t>or c</a:t>
            </a:r>
            <a:r>
              <a:rPr sz="1800" spc="-10" dirty="0" smtClean="0">
                <a:latin typeface="Arial"/>
                <a:cs typeface="Arial"/>
              </a:rPr>
              <a:t>h</a:t>
            </a:r>
            <a:r>
              <a:rPr sz="1800" spc="0" dirty="0" smtClean="0">
                <a:latin typeface="Arial"/>
                <a:cs typeface="Arial"/>
              </a:rPr>
              <a:t>a</a:t>
            </a:r>
            <a:r>
              <a:rPr sz="1800" spc="-10" dirty="0" smtClean="0">
                <a:latin typeface="Arial"/>
                <a:cs typeface="Arial"/>
              </a:rPr>
              <a:t>n</a:t>
            </a:r>
            <a:r>
              <a:rPr sz="1800" spc="0" dirty="0" smtClean="0">
                <a:latin typeface="Arial"/>
                <a:cs typeface="Arial"/>
              </a:rPr>
              <a:t>g</a:t>
            </a:r>
            <a:r>
              <a:rPr sz="1800" spc="-10" dirty="0" smtClean="0">
                <a:latin typeface="Arial"/>
                <a:cs typeface="Arial"/>
              </a:rPr>
              <a:t>e</a:t>
            </a:r>
            <a:r>
              <a:rPr sz="1800" spc="0" dirty="0" smtClean="0">
                <a:latin typeface="Arial"/>
                <a:cs typeface="Arial"/>
              </a:rPr>
              <a:t>d</a:t>
            </a:r>
            <a:r>
              <a:rPr sz="1800" spc="20" dirty="0" smtClean="0">
                <a:latin typeface="Arial"/>
                <a:cs typeface="Arial"/>
              </a:rPr>
              <a:t> </a:t>
            </a:r>
            <a:r>
              <a:rPr sz="1800" spc="0" dirty="0" smtClean="0">
                <a:latin typeface="Arial"/>
                <a:cs typeface="Arial"/>
              </a:rPr>
              <a:t>SFS</a:t>
            </a:r>
            <a:r>
              <a:rPr sz="1800" spc="-10" dirty="0" smtClean="0">
                <a:latin typeface="Arial"/>
                <a:cs typeface="Arial"/>
              </a:rPr>
              <a:t> </a:t>
            </a:r>
            <a:r>
              <a:rPr sz="1800" spc="0" dirty="0" smtClean="0">
                <a:latin typeface="Arial"/>
                <a:cs typeface="Arial"/>
              </a:rPr>
              <a:t>us</a:t>
            </a:r>
            <a:r>
              <a:rPr sz="1800" spc="-10" dirty="0" smtClean="0">
                <a:latin typeface="Arial"/>
                <a:cs typeface="Arial"/>
              </a:rPr>
              <a:t>e</a:t>
            </a:r>
            <a:r>
              <a:rPr sz="1800" spc="0" dirty="0" smtClean="0">
                <a:latin typeface="Arial"/>
                <a:cs typeface="Arial"/>
              </a:rPr>
              <a:t>rs</a:t>
            </a:r>
            <a:r>
              <a:rPr sz="1800" spc="10" dirty="0" smtClean="0">
                <a:latin typeface="Arial"/>
                <a:cs typeface="Arial"/>
              </a:rPr>
              <a:t> </a:t>
            </a:r>
            <a:r>
              <a:rPr sz="1800" spc="0" dirty="0" smtClean="0">
                <a:latin typeface="Arial"/>
                <a:cs typeface="Arial"/>
              </a:rPr>
              <a:t>to</a:t>
            </a:r>
            <a:r>
              <a:rPr sz="1800" spc="-10" dirty="0" smtClean="0">
                <a:latin typeface="Arial"/>
                <a:cs typeface="Arial"/>
              </a:rPr>
              <a:t> </a:t>
            </a:r>
            <a:r>
              <a:rPr sz="1800" spc="0" dirty="0" smtClean="0">
                <a:latin typeface="Arial"/>
                <a:cs typeface="Arial"/>
              </a:rPr>
              <a:t>rec</a:t>
            </a:r>
            <a:r>
              <a:rPr sz="1800" spc="-10" dirty="0" smtClean="0">
                <a:latin typeface="Arial"/>
                <a:cs typeface="Arial"/>
              </a:rPr>
              <a:t>e</a:t>
            </a:r>
            <a:r>
              <a:rPr sz="1800" spc="0" dirty="0" smtClean="0">
                <a:latin typeface="Arial"/>
                <a:cs typeface="Arial"/>
              </a:rPr>
              <a:t>ive</a:t>
            </a:r>
            <a:r>
              <a:rPr sz="1800" spc="5" dirty="0" smtClean="0">
                <a:latin typeface="Arial"/>
                <a:cs typeface="Arial"/>
              </a:rPr>
              <a:t> </a:t>
            </a:r>
            <a:r>
              <a:rPr sz="1800" spc="0" dirty="0" smtClean="0">
                <a:latin typeface="Arial"/>
                <a:cs typeface="Arial"/>
              </a:rPr>
              <a:t>trai</a:t>
            </a:r>
            <a:r>
              <a:rPr sz="1800" spc="-10" dirty="0" smtClean="0">
                <a:latin typeface="Arial"/>
                <a:cs typeface="Arial"/>
              </a:rPr>
              <a:t>n</a:t>
            </a:r>
            <a:r>
              <a:rPr sz="1800" spc="0" dirty="0" smtClean="0">
                <a:latin typeface="Arial"/>
                <a:cs typeface="Arial"/>
              </a:rPr>
              <a:t>i</a:t>
            </a:r>
            <a:r>
              <a:rPr sz="1800" spc="-10" dirty="0" smtClean="0">
                <a:latin typeface="Arial"/>
                <a:cs typeface="Arial"/>
              </a:rPr>
              <a:t>n</a:t>
            </a:r>
            <a:r>
              <a:rPr sz="1800" spc="0" dirty="0" smtClean="0">
                <a:latin typeface="Arial"/>
                <a:cs typeface="Arial"/>
              </a:rPr>
              <a:t>g</a:t>
            </a:r>
            <a:endParaRPr sz="1800" dirty="0">
              <a:latin typeface="Arial"/>
              <a:cs typeface="Arial"/>
            </a:endParaRPr>
          </a:p>
          <a:p>
            <a:pPr>
              <a:lnSpc>
                <a:spcPts val="1200"/>
              </a:lnSpc>
              <a:spcBef>
                <a:spcPts val="0"/>
              </a:spcBef>
              <a:buClr>
                <a:srgbClr val="1F3969"/>
              </a:buClr>
              <a:buFont typeface="Wingdings"/>
              <a:buChar char=""/>
            </a:pPr>
            <a:endParaRPr sz="1200" dirty="0"/>
          </a:p>
          <a:p>
            <a:pPr marL="347980" indent="-335280">
              <a:lnSpc>
                <a:spcPct val="100000"/>
              </a:lnSpc>
              <a:buClr>
                <a:srgbClr val="1F3969"/>
              </a:buClr>
              <a:buFont typeface="Wingdings"/>
              <a:buChar char=""/>
              <a:tabLst>
                <a:tab pos="347345" algn="l"/>
              </a:tabLst>
            </a:pPr>
            <a:r>
              <a:rPr sz="1800" dirty="0" smtClean="0">
                <a:latin typeface="Arial"/>
                <a:cs typeface="Arial"/>
              </a:rPr>
              <a:t>R</a:t>
            </a:r>
            <a:r>
              <a:rPr sz="1800" spc="-10" dirty="0" smtClean="0">
                <a:latin typeface="Arial"/>
                <a:cs typeface="Arial"/>
              </a:rPr>
              <a:t>e</a:t>
            </a:r>
            <a:r>
              <a:rPr sz="1800" spc="0" dirty="0" smtClean="0">
                <a:latin typeface="Arial"/>
                <a:cs typeface="Arial"/>
              </a:rPr>
              <a:t>g</a:t>
            </a:r>
            <a:r>
              <a:rPr sz="1800" spc="-10" dirty="0" smtClean="0">
                <a:latin typeface="Arial"/>
                <a:cs typeface="Arial"/>
              </a:rPr>
              <a:t>u</a:t>
            </a:r>
            <a:r>
              <a:rPr sz="1800" spc="0" dirty="0" smtClean="0">
                <a:latin typeface="Arial"/>
                <a:cs typeface="Arial"/>
              </a:rPr>
              <a:t>l</a:t>
            </a:r>
            <a:r>
              <a:rPr sz="1800" spc="-10" dirty="0" smtClean="0">
                <a:latin typeface="Arial"/>
                <a:cs typeface="Arial"/>
              </a:rPr>
              <a:t>a</a:t>
            </a:r>
            <a:r>
              <a:rPr sz="1800" spc="0" dirty="0" smtClean="0">
                <a:latin typeface="Arial"/>
                <a:cs typeface="Arial"/>
              </a:rPr>
              <a:t>r</a:t>
            </a:r>
            <a:r>
              <a:rPr sz="1800" spc="25" dirty="0" smtClean="0">
                <a:latin typeface="Arial"/>
                <a:cs typeface="Arial"/>
              </a:rPr>
              <a:t> </a:t>
            </a:r>
            <a:r>
              <a:rPr sz="1800" spc="0" dirty="0" smtClean="0">
                <a:latin typeface="Arial"/>
                <a:cs typeface="Arial"/>
              </a:rPr>
              <a:t>rev</a:t>
            </a:r>
            <a:r>
              <a:rPr sz="1800" spc="-10" dirty="0" smtClean="0">
                <a:latin typeface="Arial"/>
                <a:cs typeface="Arial"/>
              </a:rPr>
              <a:t>i</a:t>
            </a:r>
            <a:r>
              <a:rPr sz="1800" spc="0" dirty="0" smtClean="0">
                <a:latin typeface="Arial"/>
                <a:cs typeface="Arial"/>
              </a:rPr>
              <a:t>ew</a:t>
            </a:r>
            <a:r>
              <a:rPr sz="1800" spc="5" dirty="0" smtClean="0">
                <a:latin typeface="Arial"/>
                <a:cs typeface="Arial"/>
              </a:rPr>
              <a:t> </a:t>
            </a:r>
            <a:r>
              <a:rPr sz="1800" spc="0" dirty="0" smtClean="0">
                <a:latin typeface="Arial"/>
                <a:cs typeface="Arial"/>
              </a:rPr>
              <a:t>and</a:t>
            </a:r>
            <a:r>
              <a:rPr sz="1800" spc="-10" dirty="0" smtClean="0">
                <a:latin typeface="Arial"/>
                <a:cs typeface="Arial"/>
              </a:rPr>
              <a:t> </a:t>
            </a:r>
            <a:r>
              <a:rPr sz="1800" spc="0" dirty="0" smtClean="0">
                <a:latin typeface="Arial"/>
                <a:cs typeface="Arial"/>
              </a:rPr>
              <a:t>associ</a:t>
            </a:r>
            <a:r>
              <a:rPr sz="1800" spc="-10" dirty="0" smtClean="0">
                <a:latin typeface="Arial"/>
                <a:cs typeface="Arial"/>
              </a:rPr>
              <a:t>a</a:t>
            </a:r>
            <a:r>
              <a:rPr sz="1800" spc="0" dirty="0" smtClean="0">
                <a:latin typeface="Arial"/>
                <a:cs typeface="Arial"/>
              </a:rPr>
              <a:t>ted</a:t>
            </a:r>
            <a:r>
              <a:rPr sz="1800" spc="25" dirty="0" smtClean="0">
                <a:latin typeface="Arial"/>
                <a:cs typeface="Arial"/>
              </a:rPr>
              <a:t> </a:t>
            </a:r>
            <a:r>
              <a:rPr sz="1800" spc="0" dirty="0" smtClean="0">
                <a:latin typeface="Arial"/>
                <a:cs typeface="Arial"/>
              </a:rPr>
              <a:t>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sz="1800" spc="0" dirty="0" smtClean="0">
                <a:latin typeface="Arial"/>
                <a:cs typeface="Arial"/>
              </a:rPr>
              <a:t>si</a:t>
            </a:r>
            <a:r>
              <a:rPr sz="1800" spc="-10" dirty="0" smtClean="0">
                <a:latin typeface="Arial"/>
                <a:cs typeface="Arial"/>
              </a:rPr>
              <a:t>g</a:t>
            </a:r>
            <a:r>
              <a:rPr sz="1800" spc="0" dirty="0" smtClean="0">
                <a:latin typeface="Arial"/>
                <a:cs typeface="Arial"/>
              </a:rPr>
              <a:t>n</a:t>
            </a:r>
            <a:r>
              <a:rPr sz="1800" spc="10" dirty="0" smtClean="0">
                <a:latin typeface="Arial"/>
                <a:cs typeface="Arial"/>
              </a:rPr>
              <a:t> </a:t>
            </a:r>
            <a:r>
              <a:rPr sz="1800" spc="0" dirty="0" smtClean="0">
                <a:latin typeface="Arial"/>
                <a:cs typeface="Arial"/>
              </a:rPr>
              <a:t>o</a:t>
            </a:r>
            <a:r>
              <a:rPr sz="1800" spc="-35" dirty="0" smtClean="0">
                <a:latin typeface="Arial"/>
                <a:cs typeface="Arial"/>
              </a:rPr>
              <a:t>f</a:t>
            </a:r>
            <a:r>
              <a:rPr sz="1800" spc="0" dirty="0" smtClean="0">
                <a:latin typeface="Arial"/>
                <a:cs typeface="Arial"/>
              </a:rPr>
              <a:t>f s</a:t>
            </a:r>
            <a:r>
              <a:rPr sz="1800" spc="-10" dirty="0" smtClean="0">
                <a:latin typeface="Arial"/>
                <a:cs typeface="Arial"/>
              </a:rPr>
              <a:t>u</a:t>
            </a:r>
            <a:r>
              <a:rPr sz="1800" spc="0" dirty="0" smtClean="0">
                <a:latin typeface="Arial"/>
                <a:cs typeface="Arial"/>
              </a:rPr>
              <a:t>bmiss</a:t>
            </a:r>
            <a:r>
              <a:rPr sz="1800" spc="-10" dirty="0" smtClean="0">
                <a:latin typeface="Arial"/>
                <a:cs typeface="Arial"/>
              </a:rPr>
              <a:t>i</a:t>
            </a:r>
            <a:r>
              <a:rPr sz="1800" spc="0" dirty="0" smtClean="0">
                <a:latin typeface="Arial"/>
                <a:cs typeface="Arial"/>
              </a:rPr>
              <a:t>on</a:t>
            </a:r>
            <a:r>
              <a:rPr sz="1800" spc="20" dirty="0" smtClean="0">
                <a:latin typeface="Arial"/>
                <a:cs typeface="Arial"/>
              </a:rPr>
              <a:t> </a:t>
            </a:r>
            <a:r>
              <a:rPr sz="1800" spc="0" dirty="0" smtClean="0">
                <a:latin typeface="Arial"/>
                <a:cs typeface="Arial"/>
              </a:rPr>
              <a:t>for:</a:t>
            </a:r>
            <a:endParaRPr sz="1800" dirty="0">
              <a:latin typeface="Arial"/>
              <a:cs typeface="Arial"/>
            </a:endParaRPr>
          </a:p>
          <a:p>
            <a:pPr>
              <a:lnSpc>
                <a:spcPts val="1100"/>
              </a:lnSpc>
              <a:spcBef>
                <a:spcPts val="99"/>
              </a:spcBef>
              <a:buClr>
                <a:srgbClr val="1F3969"/>
              </a:buClr>
              <a:buFont typeface="Wingdings"/>
              <a:buChar char=""/>
            </a:pPr>
            <a:endParaRPr sz="1100" dirty="0"/>
          </a:p>
          <a:p>
            <a:pPr marL="756285" lvl="1" indent="-287020">
              <a:lnSpc>
                <a:spcPct val="100000"/>
              </a:lnSpc>
              <a:buClr>
                <a:srgbClr val="1F3969"/>
              </a:buClr>
              <a:buFont typeface="Wingdings"/>
              <a:buChar char=""/>
              <a:tabLst>
                <a:tab pos="756285" algn="l"/>
              </a:tabLst>
            </a:pPr>
            <a:r>
              <a:rPr sz="1800" dirty="0" smtClean="0">
                <a:latin typeface="Arial"/>
                <a:cs typeface="Arial"/>
              </a:rPr>
              <a:t>SFS</a:t>
            </a:r>
            <a:r>
              <a:rPr sz="1800" spc="-10" dirty="0" smtClean="0">
                <a:latin typeface="Arial"/>
                <a:cs typeface="Arial"/>
              </a:rPr>
              <a:t> </a:t>
            </a:r>
            <a:r>
              <a:rPr sz="1800" spc="0" dirty="0" smtClean="0">
                <a:latin typeface="Arial"/>
                <a:cs typeface="Arial"/>
              </a:rPr>
              <a:t>Qu</a:t>
            </a:r>
            <a:r>
              <a:rPr sz="1800" spc="-10" dirty="0" smtClean="0">
                <a:latin typeface="Arial"/>
                <a:cs typeface="Arial"/>
              </a:rPr>
              <a:t>a</a:t>
            </a:r>
            <a:r>
              <a:rPr sz="1800" spc="0" dirty="0" smtClean="0">
                <a:latin typeface="Arial"/>
                <a:cs typeface="Arial"/>
              </a:rPr>
              <a:t>rterly</a:t>
            </a:r>
            <a:r>
              <a:rPr sz="1800" spc="10" dirty="0" smtClean="0">
                <a:latin typeface="Arial"/>
                <a:cs typeface="Arial"/>
              </a:rPr>
              <a:t> </a:t>
            </a:r>
            <a:r>
              <a:rPr sz="1800" spc="0" dirty="0" smtClean="0">
                <a:latin typeface="Arial"/>
                <a:cs typeface="Arial"/>
              </a:rPr>
              <a:t>acc</a:t>
            </a:r>
            <a:r>
              <a:rPr sz="1800" spc="-10" dirty="0" smtClean="0">
                <a:latin typeface="Arial"/>
                <a:cs typeface="Arial"/>
              </a:rPr>
              <a:t>e</a:t>
            </a:r>
            <a:r>
              <a:rPr sz="1800" spc="0" dirty="0" smtClean="0">
                <a:latin typeface="Arial"/>
                <a:cs typeface="Arial"/>
              </a:rPr>
              <a:t>ss</a:t>
            </a:r>
            <a:r>
              <a:rPr sz="1800" spc="5" dirty="0" smtClean="0">
                <a:latin typeface="Arial"/>
                <a:cs typeface="Arial"/>
              </a:rPr>
              <a:t> </a:t>
            </a:r>
            <a:r>
              <a:rPr sz="1800" spc="0" dirty="0" smtClean="0">
                <a:latin typeface="Arial"/>
                <a:cs typeface="Arial"/>
              </a:rPr>
              <a:t>re</a:t>
            </a:r>
            <a:r>
              <a:rPr sz="1800" spc="-10" dirty="0" smtClean="0">
                <a:latin typeface="Arial"/>
                <a:cs typeface="Arial"/>
              </a:rPr>
              <a:t>p</a:t>
            </a:r>
            <a:r>
              <a:rPr sz="1800" spc="0" dirty="0" smtClean="0">
                <a:latin typeface="Arial"/>
                <a:cs typeface="Arial"/>
              </a:rPr>
              <a:t>orts &amp;</a:t>
            </a:r>
            <a:r>
              <a:rPr sz="1800" spc="-90" dirty="0" smtClean="0">
                <a:latin typeface="Arial"/>
                <a:cs typeface="Arial"/>
              </a:rPr>
              <a:t> </a:t>
            </a:r>
            <a:r>
              <a:rPr sz="1800" spc="0" dirty="0" smtClean="0">
                <a:latin typeface="Arial"/>
                <a:cs typeface="Arial"/>
              </a:rPr>
              <a:t>A</a:t>
            </a:r>
            <a:r>
              <a:rPr sz="1800" spc="-10" dirty="0" smtClean="0">
                <a:latin typeface="Arial"/>
                <a:cs typeface="Arial"/>
              </a:rPr>
              <a:t>d</a:t>
            </a:r>
            <a:r>
              <a:rPr sz="1800" spc="0" dirty="0" smtClean="0">
                <a:latin typeface="Arial"/>
                <a:cs typeface="Arial"/>
              </a:rPr>
              <a:t>mi</a:t>
            </a:r>
            <a:r>
              <a:rPr sz="1800" spc="-10" dirty="0" smtClean="0">
                <a:latin typeface="Arial"/>
                <a:cs typeface="Arial"/>
              </a:rPr>
              <a:t>n</a:t>
            </a:r>
            <a:r>
              <a:rPr sz="1800" spc="0" dirty="0" smtClean="0">
                <a:latin typeface="Arial"/>
                <a:cs typeface="Arial"/>
              </a:rPr>
              <a:t>istrator</a:t>
            </a:r>
            <a:r>
              <a:rPr sz="1800" spc="5" dirty="0" smtClean="0">
                <a:latin typeface="Arial"/>
                <a:cs typeface="Arial"/>
              </a:rPr>
              <a:t> </a:t>
            </a:r>
            <a:r>
              <a:rPr sz="1800" spc="0" dirty="0" smtClean="0">
                <a:latin typeface="Arial"/>
                <a:cs typeface="Arial"/>
              </a:rPr>
              <a:t>activ</a:t>
            </a:r>
            <a:r>
              <a:rPr sz="1800" spc="-10" dirty="0" smtClean="0">
                <a:latin typeface="Arial"/>
                <a:cs typeface="Arial"/>
              </a:rPr>
              <a:t>i</a:t>
            </a:r>
            <a:r>
              <a:rPr sz="1800" spc="0" dirty="0" smtClean="0">
                <a:latin typeface="Arial"/>
                <a:cs typeface="Arial"/>
              </a:rPr>
              <a:t>ties</a:t>
            </a:r>
            <a:endParaRPr sz="1800" dirty="0">
              <a:latin typeface="Arial"/>
              <a:cs typeface="Arial"/>
            </a:endParaRPr>
          </a:p>
          <a:p>
            <a:pPr lvl="1">
              <a:lnSpc>
                <a:spcPts val="1200"/>
              </a:lnSpc>
              <a:spcBef>
                <a:spcPts val="1"/>
              </a:spcBef>
              <a:buClr>
                <a:srgbClr val="1F3969"/>
              </a:buClr>
              <a:buFont typeface="Wingdings"/>
              <a:buChar char=""/>
            </a:pPr>
            <a:endParaRPr sz="1200" dirty="0"/>
          </a:p>
          <a:p>
            <a:pPr marL="756285" marR="488950" lvl="1" indent="-287020">
              <a:lnSpc>
                <a:spcPct val="100000"/>
              </a:lnSpc>
              <a:buClr>
                <a:srgbClr val="1F3969"/>
              </a:buClr>
              <a:buFont typeface="Wingdings"/>
              <a:buChar char=""/>
              <a:tabLst>
                <a:tab pos="756285" algn="l"/>
              </a:tabLst>
            </a:pPr>
            <a:r>
              <a:rPr sz="1800" dirty="0" smtClean="0">
                <a:latin typeface="Arial"/>
                <a:cs typeface="Arial"/>
              </a:rPr>
              <a:t>OSC</a:t>
            </a:r>
            <a:r>
              <a:rPr sz="1800" spc="-105" dirty="0" smtClean="0">
                <a:latin typeface="Arial"/>
                <a:cs typeface="Arial"/>
              </a:rPr>
              <a:t> </a:t>
            </a:r>
            <a:r>
              <a:rPr sz="1800" spc="0" dirty="0" smtClean="0">
                <a:latin typeface="Arial"/>
                <a:cs typeface="Arial"/>
              </a:rPr>
              <a:t>A</a:t>
            </a:r>
            <a:r>
              <a:rPr sz="1800" spc="-10" dirty="0" smtClean="0">
                <a:latin typeface="Arial"/>
                <a:cs typeface="Arial"/>
              </a:rPr>
              <a:t>d</a:t>
            </a:r>
            <a:r>
              <a:rPr sz="1800" spc="0" dirty="0" smtClean="0">
                <a:latin typeface="Arial"/>
                <a:cs typeface="Arial"/>
              </a:rPr>
              <a:t>vis</a:t>
            </a:r>
            <a:r>
              <a:rPr sz="1800" spc="-10" dirty="0" smtClean="0">
                <a:latin typeface="Arial"/>
                <a:cs typeface="Arial"/>
              </a:rPr>
              <a:t>o</a:t>
            </a:r>
            <a:r>
              <a:rPr sz="1800" spc="0" dirty="0" smtClean="0">
                <a:latin typeface="Arial"/>
                <a:cs typeface="Arial"/>
              </a:rPr>
              <a:t>ry</a:t>
            </a:r>
            <a:r>
              <a:rPr sz="1800" spc="10" dirty="0" smtClean="0">
                <a:latin typeface="Arial"/>
                <a:cs typeface="Arial"/>
              </a:rPr>
              <a:t> </a:t>
            </a:r>
            <a:r>
              <a:rPr sz="1800" spc="0" dirty="0" smtClean="0">
                <a:latin typeface="Arial"/>
                <a:cs typeface="Arial"/>
              </a:rPr>
              <a:t>28</a:t>
            </a:r>
            <a:r>
              <a:rPr sz="1800" spc="-5" dirty="0" smtClean="0">
                <a:latin typeface="Arial"/>
                <a:cs typeface="Arial"/>
              </a:rPr>
              <a:t> </a:t>
            </a:r>
            <a:r>
              <a:rPr sz="1800" spc="0" dirty="0" smtClean="0">
                <a:latin typeface="Arial"/>
                <a:cs typeface="Arial"/>
              </a:rPr>
              <a:t>Gui</a:t>
            </a:r>
            <a:r>
              <a:rPr sz="1800" spc="-10" dirty="0" smtClean="0">
                <a:latin typeface="Arial"/>
                <a:cs typeface="Arial"/>
              </a:rPr>
              <a:t>d</a:t>
            </a:r>
            <a:r>
              <a:rPr sz="1800" spc="0" dirty="0" smtClean="0">
                <a:latin typeface="Arial"/>
                <a:cs typeface="Arial"/>
              </a:rPr>
              <a:t>e</a:t>
            </a:r>
            <a:r>
              <a:rPr sz="1800" spc="-10" dirty="0" smtClean="0">
                <a:latin typeface="Arial"/>
                <a:cs typeface="Arial"/>
              </a:rPr>
              <a:t>l</a:t>
            </a:r>
            <a:r>
              <a:rPr sz="1800" spc="0" dirty="0" smtClean="0">
                <a:latin typeface="Arial"/>
                <a:cs typeface="Arial"/>
              </a:rPr>
              <a:t>i</a:t>
            </a:r>
            <a:r>
              <a:rPr sz="1800" spc="-10" dirty="0" smtClean="0">
                <a:latin typeface="Arial"/>
                <a:cs typeface="Arial"/>
              </a:rPr>
              <a:t>n</a:t>
            </a:r>
            <a:r>
              <a:rPr sz="1800" spc="0" dirty="0" smtClean="0">
                <a:latin typeface="Arial"/>
                <a:cs typeface="Arial"/>
              </a:rPr>
              <a:t>e</a:t>
            </a:r>
            <a:r>
              <a:rPr sz="1800" spc="-75" dirty="0" smtClean="0">
                <a:latin typeface="Arial"/>
                <a:cs typeface="Arial"/>
              </a:rPr>
              <a:t> </a:t>
            </a:r>
            <a:r>
              <a:rPr sz="1800" spc="0" dirty="0" smtClean="0">
                <a:latin typeface="Arial"/>
                <a:cs typeface="Arial"/>
              </a:rPr>
              <a:t>Al</a:t>
            </a:r>
            <a:r>
              <a:rPr sz="1800" spc="-10" dirty="0" smtClean="0">
                <a:latin typeface="Arial"/>
                <a:cs typeface="Arial"/>
              </a:rPr>
              <a:t>i</a:t>
            </a:r>
            <a:r>
              <a:rPr sz="1800" spc="0" dirty="0" smtClean="0">
                <a:latin typeface="Arial"/>
                <a:cs typeface="Arial"/>
              </a:rPr>
              <a:t>g</a:t>
            </a:r>
            <a:r>
              <a:rPr sz="1800" spc="-10" dirty="0" smtClean="0">
                <a:latin typeface="Arial"/>
                <a:cs typeface="Arial"/>
              </a:rPr>
              <a:t>n</a:t>
            </a:r>
            <a:r>
              <a:rPr sz="1800" spc="0" dirty="0" smtClean="0">
                <a:latin typeface="Arial"/>
                <a:cs typeface="Arial"/>
              </a:rPr>
              <a:t>me</a:t>
            </a:r>
            <a:r>
              <a:rPr sz="1800" spc="-10" dirty="0" smtClean="0">
                <a:latin typeface="Arial"/>
                <a:cs typeface="Arial"/>
              </a:rPr>
              <a:t>n</a:t>
            </a:r>
            <a:r>
              <a:rPr sz="1800" spc="0" dirty="0" smtClean="0">
                <a:latin typeface="Arial"/>
                <a:cs typeface="Arial"/>
              </a:rPr>
              <a:t>t</a:t>
            </a:r>
            <a:r>
              <a:rPr sz="1800" spc="15"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d</a:t>
            </a:r>
            <a:r>
              <a:rPr sz="1800" spc="5" dirty="0" smtClean="0">
                <a:latin typeface="Arial"/>
                <a:cs typeface="Arial"/>
              </a:rPr>
              <a:t> </a:t>
            </a:r>
            <a:r>
              <a:rPr sz="1800" spc="0" dirty="0" smtClean="0">
                <a:latin typeface="Arial"/>
                <a:cs typeface="Arial"/>
              </a:rPr>
              <a:t>ICO</a:t>
            </a:r>
            <a:r>
              <a:rPr sz="1800" spc="-5" dirty="0" smtClean="0">
                <a:latin typeface="Arial"/>
                <a:cs typeface="Arial"/>
              </a:rPr>
              <a:t> </a:t>
            </a:r>
            <a:r>
              <a:rPr sz="1800" spc="0" dirty="0" smtClean="0">
                <a:latin typeface="Arial"/>
                <a:cs typeface="Arial"/>
              </a:rPr>
              <a:t>C</a:t>
            </a:r>
            <a:r>
              <a:rPr sz="1800" spc="-10" dirty="0" smtClean="0">
                <a:latin typeface="Arial"/>
                <a:cs typeface="Arial"/>
              </a:rPr>
              <a:t>e</a:t>
            </a:r>
            <a:r>
              <a:rPr sz="1800" spc="0" dirty="0" smtClean="0">
                <a:latin typeface="Arial"/>
                <a:cs typeface="Arial"/>
              </a:rPr>
              <a:t>rtificati</a:t>
            </a:r>
            <a:r>
              <a:rPr sz="1800" spc="-10" dirty="0" smtClean="0">
                <a:latin typeface="Arial"/>
                <a:cs typeface="Arial"/>
              </a:rPr>
              <a:t>o</a:t>
            </a:r>
            <a:r>
              <a:rPr sz="1800" spc="0" dirty="0" smtClean="0">
                <a:latin typeface="Arial"/>
                <a:cs typeface="Arial"/>
              </a:rPr>
              <a:t>n</a:t>
            </a:r>
            <a:r>
              <a:rPr sz="1800" spc="20" dirty="0" smtClean="0">
                <a:latin typeface="Arial"/>
                <a:cs typeface="Arial"/>
              </a:rPr>
              <a:t> </a:t>
            </a:r>
            <a:r>
              <a:rPr sz="1800" spc="0" dirty="0" smtClean="0">
                <a:latin typeface="Arial"/>
                <a:cs typeface="Arial"/>
              </a:rPr>
              <a:t>of P</a:t>
            </a:r>
            <a:r>
              <a:rPr sz="1800" spc="-10" dirty="0" smtClean="0">
                <a:latin typeface="Arial"/>
                <a:cs typeface="Arial"/>
              </a:rPr>
              <a:t>a</a:t>
            </a:r>
            <a:r>
              <a:rPr sz="1800" spc="-25" dirty="0" smtClean="0">
                <a:latin typeface="Arial"/>
                <a:cs typeface="Arial"/>
              </a:rPr>
              <a:t>y</a:t>
            </a:r>
            <a:r>
              <a:rPr sz="1800" spc="0" dirty="0" smtClean="0">
                <a:latin typeface="Arial"/>
                <a:cs typeface="Arial"/>
              </a:rPr>
              <a:t>a</a:t>
            </a:r>
            <a:r>
              <a:rPr sz="1800" spc="-10" dirty="0" smtClean="0">
                <a:latin typeface="Arial"/>
                <a:cs typeface="Arial"/>
              </a:rPr>
              <a:t>b</a:t>
            </a:r>
            <a:r>
              <a:rPr sz="1800" spc="0" dirty="0" smtClean="0">
                <a:latin typeface="Arial"/>
                <a:cs typeface="Arial"/>
              </a:rPr>
              <a:t>l</a:t>
            </a:r>
            <a:r>
              <a:rPr sz="1800" spc="-10" dirty="0" smtClean="0">
                <a:latin typeface="Arial"/>
                <a:cs typeface="Arial"/>
              </a:rPr>
              <a:t>e</a:t>
            </a:r>
            <a:r>
              <a:rPr sz="1800" spc="0" dirty="0" smtClean="0">
                <a:latin typeface="Arial"/>
                <a:cs typeface="Arial"/>
              </a:rPr>
              <a:t>s</a:t>
            </a:r>
            <a:endParaRPr sz="18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8</a:t>
            </a:fld>
            <a:endParaRPr sz="110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471805">
              <a:lnSpc>
                <a:spcPts val="4760"/>
              </a:lnSpc>
            </a:pPr>
            <a:r>
              <a:rPr sz="4000" b="1" spc="-25" dirty="0" smtClean="0">
                <a:solidFill>
                  <a:srgbClr val="1F3969"/>
                </a:solidFill>
                <a:latin typeface="Arial"/>
                <a:cs typeface="Arial"/>
              </a:rPr>
              <a:t>Monitoring</a:t>
            </a:r>
            <a:r>
              <a:rPr sz="4000" b="1" spc="20" dirty="0" smtClean="0">
                <a:solidFill>
                  <a:srgbClr val="1F3969"/>
                </a:solidFill>
                <a:latin typeface="Arial"/>
                <a:cs typeface="Arial"/>
              </a:rPr>
              <a:t> </a:t>
            </a:r>
            <a:r>
              <a:rPr sz="4000" b="1" spc="-25" dirty="0" smtClean="0">
                <a:solidFill>
                  <a:srgbClr val="1F3969"/>
                </a:solidFill>
                <a:latin typeface="Arial"/>
                <a:cs typeface="Arial"/>
              </a:rPr>
              <a:t>Explained</a:t>
            </a:r>
            <a:endParaRPr sz="4000">
              <a:latin typeface="Arial"/>
              <a:cs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257553"/>
            <a:ext cx="8067675" cy="2967990"/>
          </a:xfrm>
          <a:prstGeom prst="rect">
            <a:avLst/>
          </a:prstGeom>
        </p:spPr>
        <p:txBody>
          <a:bodyPr vert="horz" wrap="square" lIns="0" tIns="0" rIns="0" bIns="0" rtlCol="0">
            <a:noAutofit/>
          </a:bodyPr>
          <a:lstStyle/>
          <a:p>
            <a:pPr marL="12700">
              <a:lnSpc>
                <a:spcPct val="100000"/>
              </a:lnSpc>
            </a:pPr>
            <a:r>
              <a:rPr sz="2400" b="1" dirty="0" smtClean="0">
                <a:solidFill>
                  <a:srgbClr val="1F3969"/>
                </a:solidFill>
                <a:latin typeface="Arial"/>
                <a:cs typeface="Arial"/>
              </a:rPr>
              <a:t>ICO</a:t>
            </a:r>
            <a:r>
              <a:rPr sz="2400" b="1" spc="-15" dirty="0" smtClean="0">
                <a:solidFill>
                  <a:srgbClr val="1F3969"/>
                </a:solidFill>
                <a:latin typeface="Arial"/>
                <a:cs typeface="Arial"/>
              </a:rPr>
              <a:t> </a:t>
            </a:r>
            <a:r>
              <a:rPr sz="2400" b="1" spc="-55" dirty="0" smtClean="0">
                <a:solidFill>
                  <a:srgbClr val="1F3969"/>
                </a:solidFill>
                <a:latin typeface="Arial"/>
                <a:cs typeface="Arial"/>
              </a:rPr>
              <a:t>V</a:t>
            </a:r>
            <a:r>
              <a:rPr sz="2400" b="1" spc="0" dirty="0" smtClean="0">
                <a:solidFill>
                  <a:srgbClr val="1F3969"/>
                </a:solidFill>
                <a:latin typeface="Arial"/>
                <a:cs typeface="Arial"/>
              </a:rPr>
              <a:t>iew</a:t>
            </a:r>
            <a:r>
              <a:rPr sz="2400" b="1" spc="-5" dirty="0" smtClean="0">
                <a:solidFill>
                  <a:srgbClr val="1F3969"/>
                </a:solidFill>
                <a:latin typeface="Arial"/>
                <a:cs typeface="Arial"/>
              </a:rPr>
              <a:t> </a:t>
            </a:r>
            <a:r>
              <a:rPr sz="2400" b="1" spc="0" dirty="0" smtClean="0">
                <a:solidFill>
                  <a:srgbClr val="1F3969"/>
                </a:solidFill>
                <a:latin typeface="Arial"/>
                <a:cs typeface="Arial"/>
              </a:rPr>
              <a:t>R</a:t>
            </a:r>
            <a:r>
              <a:rPr sz="2400" b="1" spc="-10" dirty="0" smtClean="0">
                <a:solidFill>
                  <a:srgbClr val="1F3969"/>
                </a:solidFill>
                <a:latin typeface="Arial"/>
                <a:cs typeface="Arial"/>
              </a:rPr>
              <a:t>o</a:t>
            </a:r>
            <a:r>
              <a:rPr sz="2400" b="1" spc="0" dirty="0" smtClean="0">
                <a:solidFill>
                  <a:srgbClr val="1F3969"/>
                </a:solidFill>
                <a:latin typeface="Arial"/>
                <a:cs typeface="Arial"/>
              </a:rPr>
              <a:t>le R</a:t>
            </a:r>
            <a:r>
              <a:rPr sz="2400" b="1" spc="-10" dirty="0" smtClean="0">
                <a:solidFill>
                  <a:srgbClr val="1F3969"/>
                </a:solidFill>
                <a:latin typeface="Arial"/>
                <a:cs typeface="Arial"/>
              </a:rPr>
              <a:t>e</a:t>
            </a:r>
            <a:r>
              <a:rPr sz="2400" b="1" spc="0" dirty="0" smtClean="0">
                <a:solidFill>
                  <a:srgbClr val="1F3969"/>
                </a:solidFill>
                <a:latin typeface="Arial"/>
                <a:cs typeface="Arial"/>
              </a:rPr>
              <a:t>que</a:t>
            </a:r>
            <a:r>
              <a:rPr sz="2400" b="1" spc="-10" dirty="0" smtClean="0">
                <a:solidFill>
                  <a:srgbClr val="1F3969"/>
                </a:solidFill>
                <a:latin typeface="Arial"/>
                <a:cs typeface="Arial"/>
              </a:rPr>
              <a:t>s</a:t>
            </a:r>
            <a:r>
              <a:rPr sz="2400" b="1" spc="0" dirty="0" smtClean="0">
                <a:solidFill>
                  <a:srgbClr val="1F3969"/>
                </a:solidFill>
                <a:latin typeface="Arial"/>
                <a:cs typeface="Arial"/>
              </a:rPr>
              <a:t>t</a:t>
            </a:r>
            <a:r>
              <a:rPr sz="2400" b="1" spc="15" dirty="0" smtClean="0">
                <a:solidFill>
                  <a:srgbClr val="1F3969"/>
                </a:solidFill>
                <a:latin typeface="Arial"/>
                <a:cs typeface="Arial"/>
              </a:rPr>
              <a:t> </a:t>
            </a:r>
            <a:r>
              <a:rPr sz="2400" b="1" spc="0" dirty="0" smtClean="0">
                <a:solidFill>
                  <a:srgbClr val="1F3969"/>
                </a:solidFill>
                <a:latin typeface="Arial"/>
                <a:cs typeface="Arial"/>
              </a:rPr>
              <a:t>Pro</a:t>
            </a:r>
            <a:r>
              <a:rPr sz="2400" b="1" spc="-10" dirty="0" smtClean="0">
                <a:solidFill>
                  <a:srgbClr val="1F3969"/>
                </a:solidFill>
                <a:latin typeface="Arial"/>
                <a:cs typeface="Arial"/>
              </a:rPr>
              <a:t>c</a:t>
            </a:r>
            <a:r>
              <a:rPr sz="2400" b="1" spc="0" dirty="0" smtClean="0">
                <a:solidFill>
                  <a:srgbClr val="1F3969"/>
                </a:solidFill>
                <a:latin typeface="Arial"/>
                <a:cs typeface="Arial"/>
              </a:rPr>
              <a:t>ess</a:t>
            </a:r>
            <a:endParaRPr sz="2400" dirty="0">
              <a:latin typeface="Arial"/>
              <a:cs typeface="Arial"/>
            </a:endParaRPr>
          </a:p>
          <a:p>
            <a:pPr>
              <a:lnSpc>
                <a:spcPts val="1200"/>
              </a:lnSpc>
              <a:spcBef>
                <a:spcPts val="7"/>
              </a:spcBef>
            </a:pPr>
            <a:endParaRPr sz="1200" dirty="0"/>
          </a:p>
          <a:p>
            <a:pPr marL="355600" marR="107950" indent="-342900">
              <a:lnSpc>
                <a:spcPct val="100000"/>
              </a:lnSpc>
              <a:buClr>
                <a:srgbClr val="001F5F"/>
              </a:buClr>
              <a:buFont typeface="Wingdings"/>
              <a:buChar char=""/>
              <a:tabLst>
                <a:tab pos="354965" algn="l"/>
              </a:tabLst>
            </a:pPr>
            <a:r>
              <a:rPr sz="2000" dirty="0" smtClean="0">
                <a:latin typeface="Arial"/>
                <a:cs typeface="Arial"/>
              </a:rPr>
              <a:t>Agen</a:t>
            </a:r>
            <a:r>
              <a:rPr sz="2000" spc="10" dirty="0" smtClean="0">
                <a:latin typeface="Arial"/>
                <a:cs typeface="Arial"/>
              </a:rPr>
              <a:t>c</a:t>
            </a:r>
            <a:r>
              <a:rPr sz="2000" spc="0" dirty="0" smtClean="0">
                <a:latin typeface="Arial"/>
                <a:cs typeface="Arial"/>
              </a:rPr>
              <a:t>y</a:t>
            </a:r>
            <a:r>
              <a:rPr sz="2000" spc="-30" dirty="0" smtClean="0">
                <a:latin typeface="Arial"/>
                <a:cs typeface="Arial"/>
              </a:rPr>
              <a:t> </a:t>
            </a:r>
            <a:r>
              <a:rPr sz="2000" spc="0" dirty="0" smtClean="0">
                <a:latin typeface="Arial"/>
                <a:cs typeface="Arial"/>
              </a:rPr>
              <a:t>Head/Chief</a:t>
            </a:r>
            <a:r>
              <a:rPr sz="2000" spc="-35" dirty="0" smtClean="0">
                <a:latin typeface="Arial"/>
                <a:cs typeface="Arial"/>
              </a:rPr>
              <a:t> </a:t>
            </a:r>
            <a:r>
              <a:rPr sz="2000" spc="0" dirty="0" smtClean="0">
                <a:latin typeface="Arial"/>
                <a:cs typeface="Arial"/>
              </a:rPr>
              <a:t>Finan</a:t>
            </a:r>
            <a:r>
              <a:rPr sz="2000" spc="5" dirty="0" smtClean="0">
                <a:latin typeface="Arial"/>
                <a:cs typeface="Arial"/>
              </a:rPr>
              <a:t>c</a:t>
            </a:r>
            <a:r>
              <a:rPr sz="2000" spc="0" dirty="0" smtClean="0">
                <a:latin typeface="Arial"/>
                <a:cs typeface="Arial"/>
              </a:rPr>
              <a:t>ial O</a:t>
            </a:r>
            <a:r>
              <a:rPr sz="2000" spc="-50" dirty="0" smtClean="0">
                <a:latin typeface="Arial"/>
                <a:cs typeface="Arial"/>
              </a:rPr>
              <a:t>f</a:t>
            </a:r>
            <a:r>
              <a:rPr sz="2000" spc="0" dirty="0" smtClean="0">
                <a:latin typeface="Arial"/>
                <a:cs typeface="Arial"/>
              </a:rPr>
              <a:t>ficer</a:t>
            </a:r>
            <a:r>
              <a:rPr sz="2000" spc="-40" dirty="0" smtClean="0">
                <a:latin typeface="Arial"/>
                <a:cs typeface="Arial"/>
              </a:rPr>
              <a:t> </a:t>
            </a:r>
            <a:r>
              <a:rPr sz="2000" spc="0" dirty="0" smtClean="0">
                <a:latin typeface="Arial"/>
                <a:cs typeface="Arial"/>
              </a:rPr>
              <a:t>s</a:t>
            </a:r>
            <a:r>
              <a:rPr sz="2000" spc="5" dirty="0" smtClean="0">
                <a:latin typeface="Arial"/>
                <a:cs typeface="Arial"/>
              </a:rPr>
              <a:t>h</a:t>
            </a:r>
            <a:r>
              <a:rPr sz="2000" spc="0" dirty="0" smtClean="0">
                <a:latin typeface="Arial"/>
                <a:cs typeface="Arial"/>
              </a:rPr>
              <a:t>ould</a:t>
            </a:r>
            <a:r>
              <a:rPr sz="2000" spc="-15" dirty="0" smtClean="0">
                <a:latin typeface="Arial"/>
                <a:cs typeface="Arial"/>
              </a:rPr>
              <a:t> </a:t>
            </a:r>
            <a:r>
              <a:rPr sz="2000" spc="0" dirty="0" smtClean="0">
                <a:latin typeface="Arial"/>
                <a:cs typeface="Arial"/>
              </a:rPr>
              <a:t>follow </a:t>
            </a:r>
            <a:r>
              <a:rPr sz="2000" spc="-10" dirty="0" smtClean="0">
                <a:latin typeface="Arial"/>
                <a:cs typeface="Arial"/>
              </a:rPr>
              <a:t>t</a:t>
            </a:r>
            <a:r>
              <a:rPr sz="2000" spc="0" dirty="0" smtClean="0">
                <a:latin typeface="Arial"/>
                <a:cs typeface="Arial"/>
              </a:rPr>
              <a:t>he</a:t>
            </a:r>
            <a:r>
              <a:rPr sz="2000" spc="-125" dirty="0" smtClean="0">
                <a:latin typeface="Arial"/>
                <a:cs typeface="Arial"/>
              </a:rPr>
              <a:t> </a:t>
            </a:r>
            <a:r>
              <a:rPr sz="2000" spc="0" dirty="0" smtClean="0">
                <a:latin typeface="Arial"/>
                <a:cs typeface="Arial"/>
              </a:rPr>
              <a:t>Agency inte</a:t>
            </a:r>
            <a:r>
              <a:rPr sz="2000" spc="5" dirty="0" smtClean="0">
                <a:latin typeface="Arial"/>
                <a:cs typeface="Arial"/>
              </a:rPr>
              <a:t>r</a:t>
            </a:r>
            <a:r>
              <a:rPr sz="2000" spc="0" dirty="0" smtClean="0">
                <a:latin typeface="Arial"/>
                <a:cs typeface="Arial"/>
              </a:rPr>
              <a:t>n</a:t>
            </a:r>
            <a:r>
              <a:rPr sz="2000" spc="5" dirty="0" smtClean="0">
                <a:latin typeface="Arial"/>
                <a:cs typeface="Arial"/>
              </a:rPr>
              <a:t>a</a:t>
            </a:r>
            <a:r>
              <a:rPr sz="2000" spc="0" dirty="0" smtClean="0">
                <a:latin typeface="Arial"/>
                <a:cs typeface="Arial"/>
              </a:rPr>
              <a:t>l</a:t>
            </a:r>
            <a:r>
              <a:rPr sz="2000" spc="-20" dirty="0" smtClean="0">
                <a:latin typeface="Arial"/>
                <a:cs typeface="Arial"/>
              </a:rPr>
              <a:t> </a:t>
            </a:r>
            <a:r>
              <a:rPr sz="2000" spc="0" dirty="0" smtClean="0">
                <a:latin typeface="Arial"/>
                <a:cs typeface="Arial"/>
              </a:rPr>
              <a:t>p</a:t>
            </a:r>
            <a:r>
              <a:rPr sz="2000" spc="5" dirty="0" smtClean="0">
                <a:latin typeface="Arial"/>
                <a:cs typeface="Arial"/>
              </a:rPr>
              <a:t>r</a:t>
            </a:r>
            <a:r>
              <a:rPr sz="2000" spc="0" dirty="0" smtClean="0">
                <a:latin typeface="Arial"/>
                <a:cs typeface="Arial"/>
              </a:rPr>
              <a:t>o</a:t>
            </a:r>
            <a:r>
              <a:rPr sz="2000" spc="10" dirty="0" smtClean="0">
                <a:latin typeface="Arial"/>
                <a:cs typeface="Arial"/>
              </a:rPr>
              <a:t>c</a:t>
            </a:r>
            <a:r>
              <a:rPr sz="2000" spc="0" dirty="0" smtClean="0">
                <a:latin typeface="Arial"/>
                <a:cs typeface="Arial"/>
              </a:rPr>
              <a:t>e</a:t>
            </a:r>
            <a:r>
              <a:rPr sz="2000" spc="10" dirty="0" smtClean="0">
                <a:latin typeface="Arial"/>
                <a:cs typeface="Arial"/>
              </a:rPr>
              <a:t>s</a:t>
            </a:r>
            <a:r>
              <a:rPr sz="2000" spc="0" dirty="0" smtClean="0">
                <a:latin typeface="Arial"/>
                <a:cs typeface="Arial"/>
              </a:rPr>
              <a:t>s</a:t>
            </a:r>
            <a:r>
              <a:rPr sz="2000" spc="-45" dirty="0" smtClean="0">
                <a:latin typeface="Arial"/>
                <a:cs typeface="Arial"/>
              </a:rPr>
              <a:t> </a:t>
            </a:r>
            <a:r>
              <a:rPr sz="2000" spc="0" dirty="0" smtClean="0">
                <a:latin typeface="Arial"/>
                <a:cs typeface="Arial"/>
              </a:rPr>
              <a:t>to</a:t>
            </a:r>
            <a:r>
              <a:rPr sz="2000" spc="-20" dirty="0" smtClean="0">
                <a:latin typeface="Arial"/>
                <a:cs typeface="Arial"/>
              </a:rPr>
              <a:t> </a:t>
            </a:r>
            <a:r>
              <a:rPr sz="2000" spc="0" dirty="0" smtClean="0">
                <a:latin typeface="Arial"/>
                <a:cs typeface="Arial"/>
              </a:rPr>
              <a:t>r</a:t>
            </a:r>
            <a:r>
              <a:rPr sz="2000" spc="5" dirty="0" smtClean="0">
                <a:latin typeface="Arial"/>
                <a:cs typeface="Arial"/>
              </a:rPr>
              <a:t>e</a:t>
            </a:r>
            <a:r>
              <a:rPr sz="2000" spc="0" dirty="0" smtClean="0">
                <a:latin typeface="Arial"/>
                <a:cs typeface="Arial"/>
              </a:rPr>
              <a:t>q</a:t>
            </a:r>
            <a:r>
              <a:rPr sz="2000" spc="5" dirty="0" smtClean="0">
                <a:latin typeface="Arial"/>
                <a:cs typeface="Arial"/>
              </a:rPr>
              <a:t>u</a:t>
            </a:r>
            <a:r>
              <a:rPr sz="2000" spc="0" dirty="0" smtClean="0">
                <a:latin typeface="Arial"/>
                <a:cs typeface="Arial"/>
              </a:rPr>
              <a:t>e</a:t>
            </a:r>
            <a:r>
              <a:rPr sz="2000" spc="10" dirty="0" smtClean="0">
                <a:latin typeface="Arial"/>
                <a:cs typeface="Arial"/>
              </a:rPr>
              <a:t>s</a:t>
            </a:r>
            <a:r>
              <a:rPr sz="2000" spc="0" dirty="0" smtClean="0">
                <a:latin typeface="Arial"/>
                <a:cs typeface="Arial"/>
              </a:rPr>
              <a:t>t</a:t>
            </a:r>
            <a:r>
              <a:rPr sz="2000" spc="-45" dirty="0" smtClean="0">
                <a:latin typeface="Arial"/>
                <a:cs typeface="Arial"/>
              </a:rPr>
              <a:t> </a:t>
            </a:r>
            <a:r>
              <a:rPr sz="2000" spc="0" dirty="0" smtClean="0">
                <a:latin typeface="Arial"/>
                <a:cs typeface="Arial"/>
              </a:rPr>
              <a:t>the</a:t>
            </a:r>
            <a:r>
              <a:rPr sz="2000" spc="-35" dirty="0" smtClean="0">
                <a:latin typeface="Arial"/>
                <a:cs typeface="Arial"/>
              </a:rPr>
              <a:t> </a:t>
            </a:r>
            <a:r>
              <a:rPr sz="2000" spc="0" dirty="0" smtClean="0">
                <a:latin typeface="Arial"/>
                <a:cs typeface="Arial"/>
              </a:rPr>
              <a:t>ICO</a:t>
            </a:r>
            <a:r>
              <a:rPr sz="2000" spc="-20" dirty="0" smtClean="0">
                <a:latin typeface="Arial"/>
                <a:cs typeface="Arial"/>
              </a:rPr>
              <a:t> </a:t>
            </a:r>
            <a:r>
              <a:rPr sz="2000" spc="-40" dirty="0" smtClean="0">
                <a:latin typeface="Arial"/>
                <a:cs typeface="Arial"/>
              </a:rPr>
              <a:t>V</a:t>
            </a:r>
            <a:r>
              <a:rPr sz="2000" spc="0" dirty="0" smtClean="0">
                <a:latin typeface="Arial"/>
                <a:cs typeface="Arial"/>
              </a:rPr>
              <a:t>iew</a:t>
            </a:r>
            <a:r>
              <a:rPr sz="2000" spc="5" dirty="0" smtClean="0">
                <a:latin typeface="Arial"/>
                <a:cs typeface="Arial"/>
              </a:rPr>
              <a:t> </a:t>
            </a:r>
            <a:r>
              <a:rPr sz="2000" spc="0" dirty="0" smtClean="0">
                <a:latin typeface="Arial"/>
                <a:cs typeface="Arial"/>
              </a:rPr>
              <a:t>role</a:t>
            </a:r>
            <a:r>
              <a:rPr sz="2000" spc="-15" dirty="0" smtClean="0">
                <a:latin typeface="Arial"/>
                <a:cs typeface="Arial"/>
              </a:rPr>
              <a:t> </a:t>
            </a:r>
            <a:r>
              <a:rPr sz="2000" spc="0" dirty="0" smtClean="0">
                <a:latin typeface="Arial"/>
                <a:cs typeface="Arial"/>
              </a:rPr>
              <a:t>be</a:t>
            </a:r>
            <a:r>
              <a:rPr sz="2000" spc="5" dirty="0" smtClean="0">
                <a:latin typeface="Arial"/>
                <a:cs typeface="Arial"/>
              </a:rPr>
              <a:t> </a:t>
            </a:r>
            <a:r>
              <a:rPr sz="2000" spc="0" dirty="0" smtClean="0">
                <a:latin typeface="Arial"/>
                <a:cs typeface="Arial"/>
              </a:rPr>
              <a:t>a</a:t>
            </a:r>
            <a:r>
              <a:rPr sz="2000" spc="5" dirty="0" smtClean="0">
                <a:latin typeface="Arial"/>
                <a:cs typeface="Arial"/>
              </a:rPr>
              <a:t>ss</a:t>
            </a:r>
            <a:r>
              <a:rPr sz="2000" spc="0" dirty="0" smtClean="0">
                <a:latin typeface="Arial"/>
                <a:cs typeface="Arial"/>
              </a:rPr>
              <a:t>ig</a:t>
            </a:r>
            <a:r>
              <a:rPr sz="2000" spc="5" dirty="0" smtClean="0">
                <a:latin typeface="Arial"/>
                <a:cs typeface="Arial"/>
              </a:rPr>
              <a:t>n</a:t>
            </a:r>
            <a:r>
              <a:rPr sz="2000" spc="0" dirty="0" smtClean="0">
                <a:latin typeface="Arial"/>
                <a:cs typeface="Arial"/>
              </a:rPr>
              <a:t>ed</a:t>
            </a:r>
            <a:r>
              <a:rPr sz="2000" spc="-35" dirty="0" smtClean="0">
                <a:latin typeface="Arial"/>
                <a:cs typeface="Arial"/>
              </a:rPr>
              <a:t> </a:t>
            </a:r>
            <a:r>
              <a:rPr sz="2000" spc="0" dirty="0" smtClean="0">
                <a:latin typeface="Arial"/>
                <a:cs typeface="Arial"/>
              </a:rPr>
              <a:t>in SFS to the</a:t>
            </a:r>
            <a:r>
              <a:rPr sz="2000" spc="-15" dirty="0" smtClean="0">
                <a:latin typeface="Arial"/>
                <a:cs typeface="Arial"/>
              </a:rPr>
              <a:t> </a:t>
            </a:r>
            <a:r>
              <a:rPr sz="2000" spc="0" dirty="0" smtClean="0">
                <a:latin typeface="Arial"/>
                <a:cs typeface="Arial"/>
              </a:rPr>
              <a:t>In</a:t>
            </a:r>
            <a:r>
              <a:rPr sz="2000" spc="-10" dirty="0" smtClean="0">
                <a:latin typeface="Arial"/>
                <a:cs typeface="Arial"/>
              </a:rPr>
              <a:t>t</a:t>
            </a:r>
            <a:r>
              <a:rPr sz="2000" spc="0" dirty="0" smtClean="0">
                <a:latin typeface="Arial"/>
                <a:cs typeface="Arial"/>
              </a:rPr>
              <a:t>e</a:t>
            </a:r>
            <a:r>
              <a:rPr sz="2000" spc="5" dirty="0" smtClean="0">
                <a:latin typeface="Arial"/>
                <a:cs typeface="Arial"/>
              </a:rPr>
              <a:t>r</a:t>
            </a:r>
            <a:r>
              <a:rPr sz="2000" spc="0" dirty="0" smtClean="0">
                <a:latin typeface="Arial"/>
                <a:cs typeface="Arial"/>
              </a:rPr>
              <a:t>n</a:t>
            </a:r>
            <a:r>
              <a:rPr sz="2000" spc="5" dirty="0" smtClean="0">
                <a:latin typeface="Arial"/>
                <a:cs typeface="Arial"/>
              </a:rPr>
              <a:t>a</a:t>
            </a:r>
            <a:r>
              <a:rPr sz="2000" spc="0" dirty="0" smtClean="0">
                <a:latin typeface="Arial"/>
                <a:cs typeface="Arial"/>
              </a:rPr>
              <a:t>l</a:t>
            </a:r>
            <a:r>
              <a:rPr sz="2000" spc="-30" dirty="0" smtClean="0">
                <a:latin typeface="Arial"/>
                <a:cs typeface="Arial"/>
              </a:rPr>
              <a:t> </a:t>
            </a:r>
            <a:r>
              <a:rPr sz="2000" spc="5" dirty="0" smtClean="0">
                <a:latin typeface="Arial"/>
                <a:cs typeface="Arial"/>
              </a:rPr>
              <a:t>C</a:t>
            </a:r>
            <a:r>
              <a:rPr sz="2000" spc="0" dirty="0" smtClean="0">
                <a:latin typeface="Arial"/>
                <a:cs typeface="Arial"/>
              </a:rPr>
              <a:t>o</a:t>
            </a:r>
            <a:r>
              <a:rPr sz="2000" spc="5" dirty="0" smtClean="0">
                <a:latin typeface="Arial"/>
                <a:cs typeface="Arial"/>
              </a:rPr>
              <a:t>n</a:t>
            </a:r>
            <a:r>
              <a:rPr sz="2000" spc="0" dirty="0" smtClean="0">
                <a:latin typeface="Arial"/>
                <a:cs typeface="Arial"/>
              </a:rPr>
              <a:t>trol</a:t>
            </a:r>
            <a:r>
              <a:rPr sz="2000" spc="-35" dirty="0" smtClean="0">
                <a:latin typeface="Arial"/>
                <a:cs typeface="Arial"/>
              </a:rPr>
              <a:t> </a:t>
            </a:r>
            <a:r>
              <a:rPr sz="2000" spc="0" dirty="0" smtClean="0">
                <a:latin typeface="Arial"/>
                <a:cs typeface="Arial"/>
              </a:rPr>
              <a:t>O</a:t>
            </a:r>
            <a:r>
              <a:rPr sz="2000" spc="-40" dirty="0" smtClean="0">
                <a:latin typeface="Arial"/>
                <a:cs typeface="Arial"/>
              </a:rPr>
              <a:t>f</a:t>
            </a:r>
            <a:r>
              <a:rPr sz="2000" spc="0" dirty="0" smtClean="0">
                <a:latin typeface="Arial"/>
                <a:cs typeface="Arial"/>
              </a:rPr>
              <a:t>fice</a:t>
            </a:r>
            <a:r>
              <a:rPr sz="2000" spc="-105" dirty="0" smtClean="0">
                <a:latin typeface="Arial"/>
                <a:cs typeface="Arial"/>
              </a:rPr>
              <a:t>r</a:t>
            </a:r>
            <a:r>
              <a:rPr sz="2000" spc="0" dirty="0" smtClean="0">
                <a:latin typeface="Arial"/>
                <a:cs typeface="Arial"/>
              </a:rPr>
              <a:t>.</a:t>
            </a:r>
            <a:endParaRPr sz="2000" dirty="0">
              <a:latin typeface="Arial"/>
              <a:cs typeface="Arial"/>
            </a:endParaRPr>
          </a:p>
          <a:p>
            <a:pPr>
              <a:lnSpc>
                <a:spcPts val="1200"/>
              </a:lnSpc>
              <a:spcBef>
                <a:spcPts val="1"/>
              </a:spcBef>
              <a:buClr>
                <a:srgbClr val="001F5F"/>
              </a:buClr>
              <a:buFont typeface="Wingdings"/>
              <a:buChar char=""/>
            </a:pPr>
            <a:endParaRPr sz="1200" dirty="0"/>
          </a:p>
          <a:p>
            <a:pPr marL="12700">
              <a:lnSpc>
                <a:spcPct val="100000"/>
              </a:lnSpc>
            </a:pPr>
            <a:r>
              <a:rPr sz="2000" b="1" dirty="0" smtClean="0">
                <a:latin typeface="Arial"/>
                <a:cs typeface="Arial"/>
              </a:rPr>
              <a:t>Recom</a:t>
            </a:r>
            <a:r>
              <a:rPr sz="2000" b="1" spc="-10" dirty="0" smtClean="0">
                <a:latin typeface="Arial"/>
                <a:cs typeface="Arial"/>
              </a:rPr>
              <a:t>m</a:t>
            </a:r>
            <a:r>
              <a:rPr sz="2000" b="1" spc="0" dirty="0" smtClean="0">
                <a:latin typeface="Arial"/>
                <a:cs typeface="Arial"/>
              </a:rPr>
              <a:t>ended</a:t>
            </a:r>
            <a:r>
              <a:rPr sz="2000" b="1" spc="-85" dirty="0" smtClean="0">
                <a:latin typeface="Arial"/>
                <a:cs typeface="Arial"/>
              </a:rPr>
              <a:t> </a:t>
            </a:r>
            <a:r>
              <a:rPr sz="2000" b="1" spc="0" dirty="0" smtClean="0">
                <a:latin typeface="Arial"/>
                <a:cs typeface="Arial"/>
              </a:rPr>
              <a:t>Action</a:t>
            </a:r>
            <a:r>
              <a:rPr sz="2000" b="1" spc="-30" dirty="0" smtClean="0">
                <a:latin typeface="Arial"/>
                <a:cs typeface="Arial"/>
              </a:rPr>
              <a:t> </a:t>
            </a:r>
            <a:r>
              <a:rPr sz="2000" b="1" spc="0" dirty="0" smtClean="0">
                <a:latin typeface="Arial"/>
                <a:cs typeface="Arial"/>
              </a:rPr>
              <a:t>for</a:t>
            </a:r>
            <a:r>
              <a:rPr sz="2000" b="1" spc="-15" dirty="0" smtClean="0">
                <a:latin typeface="Arial"/>
                <a:cs typeface="Arial"/>
              </a:rPr>
              <a:t> </a:t>
            </a:r>
            <a:r>
              <a:rPr sz="2000" b="1" spc="0" dirty="0" smtClean="0">
                <a:latin typeface="Arial"/>
                <a:cs typeface="Arial"/>
              </a:rPr>
              <a:t>Comp</a:t>
            </a:r>
            <a:r>
              <a:rPr sz="2000" b="1" spc="-10" dirty="0" smtClean="0">
                <a:latin typeface="Arial"/>
                <a:cs typeface="Arial"/>
              </a:rPr>
              <a:t>l</a:t>
            </a:r>
            <a:r>
              <a:rPr sz="2000" b="1" spc="0" dirty="0" smtClean="0">
                <a:latin typeface="Arial"/>
                <a:cs typeface="Arial"/>
              </a:rPr>
              <a:t>iance</a:t>
            </a:r>
            <a:endParaRPr sz="2000" dirty="0">
              <a:latin typeface="Arial"/>
              <a:cs typeface="Arial"/>
            </a:endParaRPr>
          </a:p>
          <a:p>
            <a:pPr>
              <a:lnSpc>
                <a:spcPts val="1200"/>
              </a:lnSpc>
            </a:pPr>
            <a:endParaRPr sz="1200" dirty="0"/>
          </a:p>
          <a:p>
            <a:pPr marL="805180" marR="12700" lvl="1" indent="-335280">
              <a:lnSpc>
                <a:spcPct val="100000"/>
              </a:lnSpc>
              <a:buClr>
                <a:srgbClr val="1F3969"/>
              </a:buClr>
              <a:buFont typeface="Wingdings"/>
              <a:buChar char=""/>
              <a:tabLst>
                <a:tab pos="805180" algn="l"/>
              </a:tabLst>
            </a:pPr>
            <a:r>
              <a:rPr sz="2000" dirty="0" smtClean="0">
                <a:latin typeface="Arial"/>
                <a:cs typeface="Arial"/>
              </a:rPr>
              <a:t>All In</a:t>
            </a:r>
            <a:r>
              <a:rPr sz="2000" spc="-10" dirty="0" smtClean="0">
                <a:latin typeface="Arial"/>
                <a:cs typeface="Arial"/>
              </a:rPr>
              <a:t>t</a:t>
            </a:r>
            <a:r>
              <a:rPr sz="2000" spc="0" dirty="0" smtClean="0">
                <a:latin typeface="Arial"/>
                <a:cs typeface="Arial"/>
              </a:rPr>
              <a:t>ernal</a:t>
            </a:r>
            <a:r>
              <a:rPr sz="2000" spc="-25" dirty="0" smtClean="0">
                <a:latin typeface="Arial"/>
                <a:cs typeface="Arial"/>
              </a:rPr>
              <a:t> </a:t>
            </a:r>
            <a:r>
              <a:rPr sz="2000" spc="0" dirty="0" smtClean="0">
                <a:latin typeface="Arial"/>
                <a:cs typeface="Arial"/>
              </a:rPr>
              <a:t>Control</a:t>
            </a:r>
            <a:r>
              <a:rPr sz="2000" spc="-15" dirty="0" smtClean="0">
                <a:latin typeface="Arial"/>
                <a:cs typeface="Arial"/>
              </a:rPr>
              <a:t> </a:t>
            </a:r>
            <a:r>
              <a:rPr sz="2000" spc="0" dirty="0" smtClean="0">
                <a:latin typeface="Arial"/>
                <a:cs typeface="Arial"/>
              </a:rPr>
              <a:t>O</a:t>
            </a:r>
            <a:r>
              <a:rPr sz="2000" spc="-40" dirty="0" smtClean="0">
                <a:latin typeface="Arial"/>
                <a:cs typeface="Arial"/>
              </a:rPr>
              <a:t>f</a:t>
            </a:r>
            <a:r>
              <a:rPr sz="2000" spc="0" dirty="0" smtClean="0">
                <a:latin typeface="Arial"/>
                <a:cs typeface="Arial"/>
              </a:rPr>
              <a:t>ficers</a:t>
            </a:r>
            <a:r>
              <a:rPr sz="2000" spc="-50"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any</a:t>
            </a:r>
            <a:r>
              <a:rPr sz="2000" spc="-10" dirty="0" smtClean="0">
                <a:latin typeface="Arial"/>
                <a:cs typeface="Arial"/>
              </a:rPr>
              <a:t> </a:t>
            </a:r>
            <a:r>
              <a:rPr sz="2000" spc="0" dirty="0" smtClean="0">
                <a:latin typeface="Arial"/>
                <a:cs typeface="Arial"/>
              </a:rPr>
              <a:t>internal</a:t>
            </a:r>
            <a:r>
              <a:rPr sz="2000" spc="-15" dirty="0" smtClean="0">
                <a:latin typeface="Arial"/>
                <a:cs typeface="Arial"/>
              </a:rPr>
              <a:t> </a:t>
            </a:r>
            <a:r>
              <a:rPr sz="2000" spc="0" dirty="0" smtClean="0">
                <a:latin typeface="Arial"/>
                <a:cs typeface="Arial"/>
              </a:rPr>
              <a:t>auditors</a:t>
            </a:r>
            <a:r>
              <a:rPr sz="2000" spc="-35" dirty="0" smtClean="0">
                <a:latin typeface="Arial"/>
                <a:cs typeface="Arial"/>
              </a:rPr>
              <a:t> </a:t>
            </a:r>
            <a:r>
              <a:rPr sz="2000" spc="0" dirty="0" smtClean="0">
                <a:latin typeface="Arial"/>
                <a:cs typeface="Arial"/>
              </a:rPr>
              <a:t>res</a:t>
            </a:r>
            <a:r>
              <a:rPr sz="2000" spc="5" dirty="0" smtClean="0">
                <a:latin typeface="Arial"/>
                <a:cs typeface="Arial"/>
              </a:rPr>
              <a:t>p</a:t>
            </a:r>
            <a:r>
              <a:rPr sz="2000" spc="0" dirty="0" smtClean="0">
                <a:latin typeface="Arial"/>
                <a:cs typeface="Arial"/>
              </a:rPr>
              <a:t>on</a:t>
            </a:r>
            <a:r>
              <a:rPr sz="2000" spc="5" dirty="0" smtClean="0">
                <a:latin typeface="Arial"/>
                <a:cs typeface="Arial"/>
              </a:rPr>
              <a:t>s</a:t>
            </a:r>
            <a:r>
              <a:rPr sz="2000" spc="0" dirty="0" smtClean="0">
                <a:latin typeface="Arial"/>
                <a:cs typeface="Arial"/>
              </a:rPr>
              <a:t>ible for</a:t>
            </a:r>
            <a:r>
              <a:rPr sz="2000" spc="-15" dirty="0" smtClean="0">
                <a:latin typeface="Arial"/>
                <a:cs typeface="Arial"/>
              </a:rPr>
              <a:t> </a:t>
            </a:r>
            <a:r>
              <a:rPr sz="2000" spc="0" dirty="0" smtClean="0">
                <a:latin typeface="Arial"/>
                <a:cs typeface="Arial"/>
              </a:rPr>
              <a:t>monitoring</a:t>
            </a:r>
            <a:r>
              <a:rPr sz="2000" spc="-145" dirty="0" smtClean="0">
                <a:latin typeface="Arial"/>
                <a:cs typeface="Arial"/>
              </a:rPr>
              <a:t> </a:t>
            </a:r>
            <a:r>
              <a:rPr sz="2000" spc="0" dirty="0" smtClean="0">
                <a:latin typeface="Arial"/>
                <a:cs typeface="Arial"/>
              </a:rPr>
              <a:t>Agency</a:t>
            </a:r>
            <a:r>
              <a:rPr sz="2000" spc="-130" dirty="0" smtClean="0">
                <a:latin typeface="Arial"/>
                <a:cs typeface="Arial"/>
              </a:rPr>
              <a:t> </a:t>
            </a:r>
            <a:r>
              <a:rPr sz="2000" spc="0" dirty="0" smtClean="0">
                <a:latin typeface="Arial"/>
                <a:cs typeface="Arial"/>
              </a:rPr>
              <a:t>Administrator</a:t>
            </a:r>
            <a:r>
              <a:rPr sz="2000" spc="-35" dirty="0" smtClean="0">
                <a:latin typeface="Arial"/>
                <a:cs typeface="Arial"/>
              </a:rPr>
              <a:t> </a:t>
            </a:r>
            <a:r>
              <a:rPr sz="2000" spc="0" dirty="0" smtClean="0">
                <a:latin typeface="Arial"/>
                <a:cs typeface="Arial"/>
              </a:rPr>
              <a:t>a</a:t>
            </a:r>
            <a:r>
              <a:rPr sz="2000" spc="5" dirty="0" smtClean="0">
                <a:latin typeface="Arial"/>
                <a:cs typeface="Arial"/>
              </a:rPr>
              <a:t>c</a:t>
            </a:r>
            <a:r>
              <a:rPr sz="2000" spc="0" dirty="0" smtClean="0">
                <a:latin typeface="Arial"/>
                <a:cs typeface="Arial"/>
              </a:rPr>
              <a:t>ti</a:t>
            </a:r>
            <a:r>
              <a:rPr sz="2000" spc="-15" dirty="0" smtClean="0">
                <a:latin typeface="Arial"/>
                <a:cs typeface="Arial"/>
              </a:rPr>
              <a:t>v</a:t>
            </a:r>
            <a:r>
              <a:rPr sz="2000" spc="0" dirty="0" smtClean="0">
                <a:latin typeface="Arial"/>
                <a:cs typeface="Arial"/>
              </a:rPr>
              <a:t>ity</a:t>
            </a:r>
            <a:r>
              <a:rPr sz="2000" spc="-10" dirty="0" smtClean="0">
                <a:latin typeface="Arial"/>
                <a:cs typeface="Arial"/>
              </a:rPr>
              <a:t> </a:t>
            </a:r>
            <a:r>
              <a:rPr sz="2000" spc="0" dirty="0" smtClean="0">
                <a:latin typeface="Arial"/>
                <a:cs typeface="Arial"/>
              </a:rPr>
              <a:t>s</a:t>
            </a:r>
            <a:r>
              <a:rPr sz="2000" spc="5" dirty="0" smtClean="0">
                <a:latin typeface="Arial"/>
                <a:cs typeface="Arial"/>
              </a:rPr>
              <a:t>h</a:t>
            </a:r>
            <a:r>
              <a:rPr sz="2000" spc="0" dirty="0" smtClean="0">
                <a:latin typeface="Arial"/>
                <a:cs typeface="Arial"/>
              </a:rPr>
              <a:t>ould</a:t>
            </a:r>
            <a:r>
              <a:rPr sz="2000" spc="-25" dirty="0" smtClean="0">
                <a:latin typeface="Arial"/>
                <a:cs typeface="Arial"/>
              </a:rPr>
              <a:t> </a:t>
            </a:r>
            <a:r>
              <a:rPr sz="2000" spc="0" dirty="0" smtClean="0">
                <a:latin typeface="Arial"/>
                <a:cs typeface="Arial"/>
              </a:rPr>
              <a:t>have</a:t>
            </a:r>
            <a:r>
              <a:rPr sz="2000" spc="-20" dirty="0" smtClean="0">
                <a:latin typeface="Arial"/>
                <a:cs typeface="Arial"/>
              </a:rPr>
              <a:t> </a:t>
            </a:r>
            <a:r>
              <a:rPr sz="2000" spc="0" dirty="0" smtClean="0">
                <a:latin typeface="Arial"/>
                <a:cs typeface="Arial"/>
              </a:rPr>
              <a:t>SFS ac</a:t>
            </a:r>
            <a:r>
              <a:rPr sz="2000" spc="5" dirty="0" smtClean="0">
                <a:latin typeface="Arial"/>
                <a:cs typeface="Arial"/>
              </a:rPr>
              <a:t>c</a:t>
            </a:r>
            <a:r>
              <a:rPr sz="2000" spc="0" dirty="0" smtClean="0">
                <a:latin typeface="Arial"/>
                <a:cs typeface="Arial"/>
              </a:rPr>
              <a:t>ess</a:t>
            </a:r>
            <a:r>
              <a:rPr sz="2000" spc="-35"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ha</a:t>
            </a:r>
            <a:r>
              <a:rPr sz="2000" spc="-10" dirty="0" smtClean="0">
                <a:latin typeface="Arial"/>
                <a:cs typeface="Arial"/>
              </a:rPr>
              <a:t>v</a:t>
            </a:r>
            <a:r>
              <a:rPr sz="2000" spc="0" dirty="0" smtClean="0">
                <a:latin typeface="Arial"/>
                <a:cs typeface="Arial"/>
              </a:rPr>
              <a:t>e</a:t>
            </a:r>
            <a:r>
              <a:rPr sz="2000" spc="-20" dirty="0" smtClean="0">
                <a:latin typeface="Arial"/>
                <a:cs typeface="Arial"/>
              </a:rPr>
              <a:t> </a:t>
            </a:r>
            <a:r>
              <a:rPr sz="2000" spc="0" dirty="0" smtClean="0">
                <a:latin typeface="Arial"/>
                <a:cs typeface="Arial"/>
              </a:rPr>
              <a:t>the</a:t>
            </a:r>
            <a:r>
              <a:rPr sz="2000" spc="-25" dirty="0" smtClean="0">
                <a:latin typeface="Arial"/>
                <a:cs typeface="Arial"/>
              </a:rPr>
              <a:t> </a:t>
            </a:r>
            <a:r>
              <a:rPr sz="2000" spc="0" dirty="0" smtClean="0">
                <a:latin typeface="Arial"/>
                <a:cs typeface="Arial"/>
              </a:rPr>
              <a:t>In</a:t>
            </a:r>
            <a:r>
              <a:rPr sz="2000" spc="-15" dirty="0" smtClean="0">
                <a:latin typeface="Arial"/>
                <a:cs typeface="Arial"/>
              </a:rPr>
              <a:t>t</a:t>
            </a:r>
            <a:r>
              <a:rPr sz="2000" spc="0" dirty="0" smtClean="0">
                <a:latin typeface="Arial"/>
                <a:cs typeface="Arial"/>
              </a:rPr>
              <a:t>ernal</a:t>
            </a:r>
            <a:r>
              <a:rPr sz="2000" spc="-25" dirty="0" smtClean="0">
                <a:latin typeface="Arial"/>
                <a:cs typeface="Arial"/>
              </a:rPr>
              <a:t> </a:t>
            </a:r>
            <a:r>
              <a:rPr sz="2000" spc="0" dirty="0" smtClean="0">
                <a:latin typeface="Arial"/>
                <a:cs typeface="Arial"/>
              </a:rPr>
              <a:t>Control</a:t>
            </a:r>
            <a:r>
              <a:rPr sz="2000" spc="-30" dirty="0" smtClean="0">
                <a:latin typeface="Arial"/>
                <a:cs typeface="Arial"/>
              </a:rPr>
              <a:t> </a:t>
            </a:r>
            <a:r>
              <a:rPr sz="2000" spc="0" dirty="0" smtClean="0">
                <a:latin typeface="Arial"/>
                <a:cs typeface="Arial"/>
              </a:rPr>
              <a:t>O</a:t>
            </a:r>
            <a:r>
              <a:rPr sz="2000" spc="-45" dirty="0" smtClean="0">
                <a:latin typeface="Arial"/>
                <a:cs typeface="Arial"/>
              </a:rPr>
              <a:t>f</a:t>
            </a:r>
            <a:r>
              <a:rPr sz="2000" spc="0" dirty="0" smtClean="0">
                <a:latin typeface="Arial"/>
                <a:cs typeface="Arial"/>
              </a:rPr>
              <a:t>f</a:t>
            </a:r>
            <a:r>
              <a:rPr sz="2000" spc="-10" dirty="0" smtClean="0">
                <a:latin typeface="Arial"/>
                <a:cs typeface="Arial"/>
              </a:rPr>
              <a:t>i</a:t>
            </a:r>
            <a:r>
              <a:rPr sz="2000" spc="0" dirty="0" smtClean="0">
                <a:latin typeface="Arial"/>
                <a:cs typeface="Arial"/>
              </a:rPr>
              <a:t>cer</a:t>
            </a:r>
            <a:r>
              <a:rPr sz="2000" spc="-25" dirty="0" smtClean="0">
                <a:latin typeface="Arial"/>
                <a:cs typeface="Arial"/>
              </a:rPr>
              <a:t> </a:t>
            </a:r>
            <a:r>
              <a:rPr sz="2000" spc="-45" dirty="0" smtClean="0">
                <a:latin typeface="Arial"/>
                <a:cs typeface="Arial"/>
              </a:rPr>
              <a:t>V</a:t>
            </a:r>
            <a:r>
              <a:rPr sz="2000" spc="0" dirty="0" smtClean="0">
                <a:latin typeface="Arial"/>
                <a:cs typeface="Arial"/>
              </a:rPr>
              <a:t>iew role</a:t>
            </a:r>
            <a:r>
              <a:rPr sz="2000" spc="-20" dirty="0" smtClean="0">
                <a:latin typeface="Arial"/>
                <a:cs typeface="Arial"/>
              </a:rPr>
              <a:t> </a:t>
            </a:r>
            <a:r>
              <a:rPr sz="2000" spc="0" dirty="0" smtClean="0">
                <a:latin typeface="Arial"/>
                <a:cs typeface="Arial"/>
              </a:rPr>
              <a:t>as</a:t>
            </a:r>
            <a:r>
              <a:rPr sz="2000" spc="5" dirty="0" smtClean="0">
                <a:latin typeface="Arial"/>
                <a:cs typeface="Arial"/>
              </a:rPr>
              <a:t>s</a:t>
            </a:r>
            <a:r>
              <a:rPr sz="2000" spc="0" dirty="0" smtClean="0">
                <a:latin typeface="Arial"/>
                <a:cs typeface="Arial"/>
              </a:rPr>
              <a:t>igned.</a:t>
            </a:r>
            <a:endParaRPr sz="20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9</a:t>
            </a:fld>
            <a:endParaRPr sz="1100">
              <a:latin typeface="Arial"/>
              <a:cs typeface="Arial"/>
            </a:endParaRPr>
          </a:p>
        </p:txBody>
      </p:sp>
      <p:sp>
        <p:nvSpPr>
          <p:cNvPr id="3" name="object 3"/>
          <p:cNvSpPr txBox="1"/>
          <p:nvPr/>
        </p:nvSpPr>
        <p:spPr>
          <a:xfrm>
            <a:off x="764540" y="645921"/>
            <a:ext cx="7167880" cy="423545"/>
          </a:xfrm>
          <a:prstGeom prst="rect">
            <a:avLst/>
          </a:prstGeom>
        </p:spPr>
        <p:txBody>
          <a:bodyPr vert="horz" wrap="square" lIns="0" tIns="0" rIns="0" bIns="0" rtlCol="0">
            <a:noAutofit/>
          </a:bodyPr>
          <a:lstStyle/>
          <a:p>
            <a:pPr marL="12700">
              <a:lnSpc>
                <a:spcPts val="3329"/>
              </a:lnSpc>
            </a:pPr>
            <a:r>
              <a:rPr sz="2800" b="1" u="heavy" spc="-20" dirty="0" smtClean="0">
                <a:solidFill>
                  <a:srgbClr val="1F3969"/>
                </a:solidFill>
                <a:latin typeface="Arial"/>
                <a:cs typeface="Arial"/>
              </a:rPr>
              <a:t>S</a:t>
            </a:r>
            <a:r>
              <a:rPr sz="2800" b="1" u="heavy" spc="-30" dirty="0" smtClean="0">
                <a:solidFill>
                  <a:srgbClr val="1F3969"/>
                </a:solidFill>
                <a:latin typeface="Arial"/>
                <a:cs typeface="Arial"/>
              </a:rPr>
              <a:t>F</a:t>
            </a:r>
            <a:r>
              <a:rPr sz="2800" b="1" u="heavy" spc="-20" dirty="0" smtClean="0">
                <a:solidFill>
                  <a:srgbClr val="1F3969"/>
                </a:solidFill>
                <a:latin typeface="Arial"/>
                <a:cs typeface="Arial"/>
              </a:rPr>
              <a:t>S</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Secur</a:t>
            </a:r>
            <a:r>
              <a:rPr sz="2800" b="1" u="heavy" spc="-5" dirty="0" smtClean="0">
                <a:solidFill>
                  <a:srgbClr val="1F3969"/>
                </a:solidFill>
                <a:latin typeface="Arial"/>
                <a:cs typeface="Arial"/>
              </a:rPr>
              <a:t>i</a:t>
            </a:r>
            <a:r>
              <a:rPr sz="2800" b="1" u="heavy" spc="-15" dirty="0" smtClean="0">
                <a:solidFill>
                  <a:srgbClr val="1F3969"/>
                </a:solidFill>
                <a:latin typeface="Arial"/>
                <a:cs typeface="Arial"/>
              </a:rPr>
              <a:t>ty</a:t>
            </a:r>
            <a:r>
              <a:rPr sz="2800" b="1" u="heavy" spc="0" dirty="0" smtClean="0">
                <a:solidFill>
                  <a:srgbClr val="1F3969"/>
                </a:solidFill>
                <a:latin typeface="Arial"/>
                <a:cs typeface="Arial"/>
              </a:rPr>
              <a:t> </a:t>
            </a:r>
            <a:r>
              <a:rPr sz="2800" b="1" u="heavy" spc="-20" dirty="0" smtClean="0">
                <a:solidFill>
                  <a:srgbClr val="1F3969"/>
                </a:solidFill>
                <a:latin typeface="Arial"/>
                <a:cs typeface="Arial"/>
              </a:rPr>
              <a:t>P</a:t>
            </a:r>
            <a:r>
              <a:rPr sz="2800" b="1" u="heavy" spc="-30" dirty="0" smtClean="0">
                <a:solidFill>
                  <a:srgbClr val="1F3969"/>
                </a:solidFill>
                <a:latin typeface="Arial"/>
                <a:cs typeface="Arial"/>
              </a:rPr>
              <a:t>o</a:t>
            </a:r>
            <a:r>
              <a:rPr sz="2800" b="1" u="heavy" spc="-10" dirty="0" smtClean="0">
                <a:solidFill>
                  <a:srgbClr val="1F3969"/>
                </a:solidFill>
                <a:latin typeface="Arial"/>
                <a:cs typeface="Arial"/>
              </a:rPr>
              <a:t>li</a:t>
            </a:r>
            <a:r>
              <a:rPr sz="2800" b="1" u="heavy" spc="-15" dirty="0" smtClean="0">
                <a:solidFill>
                  <a:srgbClr val="1F3969"/>
                </a:solidFill>
                <a:latin typeface="Arial"/>
                <a:cs typeface="Arial"/>
              </a:rPr>
              <a:t>c</a:t>
            </a:r>
            <a:r>
              <a:rPr sz="2800" b="1" u="heavy" spc="-20" dirty="0" smtClean="0">
                <a:solidFill>
                  <a:srgbClr val="1F3969"/>
                </a:solidFill>
                <a:latin typeface="Arial"/>
                <a:cs typeface="Arial"/>
              </a:rPr>
              <a:t>y</a:t>
            </a:r>
            <a:r>
              <a:rPr sz="2800" b="1" u="heavy" spc="10" dirty="0" smtClean="0">
                <a:solidFill>
                  <a:srgbClr val="1F3969"/>
                </a:solidFill>
                <a:latin typeface="Arial"/>
                <a:cs typeface="Arial"/>
              </a:rPr>
              <a:t> </a:t>
            </a:r>
            <a:r>
              <a:rPr sz="2800" b="1" u="heavy" spc="-20" dirty="0" smtClean="0">
                <a:solidFill>
                  <a:srgbClr val="1F3969"/>
                </a:solidFill>
                <a:latin typeface="Arial"/>
                <a:cs typeface="Arial"/>
              </a:rPr>
              <a:t>–</a:t>
            </a:r>
            <a:r>
              <a:rPr sz="2800" b="1" u="heavy" spc="-10" dirty="0" smtClean="0">
                <a:solidFill>
                  <a:srgbClr val="1F3969"/>
                </a:solidFill>
                <a:latin typeface="Arial"/>
                <a:cs typeface="Arial"/>
              </a:rPr>
              <a:t> </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Key</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ICO</a:t>
            </a:r>
            <a:r>
              <a:rPr sz="2800" b="1" u="heavy" spc="20" dirty="0" smtClean="0">
                <a:solidFill>
                  <a:srgbClr val="1F3969"/>
                </a:solidFill>
                <a:latin typeface="Arial"/>
                <a:cs typeface="Arial"/>
              </a:rPr>
              <a:t> </a:t>
            </a:r>
            <a:r>
              <a:rPr sz="2800" b="1" u="heavy" spc="-10" dirty="0" smtClean="0">
                <a:solidFill>
                  <a:srgbClr val="1F3969"/>
                </a:solidFill>
                <a:latin typeface="Arial"/>
                <a:cs typeface="Arial"/>
              </a:rPr>
              <a:t>Ite</a:t>
            </a:r>
            <a:r>
              <a:rPr sz="2800" b="1" u="heavy" spc="-25" dirty="0" smtClean="0">
                <a:solidFill>
                  <a:srgbClr val="1F3969"/>
                </a:solidFill>
                <a:latin typeface="Arial"/>
                <a:cs typeface="Arial"/>
              </a:rPr>
              <a:t>m</a:t>
            </a:r>
            <a:endParaRPr sz="2800" dirty="0">
              <a:latin typeface="Arial"/>
              <a:cs typeface="Aria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257553"/>
            <a:ext cx="7893684" cy="4721225"/>
          </a:xfrm>
          <a:prstGeom prst="rect">
            <a:avLst/>
          </a:prstGeom>
        </p:spPr>
        <p:txBody>
          <a:bodyPr vert="horz" wrap="square" lIns="0" tIns="0" rIns="0" bIns="0" rtlCol="0">
            <a:noAutofit/>
          </a:bodyPr>
          <a:lstStyle/>
          <a:p>
            <a:pPr marL="12700">
              <a:lnSpc>
                <a:spcPct val="100000"/>
              </a:lnSpc>
            </a:pPr>
            <a:r>
              <a:rPr sz="2400" b="1" dirty="0" smtClean="0">
                <a:solidFill>
                  <a:srgbClr val="1F3969"/>
                </a:solidFill>
                <a:latin typeface="Arial"/>
                <a:cs typeface="Arial"/>
              </a:rPr>
              <a:t>Quarterly</a:t>
            </a:r>
            <a:r>
              <a:rPr sz="2400" b="1" spc="-10" dirty="0" smtClean="0">
                <a:solidFill>
                  <a:srgbClr val="1F3969"/>
                </a:solidFill>
                <a:latin typeface="Arial"/>
                <a:cs typeface="Arial"/>
              </a:rPr>
              <a:t> </a:t>
            </a:r>
            <a:r>
              <a:rPr sz="2400" b="1" spc="0" dirty="0" smtClean="0">
                <a:solidFill>
                  <a:srgbClr val="1F3969"/>
                </a:solidFill>
                <a:latin typeface="Arial"/>
                <a:cs typeface="Arial"/>
              </a:rPr>
              <a:t>R</a:t>
            </a:r>
            <a:r>
              <a:rPr sz="2400" b="1" spc="-10" dirty="0" smtClean="0">
                <a:solidFill>
                  <a:srgbClr val="1F3969"/>
                </a:solidFill>
                <a:latin typeface="Arial"/>
                <a:cs typeface="Arial"/>
              </a:rPr>
              <a:t>e</a:t>
            </a:r>
            <a:r>
              <a:rPr sz="2400" b="1" spc="0" dirty="0" smtClean="0">
                <a:solidFill>
                  <a:srgbClr val="1F3969"/>
                </a:solidFill>
                <a:latin typeface="Arial"/>
                <a:cs typeface="Arial"/>
              </a:rPr>
              <a:t>view</a:t>
            </a:r>
            <a:endParaRPr sz="2400" dirty="0">
              <a:latin typeface="Arial"/>
              <a:cs typeface="Arial"/>
            </a:endParaRPr>
          </a:p>
          <a:p>
            <a:pPr>
              <a:lnSpc>
                <a:spcPts val="1200"/>
              </a:lnSpc>
              <a:spcBef>
                <a:spcPts val="7"/>
              </a:spcBef>
            </a:pPr>
            <a:endParaRPr sz="1200" dirty="0"/>
          </a:p>
          <a:p>
            <a:pPr marL="805180" marR="109855" indent="-335280">
              <a:lnSpc>
                <a:spcPct val="100000"/>
              </a:lnSpc>
              <a:buClr>
                <a:srgbClr val="1F3969"/>
              </a:buClr>
              <a:buFont typeface="Wingdings"/>
              <a:buChar char=""/>
              <a:tabLst>
                <a:tab pos="805180" algn="l"/>
              </a:tabLst>
            </a:pPr>
            <a:r>
              <a:rPr sz="2000" dirty="0" smtClean="0">
                <a:latin typeface="Arial"/>
                <a:cs typeface="Arial"/>
              </a:rPr>
              <a:t>Qua</a:t>
            </a:r>
            <a:r>
              <a:rPr sz="2000" spc="5" dirty="0" smtClean="0">
                <a:latin typeface="Arial"/>
                <a:cs typeface="Arial"/>
              </a:rPr>
              <a:t>r</a:t>
            </a:r>
            <a:r>
              <a:rPr sz="2000" spc="0" dirty="0" smtClean="0">
                <a:latin typeface="Arial"/>
                <a:cs typeface="Arial"/>
              </a:rPr>
              <a:t>terly</a:t>
            </a:r>
            <a:r>
              <a:rPr sz="2000" spc="-45" dirty="0" smtClean="0">
                <a:latin typeface="Arial"/>
                <a:cs typeface="Arial"/>
              </a:rPr>
              <a:t> </a:t>
            </a:r>
            <a:r>
              <a:rPr sz="2000" spc="0" dirty="0" smtClean="0">
                <a:latin typeface="Arial"/>
                <a:cs typeface="Arial"/>
              </a:rPr>
              <a:t>rev</a:t>
            </a:r>
            <a:r>
              <a:rPr sz="2000" spc="-10" dirty="0" smtClean="0">
                <a:latin typeface="Arial"/>
                <a:cs typeface="Arial"/>
              </a:rPr>
              <a:t>i</a:t>
            </a:r>
            <a:r>
              <a:rPr sz="2000" spc="0" dirty="0" smtClean="0">
                <a:latin typeface="Arial"/>
                <a:cs typeface="Arial"/>
              </a:rPr>
              <a:t>ew</a:t>
            </a:r>
            <a:r>
              <a:rPr sz="2000" spc="-15"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yearly</a:t>
            </a:r>
            <a:r>
              <a:rPr sz="2000" spc="-10" dirty="0" smtClean="0">
                <a:latin typeface="Arial"/>
                <a:cs typeface="Arial"/>
              </a:rPr>
              <a:t> </a:t>
            </a:r>
            <a:r>
              <a:rPr sz="2000" spc="0" dirty="0" smtClean="0">
                <a:latin typeface="Arial"/>
                <a:cs typeface="Arial"/>
              </a:rPr>
              <a:t>return</a:t>
            </a:r>
            <a:r>
              <a:rPr sz="2000" spc="-40" dirty="0" smtClean="0">
                <a:latin typeface="Arial"/>
                <a:cs typeface="Arial"/>
              </a:rPr>
              <a:t> </a:t>
            </a:r>
            <a:r>
              <a:rPr sz="2000" spc="0" dirty="0" smtClean="0">
                <a:latin typeface="Arial"/>
                <a:cs typeface="Arial"/>
              </a:rPr>
              <a:t>of</a:t>
            </a:r>
            <a:r>
              <a:rPr sz="2000" spc="-10" dirty="0" smtClean="0">
                <a:latin typeface="Arial"/>
                <a:cs typeface="Arial"/>
              </a:rPr>
              <a:t> </a:t>
            </a:r>
            <a:r>
              <a:rPr sz="2000" spc="0" dirty="0" smtClean="0">
                <a:latin typeface="Arial"/>
                <a:cs typeface="Arial"/>
              </a:rPr>
              <a:t>pe</a:t>
            </a:r>
            <a:r>
              <a:rPr sz="2000" spc="5" dirty="0" smtClean="0">
                <a:latin typeface="Arial"/>
                <a:cs typeface="Arial"/>
              </a:rPr>
              <a:t>r</a:t>
            </a:r>
            <a:r>
              <a:rPr sz="2000" spc="0" dirty="0" smtClean="0">
                <a:latin typeface="Arial"/>
                <a:cs typeface="Arial"/>
              </a:rPr>
              <a:t>iodic</a:t>
            </a:r>
            <a:r>
              <a:rPr sz="2000" spc="-25" dirty="0" smtClean="0">
                <a:latin typeface="Arial"/>
                <a:cs typeface="Arial"/>
              </a:rPr>
              <a:t> </a:t>
            </a:r>
            <a:r>
              <a:rPr sz="2000" spc="0" dirty="0" smtClean="0">
                <a:latin typeface="Arial"/>
                <a:cs typeface="Arial"/>
              </a:rPr>
              <a:t>u</a:t>
            </a:r>
            <a:r>
              <a:rPr sz="2000" spc="5" dirty="0" smtClean="0">
                <a:latin typeface="Arial"/>
                <a:cs typeface="Arial"/>
              </a:rPr>
              <a:t>s</a:t>
            </a:r>
            <a:r>
              <a:rPr sz="2000" spc="0" dirty="0" smtClean="0">
                <a:latin typeface="Arial"/>
                <a:cs typeface="Arial"/>
              </a:rPr>
              <a:t>er</a:t>
            </a:r>
            <a:r>
              <a:rPr sz="2000" spc="-25" dirty="0" smtClean="0">
                <a:latin typeface="Arial"/>
                <a:cs typeface="Arial"/>
              </a:rPr>
              <a:t> </a:t>
            </a:r>
            <a:r>
              <a:rPr sz="2000" spc="0" dirty="0" smtClean="0">
                <a:latin typeface="Arial"/>
                <a:cs typeface="Arial"/>
              </a:rPr>
              <a:t>a</a:t>
            </a:r>
            <a:r>
              <a:rPr sz="2000" spc="5" dirty="0" smtClean="0">
                <a:latin typeface="Arial"/>
                <a:cs typeface="Arial"/>
              </a:rPr>
              <a:t>c</a:t>
            </a:r>
            <a:r>
              <a:rPr sz="2000" spc="0" dirty="0" smtClean="0">
                <a:latin typeface="Arial"/>
                <a:cs typeface="Arial"/>
              </a:rPr>
              <a:t>c</a:t>
            </a:r>
            <a:r>
              <a:rPr sz="2000" spc="5" dirty="0" smtClean="0">
                <a:latin typeface="Arial"/>
                <a:cs typeface="Arial"/>
              </a:rPr>
              <a:t>e</a:t>
            </a:r>
            <a:r>
              <a:rPr sz="2000" spc="0" dirty="0" smtClean="0">
                <a:latin typeface="Arial"/>
                <a:cs typeface="Arial"/>
              </a:rPr>
              <a:t>ss</a:t>
            </a:r>
            <a:r>
              <a:rPr sz="2000" spc="-45" dirty="0" smtClean="0">
                <a:latin typeface="Arial"/>
                <a:cs typeface="Arial"/>
              </a:rPr>
              <a:t> </a:t>
            </a:r>
            <a:r>
              <a:rPr sz="2000" spc="0" dirty="0" smtClean="0">
                <a:latin typeface="Arial"/>
                <a:cs typeface="Arial"/>
              </a:rPr>
              <a:t>and role</a:t>
            </a:r>
            <a:r>
              <a:rPr sz="2000" spc="-15" dirty="0" smtClean="0">
                <a:latin typeface="Arial"/>
                <a:cs typeface="Arial"/>
              </a:rPr>
              <a:t> </a:t>
            </a:r>
            <a:r>
              <a:rPr sz="2000" spc="0" dirty="0" smtClean="0">
                <a:latin typeface="Arial"/>
                <a:cs typeface="Arial"/>
              </a:rPr>
              <a:t>a</a:t>
            </a:r>
            <a:r>
              <a:rPr sz="2000" spc="5" dirty="0" smtClean="0">
                <a:latin typeface="Arial"/>
                <a:cs typeface="Arial"/>
              </a:rPr>
              <a:t>s</a:t>
            </a:r>
            <a:r>
              <a:rPr sz="2000" spc="0" dirty="0" smtClean="0">
                <a:latin typeface="Arial"/>
                <a:cs typeface="Arial"/>
              </a:rPr>
              <a:t>signment</a:t>
            </a:r>
            <a:r>
              <a:rPr sz="2000" spc="-35" dirty="0" smtClean="0">
                <a:latin typeface="Arial"/>
                <a:cs typeface="Arial"/>
              </a:rPr>
              <a:t> </a:t>
            </a:r>
            <a:r>
              <a:rPr sz="2000" spc="0" dirty="0" smtClean="0">
                <a:latin typeface="Arial"/>
                <a:cs typeface="Arial"/>
              </a:rPr>
              <a:t>audits.</a:t>
            </a:r>
            <a:endParaRPr sz="2000" dirty="0">
              <a:latin typeface="Arial"/>
              <a:cs typeface="Arial"/>
            </a:endParaRPr>
          </a:p>
          <a:p>
            <a:pPr>
              <a:lnSpc>
                <a:spcPts val="500"/>
              </a:lnSpc>
              <a:spcBef>
                <a:spcPts val="11"/>
              </a:spcBef>
              <a:buClr>
                <a:srgbClr val="1F3969"/>
              </a:buClr>
              <a:buFont typeface="Wingdings"/>
              <a:buChar char=""/>
            </a:pPr>
            <a:endParaRPr sz="500" dirty="0"/>
          </a:p>
          <a:p>
            <a:pPr>
              <a:lnSpc>
                <a:spcPts val="1000"/>
              </a:lnSpc>
              <a:buClr>
                <a:srgbClr val="1F3969"/>
              </a:buClr>
              <a:buFont typeface="Wingdings"/>
              <a:buChar char=""/>
            </a:pPr>
            <a:endParaRPr sz="1000" dirty="0"/>
          </a:p>
          <a:p>
            <a:pPr marL="20320">
              <a:lnSpc>
                <a:spcPct val="100000"/>
              </a:lnSpc>
            </a:pPr>
            <a:r>
              <a:rPr sz="2000" b="1" dirty="0" smtClean="0">
                <a:latin typeface="Arial"/>
                <a:cs typeface="Arial"/>
              </a:rPr>
              <a:t>Recom</a:t>
            </a:r>
            <a:r>
              <a:rPr sz="2000" b="1" spc="-15" dirty="0" smtClean="0">
                <a:latin typeface="Arial"/>
                <a:cs typeface="Arial"/>
              </a:rPr>
              <a:t>m</a:t>
            </a:r>
            <a:r>
              <a:rPr sz="2000" b="1" spc="0" dirty="0" smtClean="0">
                <a:latin typeface="Arial"/>
                <a:cs typeface="Arial"/>
              </a:rPr>
              <a:t>ended</a:t>
            </a:r>
            <a:r>
              <a:rPr sz="2000" b="1" spc="-95" dirty="0" smtClean="0">
                <a:latin typeface="Arial"/>
                <a:cs typeface="Arial"/>
              </a:rPr>
              <a:t> </a:t>
            </a:r>
            <a:r>
              <a:rPr sz="2000" b="1" spc="0" dirty="0" smtClean="0">
                <a:latin typeface="Arial"/>
                <a:cs typeface="Arial"/>
              </a:rPr>
              <a:t>Ac</a:t>
            </a:r>
            <a:r>
              <a:rPr sz="2000" b="1" spc="5" dirty="0" smtClean="0">
                <a:latin typeface="Arial"/>
                <a:cs typeface="Arial"/>
              </a:rPr>
              <a:t>t</a:t>
            </a:r>
            <a:r>
              <a:rPr sz="2000" b="1" spc="0" dirty="0" smtClean="0">
                <a:latin typeface="Arial"/>
                <a:cs typeface="Arial"/>
              </a:rPr>
              <a:t>i</a:t>
            </a:r>
            <a:r>
              <a:rPr sz="2000" b="1" spc="-10" dirty="0" smtClean="0">
                <a:latin typeface="Arial"/>
                <a:cs typeface="Arial"/>
              </a:rPr>
              <a:t>o</a:t>
            </a:r>
            <a:r>
              <a:rPr sz="2000" b="1" spc="0" dirty="0" smtClean="0">
                <a:latin typeface="Arial"/>
                <a:cs typeface="Arial"/>
              </a:rPr>
              <a:t>ns</a:t>
            </a:r>
            <a:r>
              <a:rPr sz="2000" b="1" spc="-25" dirty="0" smtClean="0">
                <a:latin typeface="Arial"/>
                <a:cs typeface="Arial"/>
              </a:rPr>
              <a:t> </a:t>
            </a:r>
            <a:r>
              <a:rPr sz="2000" b="1" spc="0" dirty="0" smtClean="0">
                <a:latin typeface="Arial"/>
                <a:cs typeface="Arial"/>
              </a:rPr>
              <a:t>for</a:t>
            </a:r>
            <a:r>
              <a:rPr sz="2000" b="1" spc="-15" dirty="0" smtClean="0">
                <a:latin typeface="Arial"/>
                <a:cs typeface="Arial"/>
              </a:rPr>
              <a:t> </a:t>
            </a:r>
            <a:r>
              <a:rPr sz="2000" b="1" spc="0" dirty="0" smtClean="0">
                <a:latin typeface="Arial"/>
                <a:cs typeface="Arial"/>
              </a:rPr>
              <a:t>Co</a:t>
            </a:r>
            <a:r>
              <a:rPr sz="2000" b="1" spc="-10" dirty="0" smtClean="0">
                <a:latin typeface="Arial"/>
                <a:cs typeface="Arial"/>
              </a:rPr>
              <a:t>m</a:t>
            </a:r>
            <a:r>
              <a:rPr sz="2000" b="1" spc="0" dirty="0" smtClean="0">
                <a:latin typeface="Arial"/>
                <a:cs typeface="Arial"/>
              </a:rPr>
              <a:t>p</a:t>
            </a:r>
            <a:r>
              <a:rPr sz="2000" b="1" spc="-10" dirty="0" smtClean="0">
                <a:latin typeface="Arial"/>
                <a:cs typeface="Arial"/>
              </a:rPr>
              <a:t>l</a:t>
            </a:r>
            <a:r>
              <a:rPr sz="2000" b="1" spc="0" dirty="0" smtClean="0">
                <a:latin typeface="Arial"/>
                <a:cs typeface="Arial"/>
              </a:rPr>
              <a:t>ia</a:t>
            </a:r>
            <a:r>
              <a:rPr sz="2000" b="1" spc="-10" dirty="0" smtClean="0">
                <a:latin typeface="Arial"/>
                <a:cs typeface="Arial"/>
              </a:rPr>
              <a:t>n</a:t>
            </a:r>
            <a:r>
              <a:rPr sz="2000" b="1" spc="0" dirty="0" smtClean="0">
                <a:latin typeface="Arial"/>
                <a:cs typeface="Arial"/>
              </a:rPr>
              <a:t>ce</a:t>
            </a:r>
            <a:endParaRPr sz="2000" dirty="0">
              <a:latin typeface="Arial"/>
              <a:cs typeface="Arial"/>
            </a:endParaRPr>
          </a:p>
          <a:p>
            <a:pPr>
              <a:lnSpc>
                <a:spcPts val="1400"/>
              </a:lnSpc>
              <a:spcBef>
                <a:spcPts val="89"/>
              </a:spcBef>
            </a:pPr>
            <a:endParaRPr sz="1400" dirty="0"/>
          </a:p>
          <a:p>
            <a:pPr marL="805180" marR="1049655" indent="-335280">
              <a:lnSpc>
                <a:spcPct val="100000"/>
              </a:lnSpc>
              <a:buClr>
                <a:srgbClr val="1F3969"/>
              </a:buClr>
              <a:buFont typeface="Wingdings"/>
              <a:buChar char=""/>
              <a:tabLst>
                <a:tab pos="805180" algn="l"/>
              </a:tabLst>
            </a:pPr>
            <a:r>
              <a:rPr sz="2000" dirty="0" smtClean="0">
                <a:latin typeface="Arial"/>
                <a:cs typeface="Arial"/>
              </a:rPr>
              <a:t>Doc</a:t>
            </a:r>
            <a:r>
              <a:rPr sz="2000" spc="5" dirty="0" smtClean="0">
                <a:latin typeface="Arial"/>
                <a:cs typeface="Arial"/>
              </a:rPr>
              <a:t>u</a:t>
            </a:r>
            <a:r>
              <a:rPr sz="2000" spc="0" dirty="0" smtClean="0">
                <a:latin typeface="Arial"/>
                <a:cs typeface="Arial"/>
              </a:rPr>
              <a:t>ment</a:t>
            </a:r>
            <a:r>
              <a:rPr sz="2000" spc="-45" dirty="0" smtClean="0">
                <a:latin typeface="Arial"/>
                <a:cs typeface="Arial"/>
              </a:rPr>
              <a:t> </a:t>
            </a:r>
            <a:r>
              <a:rPr sz="2000" spc="0" dirty="0" smtClean="0">
                <a:latin typeface="Arial"/>
                <a:cs typeface="Arial"/>
              </a:rPr>
              <a:t>an</a:t>
            </a:r>
            <a:r>
              <a:rPr sz="2000" spc="-15" dirty="0" smtClean="0">
                <a:latin typeface="Arial"/>
                <a:cs typeface="Arial"/>
              </a:rPr>
              <a:t> </a:t>
            </a:r>
            <a:r>
              <a:rPr sz="2000" spc="0" dirty="0" smtClean="0">
                <a:latin typeface="Arial"/>
                <a:cs typeface="Arial"/>
              </a:rPr>
              <a:t>age</a:t>
            </a:r>
            <a:r>
              <a:rPr sz="2000" spc="5" dirty="0" smtClean="0">
                <a:latin typeface="Arial"/>
                <a:cs typeface="Arial"/>
              </a:rPr>
              <a:t>n</a:t>
            </a:r>
            <a:r>
              <a:rPr sz="2000" spc="0" dirty="0" smtClean="0">
                <a:latin typeface="Arial"/>
                <a:cs typeface="Arial"/>
              </a:rPr>
              <a:t>cy</a:t>
            </a:r>
            <a:r>
              <a:rPr sz="2000" spc="-10" dirty="0" smtClean="0">
                <a:latin typeface="Arial"/>
                <a:cs typeface="Arial"/>
              </a:rPr>
              <a:t> </a:t>
            </a:r>
            <a:r>
              <a:rPr sz="2000" spc="0" dirty="0" smtClean="0">
                <a:latin typeface="Arial"/>
                <a:cs typeface="Arial"/>
              </a:rPr>
              <a:t>pro</a:t>
            </a:r>
            <a:r>
              <a:rPr sz="2000" spc="5" dirty="0" smtClean="0">
                <a:latin typeface="Arial"/>
                <a:cs typeface="Arial"/>
              </a:rPr>
              <a:t>c</a:t>
            </a:r>
            <a:r>
              <a:rPr sz="2000" spc="0" dirty="0" smtClean="0">
                <a:latin typeface="Arial"/>
                <a:cs typeface="Arial"/>
              </a:rPr>
              <a:t>e</a:t>
            </a:r>
            <a:r>
              <a:rPr sz="2000" spc="5" dirty="0" smtClean="0">
                <a:latin typeface="Arial"/>
                <a:cs typeface="Arial"/>
              </a:rPr>
              <a:t>s</a:t>
            </a:r>
            <a:r>
              <a:rPr sz="2000" spc="0" dirty="0" smtClean="0">
                <a:latin typeface="Arial"/>
                <a:cs typeface="Arial"/>
              </a:rPr>
              <a:t>s</a:t>
            </a:r>
            <a:r>
              <a:rPr sz="2000" spc="-50" dirty="0" smtClean="0">
                <a:latin typeface="Arial"/>
                <a:cs typeface="Arial"/>
              </a:rPr>
              <a:t> </a:t>
            </a:r>
            <a:r>
              <a:rPr sz="2000" spc="0" dirty="0" smtClean="0">
                <a:latin typeface="Arial"/>
                <a:cs typeface="Arial"/>
              </a:rPr>
              <a:t>around</a:t>
            </a:r>
            <a:r>
              <a:rPr sz="2000" spc="-25" dirty="0" smtClean="0">
                <a:latin typeface="Arial"/>
                <a:cs typeface="Arial"/>
              </a:rPr>
              <a:t> </a:t>
            </a:r>
            <a:r>
              <a:rPr sz="2000" spc="0" dirty="0" smtClean="0">
                <a:latin typeface="Arial"/>
                <a:cs typeface="Arial"/>
              </a:rPr>
              <a:t>their</a:t>
            </a:r>
            <a:r>
              <a:rPr sz="2000" spc="-25" dirty="0" smtClean="0">
                <a:latin typeface="Arial"/>
                <a:cs typeface="Arial"/>
              </a:rPr>
              <a:t> </a:t>
            </a:r>
            <a:r>
              <a:rPr sz="2000" spc="0" dirty="0" smtClean="0">
                <a:latin typeface="Arial"/>
                <a:cs typeface="Arial"/>
              </a:rPr>
              <a:t>monitoring pro</a:t>
            </a:r>
            <a:r>
              <a:rPr sz="2000" spc="5" dirty="0" smtClean="0">
                <a:latin typeface="Arial"/>
                <a:cs typeface="Arial"/>
              </a:rPr>
              <a:t>c</a:t>
            </a:r>
            <a:r>
              <a:rPr sz="2000" spc="0" dirty="0" smtClean="0">
                <a:latin typeface="Arial"/>
                <a:cs typeface="Arial"/>
              </a:rPr>
              <a:t>edures</a:t>
            </a:r>
            <a:r>
              <a:rPr sz="2000" spc="-50" dirty="0" smtClean="0">
                <a:latin typeface="Arial"/>
                <a:cs typeface="Arial"/>
              </a:rPr>
              <a:t> </a:t>
            </a:r>
            <a:r>
              <a:rPr sz="2000" spc="0" dirty="0" smtClean="0">
                <a:latin typeface="Arial"/>
                <a:cs typeface="Arial"/>
              </a:rPr>
              <a:t>that</a:t>
            </a:r>
            <a:r>
              <a:rPr sz="2000" spc="-25" dirty="0" smtClean="0">
                <a:latin typeface="Arial"/>
                <a:cs typeface="Arial"/>
              </a:rPr>
              <a:t> </a:t>
            </a:r>
            <a:r>
              <a:rPr sz="2000" spc="0" dirty="0" smtClean="0">
                <a:latin typeface="Arial"/>
                <a:cs typeface="Arial"/>
              </a:rPr>
              <a:t>en</a:t>
            </a:r>
            <a:r>
              <a:rPr sz="2000" spc="5" dirty="0" smtClean="0">
                <a:latin typeface="Arial"/>
                <a:cs typeface="Arial"/>
              </a:rPr>
              <a:t>s</a:t>
            </a:r>
            <a:r>
              <a:rPr sz="2000" spc="0" dirty="0" smtClean="0">
                <a:latin typeface="Arial"/>
                <a:cs typeface="Arial"/>
              </a:rPr>
              <a:t>ures</a:t>
            </a:r>
            <a:r>
              <a:rPr sz="2000" spc="-35" dirty="0" smtClean="0">
                <a:latin typeface="Arial"/>
                <a:cs typeface="Arial"/>
              </a:rPr>
              <a:t> </a:t>
            </a:r>
            <a:r>
              <a:rPr sz="2000" spc="0" dirty="0" smtClean="0">
                <a:latin typeface="Arial"/>
                <a:cs typeface="Arial"/>
              </a:rPr>
              <a:t>a</a:t>
            </a:r>
            <a:r>
              <a:rPr sz="2000" spc="-15" dirty="0" smtClean="0">
                <a:latin typeface="Arial"/>
                <a:cs typeface="Arial"/>
              </a:rPr>
              <a:t> </a:t>
            </a:r>
            <a:r>
              <a:rPr sz="2000" spc="0" dirty="0" smtClean="0">
                <a:latin typeface="Arial"/>
                <a:cs typeface="Arial"/>
              </a:rPr>
              <a:t>Qua</a:t>
            </a:r>
            <a:r>
              <a:rPr sz="2000" spc="5" dirty="0" smtClean="0">
                <a:latin typeface="Arial"/>
                <a:cs typeface="Arial"/>
              </a:rPr>
              <a:t>r</a:t>
            </a:r>
            <a:r>
              <a:rPr sz="2000" spc="0" dirty="0" smtClean="0">
                <a:latin typeface="Arial"/>
                <a:cs typeface="Arial"/>
              </a:rPr>
              <a:t>terly</a:t>
            </a:r>
            <a:r>
              <a:rPr sz="2000" spc="-30" dirty="0" smtClean="0">
                <a:latin typeface="Arial"/>
                <a:cs typeface="Arial"/>
              </a:rPr>
              <a:t> </a:t>
            </a:r>
            <a:r>
              <a:rPr sz="2000" spc="0" dirty="0" smtClean="0">
                <a:latin typeface="Arial"/>
                <a:cs typeface="Arial"/>
              </a:rPr>
              <a:t>rev</a:t>
            </a:r>
            <a:r>
              <a:rPr sz="2000" spc="-10" dirty="0" smtClean="0">
                <a:latin typeface="Arial"/>
                <a:cs typeface="Arial"/>
              </a:rPr>
              <a:t>i</a:t>
            </a:r>
            <a:r>
              <a:rPr sz="2000" spc="0" dirty="0" smtClean="0">
                <a:latin typeface="Arial"/>
                <a:cs typeface="Arial"/>
              </a:rPr>
              <a:t>e</a:t>
            </a:r>
            <a:r>
              <a:rPr sz="2000" spc="-105" dirty="0" smtClean="0">
                <a:latin typeface="Arial"/>
                <a:cs typeface="Arial"/>
              </a:rPr>
              <a:t>w</a:t>
            </a:r>
            <a:r>
              <a:rPr sz="2000" spc="0" dirty="0" smtClean="0">
                <a:latin typeface="Arial"/>
                <a:cs typeface="Arial"/>
              </a:rPr>
              <a:t>,</a:t>
            </a:r>
            <a:r>
              <a:rPr sz="2000" spc="-25"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tha</a:t>
            </a:r>
            <a:r>
              <a:rPr sz="2000" spc="-10" dirty="0" smtClean="0">
                <a:latin typeface="Arial"/>
                <a:cs typeface="Arial"/>
              </a:rPr>
              <a:t>t</a:t>
            </a:r>
            <a:r>
              <a:rPr sz="2000" spc="0" dirty="0" smtClean="0">
                <a:latin typeface="Arial"/>
                <a:cs typeface="Arial"/>
              </a:rPr>
              <a:t>:</a:t>
            </a:r>
            <a:endParaRPr sz="2000" dirty="0">
              <a:latin typeface="Arial"/>
              <a:cs typeface="Arial"/>
            </a:endParaRPr>
          </a:p>
          <a:p>
            <a:pPr>
              <a:lnSpc>
                <a:spcPts val="1200"/>
              </a:lnSpc>
              <a:buClr>
                <a:srgbClr val="1F3969"/>
              </a:buClr>
              <a:buFont typeface="Wingdings"/>
              <a:buChar char=""/>
            </a:pPr>
            <a:endParaRPr sz="1200" dirty="0"/>
          </a:p>
          <a:p>
            <a:pPr marL="1213485" lvl="1" indent="-287020">
              <a:lnSpc>
                <a:spcPct val="100000"/>
              </a:lnSpc>
              <a:buClr>
                <a:srgbClr val="1F3969"/>
              </a:buClr>
              <a:buFont typeface="Wingdings"/>
              <a:buChar char=""/>
              <a:tabLst>
                <a:tab pos="1213485" algn="l"/>
              </a:tabLst>
            </a:pPr>
            <a:r>
              <a:rPr sz="2000" dirty="0" smtClean="0">
                <a:latin typeface="Arial"/>
                <a:cs typeface="Arial"/>
              </a:rPr>
              <a:t>The</a:t>
            </a:r>
            <a:r>
              <a:rPr sz="2000" spc="-125" dirty="0" smtClean="0">
                <a:latin typeface="Arial"/>
                <a:cs typeface="Arial"/>
              </a:rPr>
              <a:t> </a:t>
            </a:r>
            <a:r>
              <a:rPr sz="2000" spc="-10" dirty="0" smtClean="0">
                <a:latin typeface="Arial"/>
                <a:cs typeface="Arial"/>
              </a:rPr>
              <a:t>A</a:t>
            </a:r>
            <a:r>
              <a:rPr sz="2000" spc="0" dirty="0" smtClean="0">
                <a:latin typeface="Arial"/>
                <a:cs typeface="Arial"/>
              </a:rPr>
              <a:t>gency</a:t>
            </a:r>
            <a:r>
              <a:rPr sz="2000" spc="-25" dirty="0" smtClean="0">
                <a:latin typeface="Arial"/>
                <a:cs typeface="Arial"/>
              </a:rPr>
              <a:t> </a:t>
            </a:r>
            <a:r>
              <a:rPr sz="2000" spc="0" dirty="0" smtClean="0">
                <a:latin typeface="Arial"/>
                <a:cs typeface="Arial"/>
              </a:rPr>
              <a:t>is returning</a:t>
            </a:r>
            <a:r>
              <a:rPr sz="2000" spc="-45" dirty="0" smtClean="0">
                <a:latin typeface="Arial"/>
                <a:cs typeface="Arial"/>
              </a:rPr>
              <a:t> </a:t>
            </a:r>
            <a:r>
              <a:rPr sz="2000" spc="0" dirty="0" smtClean="0">
                <a:latin typeface="Arial"/>
                <a:cs typeface="Arial"/>
              </a:rPr>
              <a:t>the</a:t>
            </a:r>
            <a:r>
              <a:rPr sz="2000" spc="-25" dirty="0" smtClean="0">
                <a:latin typeface="Arial"/>
                <a:cs typeface="Arial"/>
              </a:rPr>
              <a:t> </a:t>
            </a:r>
            <a:r>
              <a:rPr sz="2000" spc="0" dirty="0" smtClean="0">
                <a:latin typeface="Arial"/>
                <a:cs typeface="Arial"/>
              </a:rPr>
              <a:t>reque</a:t>
            </a:r>
            <a:r>
              <a:rPr sz="2000" spc="5" dirty="0" smtClean="0">
                <a:latin typeface="Arial"/>
                <a:cs typeface="Arial"/>
              </a:rPr>
              <a:t>s</a:t>
            </a:r>
            <a:r>
              <a:rPr sz="2000" spc="0" dirty="0" smtClean="0">
                <a:latin typeface="Arial"/>
                <a:cs typeface="Arial"/>
              </a:rPr>
              <a:t>ted</a:t>
            </a:r>
            <a:r>
              <a:rPr sz="2000" spc="-45" dirty="0" smtClean="0">
                <a:latin typeface="Arial"/>
                <a:cs typeface="Arial"/>
              </a:rPr>
              <a:t> </a:t>
            </a:r>
            <a:r>
              <a:rPr sz="2000" spc="-10" dirty="0" smtClean="0">
                <a:latin typeface="Arial"/>
                <a:cs typeface="Arial"/>
              </a:rPr>
              <a:t>S</a:t>
            </a:r>
            <a:r>
              <a:rPr sz="2000" spc="0" dirty="0" smtClean="0">
                <a:latin typeface="Arial"/>
                <a:cs typeface="Arial"/>
              </a:rPr>
              <a:t>FS</a:t>
            </a:r>
            <a:r>
              <a:rPr sz="2000" spc="-10" dirty="0" smtClean="0">
                <a:latin typeface="Arial"/>
                <a:cs typeface="Arial"/>
              </a:rPr>
              <a:t> Q</a:t>
            </a:r>
            <a:r>
              <a:rPr sz="2000" spc="0" dirty="0" smtClean="0">
                <a:latin typeface="Arial"/>
                <a:cs typeface="Arial"/>
              </a:rPr>
              <a:t>uarterly</a:t>
            </a:r>
            <a:r>
              <a:rPr sz="2000" spc="-35" dirty="0" smtClean="0">
                <a:latin typeface="Arial"/>
                <a:cs typeface="Arial"/>
              </a:rPr>
              <a:t> </a:t>
            </a:r>
            <a:r>
              <a:rPr sz="2000" spc="0" dirty="0" smtClean="0">
                <a:latin typeface="Arial"/>
                <a:cs typeface="Arial"/>
              </a:rPr>
              <a:t>sign</a:t>
            </a:r>
            <a:endParaRPr sz="2000" dirty="0">
              <a:latin typeface="Arial"/>
              <a:cs typeface="Arial"/>
            </a:endParaRPr>
          </a:p>
          <a:p>
            <a:pPr marL="1213485">
              <a:lnSpc>
                <a:spcPct val="100000"/>
              </a:lnSpc>
            </a:pPr>
            <a:r>
              <a:rPr sz="2000" dirty="0" smtClean="0">
                <a:latin typeface="Arial"/>
                <a:cs typeface="Arial"/>
              </a:rPr>
              <a:t>o</a:t>
            </a:r>
            <a:r>
              <a:rPr sz="2000" spc="-40" dirty="0" smtClean="0">
                <a:latin typeface="Arial"/>
                <a:cs typeface="Arial"/>
              </a:rPr>
              <a:t>f</a:t>
            </a:r>
            <a:r>
              <a:rPr sz="2000" spc="0" dirty="0" smtClean="0">
                <a:latin typeface="Arial"/>
                <a:cs typeface="Arial"/>
              </a:rPr>
              <a:t>f</a:t>
            </a:r>
            <a:r>
              <a:rPr sz="2000" spc="-25" dirty="0" smtClean="0">
                <a:latin typeface="Arial"/>
                <a:cs typeface="Arial"/>
              </a:rPr>
              <a:t> </a:t>
            </a:r>
            <a:r>
              <a:rPr sz="2000" spc="0" dirty="0" smtClean="0">
                <a:latin typeface="Arial"/>
                <a:cs typeface="Arial"/>
              </a:rPr>
              <a:t>form</a:t>
            </a:r>
            <a:r>
              <a:rPr sz="2000" spc="-30" dirty="0" smtClean="0">
                <a:latin typeface="Arial"/>
                <a:cs typeface="Arial"/>
              </a:rPr>
              <a:t> </a:t>
            </a:r>
            <a:r>
              <a:rPr sz="2000" spc="0" dirty="0" smtClean="0">
                <a:latin typeface="Arial"/>
                <a:cs typeface="Arial"/>
              </a:rPr>
              <a:t>at</a:t>
            </a:r>
            <a:r>
              <a:rPr sz="2000" spc="-10" dirty="0" smtClean="0">
                <a:latin typeface="Arial"/>
                <a:cs typeface="Arial"/>
              </a:rPr>
              <a:t> </a:t>
            </a:r>
            <a:r>
              <a:rPr sz="2000" spc="0" dirty="0" smtClean="0">
                <a:latin typeface="Arial"/>
                <a:cs typeface="Arial"/>
              </a:rPr>
              <a:t>lea</a:t>
            </a:r>
            <a:r>
              <a:rPr sz="2000" spc="5" dirty="0" smtClean="0">
                <a:latin typeface="Arial"/>
                <a:cs typeface="Arial"/>
              </a:rPr>
              <a:t>s</a:t>
            </a:r>
            <a:r>
              <a:rPr sz="2000" spc="0" dirty="0" smtClean="0">
                <a:latin typeface="Arial"/>
                <a:cs typeface="Arial"/>
              </a:rPr>
              <a:t>t</a:t>
            </a:r>
            <a:r>
              <a:rPr sz="2000" spc="-25" dirty="0" smtClean="0">
                <a:latin typeface="Arial"/>
                <a:cs typeface="Arial"/>
              </a:rPr>
              <a:t> </a:t>
            </a:r>
            <a:r>
              <a:rPr sz="2000" spc="0" dirty="0" smtClean="0">
                <a:latin typeface="Arial"/>
                <a:cs typeface="Arial"/>
              </a:rPr>
              <a:t>on</a:t>
            </a:r>
            <a:r>
              <a:rPr sz="2000" spc="5" dirty="0" smtClean="0">
                <a:latin typeface="Arial"/>
                <a:cs typeface="Arial"/>
              </a:rPr>
              <a:t>c</a:t>
            </a:r>
            <a:r>
              <a:rPr sz="2000" spc="0" dirty="0" smtClean="0">
                <a:latin typeface="Arial"/>
                <a:cs typeface="Arial"/>
              </a:rPr>
              <a:t>e</a:t>
            </a:r>
            <a:r>
              <a:rPr sz="2000" spc="-30" dirty="0" smtClean="0">
                <a:latin typeface="Arial"/>
                <a:cs typeface="Arial"/>
              </a:rPr>
              <a:t> </a:t>
            </a:r>
            <a:r>
              <a:rPr sz="2000" spc="0" dirty="0" smtClean="0">
                <a:latin typeface="Arial"/>
                <a:cs typeface="Arial"/>
              </a:rPr>
              <a:t>ea</a:t>
            </a:r>
            <a:r>
              <a:rPr sz="2000" spc="5" dirty="0" smtClean="0">
                <a:latin typeface="Arial"/>
                <a:cs typeface="Arial"/>
              </a:rPr>
              <a:t>c</a:t>
            </a:r>
            <a:r>
              <a:rPr sz="2000" spc="0" dirty="0" smtClean="0">
                <a:latin typeface="Arial"/>
                <a:cs typeface="Arial"/>
              </a:rPr>
              <a:t>h</a:t>
            </a:r>
            <a:r>
              <a:rPr sz="2000" spc="-30" dirty="0" smtClean="0">
                <a:latin typeface="Arial"/>
                <a:cs typeface="Arial"/>
              </a:rPr>
              <a:t> </a:t>
            </a:r>
            <a:r>
              <a:rPr sz="2000" spc="0" dirty="0" smtClean="0">
                <a:latin typeface="Arial"/>
                <a:cs typeface="Arial"/>
              </a:rPr>
              <a:t>fisc</a:t>
            </a:r>
            <a:r>
              <a:rPr sz="2000" spc="5" dirty="0" smtClean="0">
                <a:latin typeface="Arial"/>
                <a:cs typeface="Arial"/>
              </a:rPr>
              <a:t>a</a:t>
            </a:r>
            <a:r>
              <a:rPr sz="2000" spc="0" dirty="0" smtClean="0">
                <a:latin typeface="Arial"/>
                <a:cs typeface="Arial"/>
              </a:rPr>
              <a:t>l</a:t>
            </a:r>
            <a:r>
              <a:rPr sz="2000" spc="-20" dirty="0" smtClean="0">
                <a:latin typeface="Arial"/>
                <a:cs typeface="Arial"/>
              </a:rPr>
              <a:t> </a:t>
            </a:r>
            <a:r>
              <a:rPr sz="2000" spc="0" dirty="0" smtClean="0">
                <a:latin typeface="Arial"/>
                <a:cs typeface="Arial"/>
              </a:rPr>
              <a:t>yea</a:t>
            </a:r>
            <a:r>
              <a:rPr sz="2000" spc="-110" dirty="0" smtClean="0">
                <a:latin typeface="Arial"/>
                <a:cs typeface="Arial"/>
              </a:rPr>
              <a:t>r</a:t>
            </a:r>
            <a:r>
              <a:rPr lang="en-US" sz="2000" dirty="0">
                <a:latin typeface="Arial"/>
                <a:cs typeface="Arial"/>
              </a:rPr>
              <a:t> </a:t>
            </a:r>
            <a:r>
              <a:rPr lang="en-US" sz="2000" dirty="0" smtClean="0">
                <a:latin typeface="Arial"/>
                <a:cs typeface="Arial"/>
              </a:rPr>
              <a:t>in July.</a:t>
            </a:r>
            <a:endParaRPr sz="2000" dirty="0">
              <a:latin typeface="Arial"/>
              <a:cs typeface="Arial"/>
            </a:endParaRPr>
          </a:p>
          <a:p>
            <a:pPr>
              <a:lnSpc>
                <a:spcPts val="1200"/>
              </a:lnSpc>
            </a:pPr>
            <a:endParaRPr sz="1200" dirty="0"/>
          </a:p>
          <a:p>
            <a:pPr marL="1213485" marR="209550" lvl="1" indent="-287020">
              <a:lnSpc>
                <a:spcPct val="100000"/>
              </a:lnSpc>
              <a:buClr>
                <a:srgbClr val="1F3969"/>
              </a:buClr>
              <a:buFont typeface="Wingdings"/>
              <a:buChar char=""/>
              <a:tabLst>
                <a:tab pos="1213485" algn="l"/>
              </a:tabLst>
            </a:pPr>
            <a:r>
              <a:rPr lang="en-US" sz="2000" dirty="0" smtClean="0">
                <a:latin typeface="Arial"/>
                <a:cs typeface="Arial"/>
              </a:rPr>
              <a:t>Those who sign </a:t>
            </a:r>
            <a:r>
              <a:rPr sz="2000" spc="0" dirty="0" smtClean="0">
                <a:latin typeface="Arial"/>
                <a:cs typeface="Arial"/>
              </a:rPr>
              <a:t>are</a:t>
            </a:r>
            <a:r>
              <a:rPr sz="2000" spc="-30" dirty="0" smtClean="0">
                <a:latin typeface="Arial"/>
                <a:cs typeface="Arial"/>
              </a:rPr>
              <a:t> </a:t>
            </a:r>
            <a:r>
              <a:rPr sz="2000" spc="0" dirty="0" smtClean="0">
                <a:latin typeface="Arial"/>
                <a:cs typeface="Arial"/>
              </a:rPr>
              <a:t>c</a:t>
            </a:r>
            <a:r>
              <a:rPr sz="2000" spc="5" dirty="0" smtClean="0">
                <a:latin typeface="Arial"/>
                <a:cs typeface="Arial"/>
              </a:rPr>
              <a:t>h</a:t>
            </a:r>
            <a:r>
              <a:rPr sz="2000" spc="0" dirty="0" smtClean="0">
                <a:latin typeface="Arial"/>
                <a:cs typeface="Arial"/>
              </a:rPr>
              <a:t>e</a:t>
            </a:r>
            <a:r>
              <a:rPr sz="2000" spc="5" dirty="0" smtClean="0">
                <a:latin typeface="Arial"/>
                <a:cs typeface="Arial"/>
              </a:rPr>
              <a:t>c</a:t>
            </a:r>
            <a:r>
              <a:rPr sz="2000" spc="0" dirty="0" smtClean="0">
                <a:latin typeface="Arial"/>
                <a:cs typeface="Arial"/>
              </a:rPr>
              <a:t>king</a:t>
            </a:r>
            <a:r>
              <a:rPr sz="2000" spc="-40" dirty="0" smtClean="0">
                <a:latin typeface="Arial"/>
                <a:cs typeface="Arial"/>
              </a:rPr>
              <a:t> </a:t>
            </a:r>
            <a:r>
              <a:rPr sz="2000" spc="0" dirty="0" smtClean="0">
                <a:latin typeface="Arial"/>
                <a:cs typeface="Arial"/>
              </a:rPr>
              <a:t>the</a:t>
            </a:r>
            <a:r>
              <a:rPr sz="2000" spc="-20" dirty="0" smtClean="0">
                <a:latin typeface="Arial"/>
                <a:cs typeface="Arial"/>
              </a:rPr>
              <a:t> </a:t>
            </a:r>
            <a:r>
              <a:rPr sz="2000" spc="0" dirty="0" smtClean="0">
                <a:latin typeface="Arial"/>
                <a:cs typeface="Arial"/>
              </a:rPr>
              <a:t>boxes</a:t>
            </a:r>
            <a:r>
              <a:rPr sz="2000" spc="-15" dirty="0" smtClean="0">
                <a:latin typeface="Arial"/>
                <a:cs typeface="Arial"/>
              </a:rPr>
              <a:t> </a:t>
            </a:r>
            <a:r>
              <a:rPr sz="2000" spc="0" dirty="0" smtClean="0">
                <a:latin typeface="Arial"/>
                <a:cs typeface="Arial"/>
              </a:rPr>
              <a:t>on</a:t>
            </a:r>
            <a:r>
              <a:rPr sz="2000" spc="-15" dirty="0" smtClean="0">
                <a:latin typeface="Arial"/>
                <a:cs typeface="Arial"/>
              </a:rPr>
              <a:t> </a:t>
            </a:r>
            <a:r>
              <a:rPr sz="2000" spc="0" dirty="0" smtClean="0">
                <a:latin typeface="Arial"/>
                <a:cs typeface="Arial"/>
              </a:rPr>
              <a:t>the</a:t>
            </a:r>
            <a:r>
              <a:rPr sz="2000" spc="-20" dirty="0" smtClean="0">
                <a:latin typeface="Arial"/>
                <a:cs typeface="Arial"/>
              </a:rPr>
              <a:t> </a:t>
            </a:r>
            <a:r>
              <a:rPr sz="2000" spc="0" dirty="0" smtClean="0">
                <a:latin typeface="Arial"/>
                <a:cs typeface="Arial"/>
              </a:rPr>
              <a:t>form</a:t>
            </a:r>
            <a:r>
              <a:rPr sz="2000" spc="-30" dirty="0" smtClean="0">
                <a:latin typeface="Arial"/>
                <a:cs typeface="Arial"/>
              </a:rPr>
              <a:t> </a:t>
            </a:r>
            <a:r>
              <a:rPr sz="2000" spc="0" dirty="0" smtClean="0">
                <a:latin typeface="Arial"/>
                <a:cs typeface="Arial"/>
              </a:rPr>
              <a:t>ba</a:t>
            </a:r>
            <a:r>
              <a:rPr sz="2000" spc="5" dirty="0" smtClean="0">
                <a:latin typeface="Arial"/>
                <a:cs typeface="Arial"/>
              </a:rPr>
              <a:t>s</a:t>
            </a:r>
            <a:r>
              <a:rPr sz="2000" spc="0" dirty="0" smtClean="0">
                <a:latin typeface="Arial"/>
                <a:cs typeface="Arial"/>
              </a:rPr>
              <a:t>ed</a:t>
            </a:r>
            <a:r>
              <a:rPr sz="2000" spc="-25" dirty="0" smtClean="0">
                <a:latin typeface="Arial"/>
                <a:cs typeface="Arial"/>
              </a:rPr>
              <a:t> </a:t>
            </a:r>
            <a:r>
              <a:rPr sz="2000" spc="0" dirty="0" smtClean="0">
                <a:latin typeface="Arial"/>
                <a:cs typeface="Arial"/>
              </a:rPr>
              <a:t>on the</a:t>
            </a:r>
            <a:r>
              <a:rPr sz="2000" spc="-20" dirty="0" smtClean="0">
                <a:latin typeface="Arial"/>
                <a:cs typeface="Arial"/>
              </a:rPr>
              <a:t> </a:t>
            </a:r>
            <a:r>
              <a:rPr sz="2000" spc="0" dirty="0" smtClean="0">
                <a:latin typeface="Arial"/>
                <a:cs typeface="Arial"/>
              </a:rPr>
              <a:t>monitoring</a:t>
            </a:r>
            <a:r>
              <a:rPr sz="2000" spc="-25" dirty="0" smtClean="0">
                <a:latin typeface="Arial"/>
                <a:cs typeface="Arial"/>
              </a:rPr>
              <a:t> </a:t>
            </a:r>
            <a:r>
              <a:rPr sz="2000" spc="0" dirty="0" smtClean="0">
                <a:latin typeface="Arial"/>
                <a:cs typeface="Arial"/>
              </a:rPr>
              <a:t>pe</a:t>
            </a:r>
            <a:r>
              <a:rPr sz="2000" spc="5" dirty="0" smtClean="0">
                <a:latin typeface="Arial"/>
                <a:cs typeface="Arial"/>
              </a:rPr>
              <a:t>r</a:t>
            </a:r>
            <a:r>
              <a:rPr sz="2000" spc="0" dirty="0" smtClean="0">
                <a:latin typeface="Arial"/>
                <a:cs typeface="Arial"/>
              </a:rPr>
              <a:t>forme</a:t>
            </a:r>
            <a:r>
              <a:rPr sz="2000" spc="-10" dirty="0" smtClean="0">
                <a:latin typeface="Arial"/>
                <a:cs typeface="Arial"/>
              </a:rPr>
              <a:t>d</a:t>
            </a:r>
            <a:r>
              <a:rPr sz="2000" spc="0" dirty="0" smtClean="0">
                <a:latin typeface="Arial"/>
                <a:cs typeface="Arial"/>
              </a:rPr>
              <a:t>.</a:t>
            </a:r>
            <a:endParaRPr sz="2000" dirty="0">
              <a:latin typeface="Arial"/>
              <a:cs typeface="Arial"/>
            </a:endParaRPr>
          </a:p>
          <a:p>
            <a:pPr lvl="1">
              <a:lnSpc>
                <a:spcPts val="1200"/>
              </a:lnSpc>
              <a:spcBef>
                <a:spcPts val="1"/>
              </a:spcBef>
              <a:buClr>
                <a:srgbClr val="1F3969"/>
              </a:buClr>
              <a:buFont typeface="Wingdings"/>
              <a:buChar char=""/>
            </a:pPr>
            <a:endParaRPr sz="1200" dirty="0"/>
          </a:p>
          <a:p>
            <a:pPr marL="1213485" marR="12700" lvl="1" indent="-287020">
              <a:lnSpc>
                <a:spcPct val="100000"/>
              </a:lnSpc>
              <a:buClr>
                <a:srgbClr val="1F3969"/>
              </a:buClr>
              <a:buFont typeface="Wingdings"/>
              <a:buChar char=""/>
              <a:tabLst>
                <a:tab pos="1213485" algn="l"/>
              </a:tabLst>
            </a:pPr>
            <a:r>
              <a:rPr sz="2000" dirty="0" smtClean="0">
                <a:latin typeface="Arial"/>
                <a:cs typeface="Arial"/>
              </a:rPr>
              <a:t>If</a:t>
            </a:r>
            <a:r>
              <a:rPr sz="2000" spc="-30" dirty="0" smtClean="0">
                <a:latin typeface="Arial"/>
                <a:cs typeface="Arial"/>
              </a:rPr>
              <a:t> </a:t>
            </a:r>
            <a:r>
              <a:rPr sz="2000" spc="0" dirty="0" smtClean="0">
                <a:latin typeface="Arial"/>
                <a:cs typeface="Arial"/>
              </a:rPr>
              <a:t>not</a:t>
            </a:r>
            <a:r>
              <a:rPr sz="2000" spc="-5" dirty="0" smtClean="0">
                <a:latin typeface="Arial"/>
                <a:cs typeface="Arial"/>
              </a:rPr>
              <a:t> </a:t>
            </a:r>
            <a:r>
              <a:rPr sz="2000" spc="0" dirty="0" smtClean="0">
                <a:latin typeface="Arial"/>
                <a:cs typeface="Arial"/>
              </a:rPr>
              <a:t>rec</a:t>
            </a:r>
            <a:r>
              <a:rPr sz="2000" spc="5" dirty="0" smtClean="0">
                <a:latin typeface="Arial"/>
                <a:cs typeface="Arial"/>
              </a:rPr>
              <a:t>e</a:t>
            </a:r>
            <a:r>
              <a:rPr sz="2000" spc="0" dirty="0" smtClean="0">
                <a:latin typeface="Arial"/>
                <a:cs typeface="Arial"/>
              </a:rPr>
              <a:t>i</a:t>
            </a:r>
            <a:r>
              <a:rPr sz="2000" spc="-10" dirty="0" smtClean="0">
                <a:latin typeface="Arial"/>
                <a:cs typeface="Arial"/>
              </a:rPr>
              <a:t>v</a:t>
            </a:r>
            <a:r>
              <a:rPr sz="2000" spc="0" dirty="0" smtClean="0">
                <a:latin typeface="Arial"/>
                <a:cs typeface="Arial"/>
              </a:rPr>
              <a:t>ing</a:t>
            </a:r>
            <a:r>
              <a:rPr sz="2000" spc="-25" dirty="0" smtClean="0">
                <a:latin typeface="Arial"/>
                <a:cs typeface="Arial"/>
              </a:rPr>
              <a:t> </a:t>
            </a:r>
            <a:r>
              <a:rPr sz="2000" spc="0" dirty="0" smtClean="0">
                <a:latin typeface="Arial"/>
                <a:cs typeface="Arial"/>
              </a:rPr>
              <a:t>the</a:t>
            </a:r>
            <a:r>
              <a:rPr sz="2000" spc="-20" dirty="0" smtClean="0">
                <a:latin typeface="Arial"/>
                <a:cs typeface="Arial"/>
              </a:rPr>
              <a:t> </a:t>
            </a:r>
            <a:r>
              <a:rPr sz="2000" spc="0" dirty="0" smtClean="0">
                <a:latin typeface="Arial"/>
                <a:cs typeface="Arial"/>
              </a:rPr>
              <a:t>email,</a:t>
            </a:r>
            <a:r>
              <a:rPr sz="2000" spc="-10" dirty="0" smtClean="0">
                <a:latin typeface="Arial"/>
                <a:cs typeface="Arial"/>
              </a:rPr>
              <a:t> </a:t>
            </a:r>
            <a:r>
              <a:rPr sz="2000" spc="0" dirty="0" smtClean="0">
                <a:latin typeface="Arial"/>
                <a:cs typeface="Arial"/>
              </a:rPr>
              <a:t>c</a:t>
            </a:r>
            <a:r>
              <a:rPr sz="2000" spc="5" dirty="0" smtClean="0">
                <a:latin typeface="Arial"/>
                <a:cs typeface="Arial"/>
              </a:rPr>
              <a:t>o</a:t>
            </a:r>
            <a:r>
              <a:rPr sz="2000" spc="0" dirty="0" smtClean="0">
                <a:latin typeface="Arial"/>
                <a:cs typeface="Arial"/>
              </a:rPr>
              <a:t>nfirm</a:t>
            </a:r>
            <a:r>
              <a:rPr sz="2000" spc="-30" dirty="0" smtClean="0">
                <a:latin typeface="Arial"/>
                <a:cs typeface="Arial"/>
              </a:rPr>
              <a:t> </a:t>
            </a:r>
            <a:r>
              <a:rPr sz="2000" spc="0" dirty="0" smtClean="0">
                <a:latin typeface="Arial"/>
                <a:cs typeface="Arial"/>
              </a:rPr>
              <a:t>ICO</a:t>
            </a:r>
            <a:r>
              <a:rPr sz="2000" spc="-30" dirty="0" smtClean="0">
                <a:latin typeface="Arial"/>
                <a:cs typeface="Arial"/>
              </a:rPr>
              <a:t> </a:t>
            </a:r>
            <a:r>
              <a:rPr sz="2000" spc="0" dirty="0" smtClean="0">
                <a:latin typeface="Arial"/>
                <a:cs typeface="Arial"/>
              </a:rPr>
              <a:t>de</a:t>
            </a:r>
            <a:r>
              <a:rPr sz="2000" spc="5" dirty="0" smtClean="0">
                <a:latin typeface="Arial"/>
                <a:cs typeface="Arial"/>
              </a:rPr>
              <a:t>s</a:t>
            </a:r>
            <a:r>
              <a:rPr sz="2000" spc="0" dirty="0" smtClean="0">
                <a:latin typeface="Arial"/>
                <a:cs typeface="Arial"/>
              </a:rPr>
              <a:t>ignation</a:t>
            </a:r>
            <a:r>
              <a:rPr sz="2000" spc="-30" dirty="0" smtClean="0">
                <a:latin typeface="Arial"/>
                <a:cs typeface="Arial"/>
              </a:rPr>
              <a:t> </a:t>
            </a:r>
            <a:r>
              <a:rPr sz="2000" spc="0" dirty="0" smtClean="0">
                <a:latin typeface="Arial"/>
                <a:cs typeface="Arial"/>
              </a:rPr>
              <a:t>form</a:t>
            </a:r>
            <a:r>
              <a:rPr sz="2000" spc="-30" dirty="0" smtClean="0">
                <a:latin typeface="Arial"/>
                <a:cs typeface="Arial"/>
              </a:rPr>
              <a:t> </a:t>
            </a:r>
            <a:r>
              <a:rPr sz="2000" spc="0" dirty="0" smtClean="0">
                <a:latin typeface="Arial"/>
                <a:cs typeface="Arial"/>
              </a:rPr>
              <a:t>has been</a:t>
            </a:r>
            <a:r>
              <a:rPr sz="2000" spc="-15" dirty="0" smtClean="0">
                <a:latin typeface="Arial"/>
                <a:cs typeface="Arial"/>
              </a:rPr>
              <a:t> </a:t>
            </a:r>
            <a:r>
              <a:rPr sz="2000" spc="0" dirty="0" smtClean="0">
                <a:latin typeface="Arial"/>
                <a:cs typeface="Arial"/>
              </a:rPr>
              <a:t>s</a:t>
            </a:r>
            <a:r>
              <a:rPr sz="2000" spc="5" dirty="0" smtClean="0">
                <a:latin typeface="Arial"/>
                <a:cs typeface="Arial"/>
              </a:rPr>
              <a:t>u</a:t>
            </a:r>
            <a:r>
              <a:rPr sz="2000" spc="0" dirty="0" smtClean="0">
                <a:latin typeface="Arial"/>
                <a:cs typeface="Arial"/>
              </a:rPr>
              <a:t>bmit</a:t>
            </a:r>
            <a:r>
              <a:rPr sz="2000" spc="-10" dirty="0" smtClean="0">
                <a:latin typeface="Arial"/>
                <a:cs typeface="Arial"/>
              </a:rPr>
              <a:t>t</a:t>
            </a:r>
            <a:r>
              <a:rPr sz="2000" spc="0" dirty="0" smtClean="0">
                <a:latin typeface="Arial"/>
                <a:cs typeface="Arial"/>
              </a:rPr>
              <a:t>ed</a:t>
            </a:r>
            <a:r>
              <a:rPr sz="2000" spc="-40" dirty="0" smtClean="0">
                <a:latin typeface="Arial"/>
                <a:cs typeface="Arial"/>
              </a:rPr>
              <a:t> </a:t>
            </a:r>
            <a:r>
              <a:rPr sz="2000" spc="0" dirty="0" smtClean="0">
                <a:latin typeface="Arial"/>
                <a:cs typeface="Arial"/>
              </a:rPr>
              <a:t>on </a:t>
            </a:r>
            <a:r>
              <a:rPr sz="2000" spc="-10" dirty="0" smtClean="0">
                <a:latin typeface="Arial"/>
                <a:cs typeface="Arial"/>
              </a:rPr>
              <a:t>y</a:t>
            </a:r>
            <a:r>
              <a:rPr sz="2000" spc="0" dirty="0" smtClean="0">
                <a:latin typeface="Arial"/>
                <a:cs typeface="Arial"/>
              </a:rPr>
              <a:t>our</a:t>
            </a:r>
            <a:r>
              <a:rPr sz="2000" spc="-25" dirty="0" smtClean="0">
                <a:latin typeface="Arial"/>
                <a:cs typeface="Arial"/>
              </a:rPr>
              <a:t> </a:t>
            </a:r>
            <a:r>
              <a:rPr sz="2000" spc="0" dirty="0" smtClean="0">
                <a:latin typeface="Arial"/>
                <a:cs typeface="Arial"/>
              </a:rPr>
              <a:t>beh</a:t>
            </a:r>
            <a:r>
              <a:rPr sz="2000" spc="5" dirty="0" smtClean="0">
                <a:latin typeface="Arial"/>
                <a:cs typeface="Arial"/>
              </a:rPr>
              <a:t>a</a:t>
            </a:r>
            <a:r>
              <a:rPr sz="2000" spc="0" dirty="0" smtClean="0">
                <a:latin typeface="Arial"/>
                <a:cs typeface="Arial"/>
              </a:rPr>
              <a:t>lf</a:t>
            </a:r>
            <a:endParaRPr sz="20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10</a:t>
            </a:fld>
            <a:endParaRPr sz="1100">
              <a:latin typeface="Arial"/>
              <a:cs typeface="Arial"/>
            </a:endParaRPr>
          </a:p>
        </p:txBody>
      </p:sp>
      <p:sp>
        <p:nvSpPr>
          <p:cNvPr id="3" name="object 3"/>
          <p:cNvSpPr txBox="1"/>
          <p:nvPr/>
        </p:nvSpPr>
        <p:spPr>
          <a:xfrm>
            <a:off x="764540" y="645921"/>
            <a:ext cx="7167880" cy="423545"/>
          </a:xfrm>
          <a:prstGeom prst="rect">
            <a:avLst/>
          </a:prstGeom>
        </p:spPr>
        <p:txBody>
          <a:bodyPr vert="horz" wrap="square" lIns="0" tIns="0" rIns="0" bIns="0" rtlCol="0">
            <a:noAutofit/>
          </a:bodyPr>
          <a:lstStyle/>
          <a:p>
            <a:pPr marL="12700">
              <a:lnSpc>
                <a:spcPts val="3329"/>
              </a:lnSpc>
            </a:pPr>
            <a:r>
              <a:rPr sz="2800" b="1" u="heavy" spc="-20" dirty="0" smtClean="0">
                <a:solidFill>
                  <a:srgbClr val="1F3969"/>
                </a:solidFill>
                <a:latin typeface="Arial"/>
                <a:cs typeface="Arial"/>
              </a:rPr>
              <a:t>S</a:t>
            </a:r>
            <a:r>
              <a:rPr sz="2800" b="1" u="heavy" spc="-30" dirty="0" smtClean="0">
                <a:solidFill>
                  <a:srgbClr val="1F3969"/>
                </a:solidFill>
                <a:latin typeface="Arial"/>
                <a:cs typeface="Arial"/>
              </a:rPr>
              <a:t>F</a:t>
            </a:r>
            <a:r>
              <a:rPr sz="2800" b="1" u="heavy" spc="-20" dirty="0" smtClean="0">
                <a:solidFill>
                  <a:srgbClr val="1F3969"/>
                </a:solidFill>
                <a:latin typeface="Arial"/>
                <a:cs typeface="Arial"/>
              </a:rPr>
              <a:t>S</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Secur</a:t>
            </a:r>
            <a:r>
              <a:rPr sz="2800" b="1" u="heavy" spc="-5" dirty="0" smtClean="0">
                <a:solidFill>
                  <a:srgbClr val="1F3969"/>
                </a:solidFill>
                <a:latin typeface="Arial"/>
                <a:cs typeface="Arial"/>
              </a:rPr>
              <a:t>i</a:t>
            </a:r>
            <a:r>
              <a:rPr sz="2800" b="1" u="heavy" spc="-15" dirty="0" smtClean="0">
                <a:solidFill>
                  <a:srgbClr val="1F3969"/>
                </a:solidFill>
                <a:latin typeface="Arial"/>
                <a:cs typeface="Arial"/>
              </a:rPr>
              <a:t>ty</a:t>
            </a:r>
            <a:r>
              <a:rPr sz="2800" b="1" u="heavy" spc="0" dirty="0" smtClean="0">
                <a:solidFill>
                  <a:srgbClr val="1F3969"/>
                </a:solidFill>
                <a:latin typeface="Arial"/>
                <a:cs typeface="Arial"/>
              </a:rPr>
              <a:t> </a:t>
            </a:r>
            <a:r>
              <a:rPr sz="2800" b="1" u="heavy" spc="-20" dirty="0" smtClean="0">
                <a:solidFill>
                  <a:srgbClr val="1F3969"/>
                </a:solidFill>
                <a:latin typeface="Arial"/>
                <a:cs typeface="Arial"/>
              </a:rPr>
              <a:t>P</a:t>
            </a:r>
            <a:r>
              <a:rPr sz="2800" b="1" u="heavy" spc="-30" dirty="0" smtClean="0">
                <a:solidFill>
                  <a:srgbClr val="1F3969"/>
                </a:solidFill>
                <a:latin typeface="Arial"/>
                <a:cs typeface="Arial"/>
              </a:rPr>
              <a:t>o</a:t>
            </a:r>
            <a:r>
              <a:rPr sz="2800" b="1" u="heavy" spc="-10" dirty="0" smtClean="0">
                <a:solidFill>
                  <a:srgbClr val="1F3969"/>
                </a:solidFill>
                <a:latin typeface="Arial"/>
                <a:cs typeface="Arial"/>
              </a:rPr>
              <a:t>li</a:t>
            </a:r>
            <a:r>
              <a:rPr sz="2800" b="1" u="heavy" spc="-15" dirty="0" smtClean="0">
                <a:solidFill>
                  <a:srgbClr val="1F3969"/>
                </a:solidFill>
                <a:latin typeface="Arial"/>
                <a:cs typeface="Arial"/>
              </a:rPr>
              <a:t>c</a:t>
            </a:r>
            <a:r>
              <a:rPr sz="2800" b="1" u="heavy" spc="-20" dirty="0" smtClean="0">
                <a:solidFill>
                  <a:srgbClr val="1F3969"/>
                </a:solidFill>
                <a:latin typeface="Arial"/>
                <a:cs typeface="Arial"/>
              </a:rPr>
              <a:t>y</a:t>
            </a:r>
            <a:r>
              <a:rPr sz="2800" b="1" u="heavy" spc="10" dirty="0" smtClean="0">
                <a:solidFill>
                  <a:srgbClr val="1F3969"/>
                </a:solidFill>
                <a:latin typeface="Arial"/>
                <a:cs typeface="Arial"/>
              </a:rPr>
              <a:t> </a:t>
            </a:r>
            <a:r>
              <a:rPr sz="2800" b="1" u="heavy" spc="-20" dirty="0" smtClean="0">
                <a:solidFill>
                  <a:srgbClr val="1F3969"/>
                </a:solidFill>
                <a:latin typeface="Arial"/>
                <a:cs typeface="Arial"/>
              </a:rPr>
              <a:t>–</a:t>
            </a:r>
            <a:r>
              <a:rPr sz="2800" b="1" u="heavy" spc="-10" dirty="0" smtClean="0">
                <a:solidFill>
                  <a:srgbClr val="1F3969"/>
                </a:solidFill>
                <a:latin typeface="Arial"/>
                <a:cs typeface="Arial"/>
              </a:rPr>
              <a:t> </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Key</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ICO</a:t>
            </a:r>
            <a:r>
              <a:rPr sz="2800" b="1" u="heavy" spc="20" dirty="0" smtClean="0">
                <a:solidFill>
                  <a:srgbClr val="1F3969"/>
                </a:solidFill>
                <a:latin typeface="Arial"/>
                <a:cs typeface="Arial"/>
              </a:rPr>
              <a:t> </a:t>
            </a:r>
            <a:r>
              <a:rPr sz="2800" b="1" u="heavy" spc="-10" dirty="0" smtClean="0">
                <a:solidFill>
                  <a:srgbClr val="1F3969"/>
                </a:solidFill>
                <a:latin typeface="Arial"/>
                <a:cs typeface="Arial"/>
              </a:rPr>
              <a:t>Ite</a:t>
            </a:r>
            <a:r>
              <a:rPr sz="2800" b="1" u="heavy" spc="-25" dirty="0" smtClean="0">
                <a:solidFill>
                  <a:srgbClr val="1F3969"/>
                </a:solidFill>
                <a:latin typeface="Arial"/>
                <a:cs typeface="Arial"/>
              </a:rPr>
              <a:t>m</a:t>
            </a:r>
            <a:endParaRPr sz="2800" dirty="0">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494659" y="6445503"/>
            <a:ext cx="2155190" cy="255904"/>
          </a:xfrm>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3" name="object 3"/>
          <p:cNvSpPr/>
          <p:nvPr/>
        </p:nvSpPr>
        <p:spPr>
          <a:xfrm>
            <a:off x="0" y="137160"/>
            <a:ext cx="9144000" cy="274320"/>
          </a:xfrm>
          <a:custGeom>
            <a:avLst/>
            <a:gdLst/>
            <a:ahLst/>
            <a:cxnLst/>
            <a:rect l="l" t="t" r="r" b="b"/>
            <a:pathLst>
              <a:path w="9144000" h="274320">
                <a:moveTo>
                  <a:pt x="0" y="274320"/>
                </a:moveTo>
                <a:lnTo>
                  <a:pt x="9144000" y="274320"/>
                </a:lnTo>
                <a:lnTo>
                  <a:pt x="9144000" y="0"/>
                </a:lnTo>
                <a:lnTo>
                  <a:pt x="0" y="0"/>
                </a:lnTo>
                <a:lnTo>
                  <a:pt x="0" y="274320"/>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0" y="0"/>
            <a:ext cx="9144000" cy="137159"/>
          </a:xfrm>
          <a:custGeom>
            <a:avLst/>
            <a:gdLst/>
            <a:ahLst/>
            <a:cxnLst/>
            <a:rect l="l" t="t" r="r" b="b"/>
            <a:pathLst>
              <a:path w="9144000" h="137159">
                <a:moveTo>
                  <a:pt x="0" y="137159"/>
                </a:moveTo>
                <a:lnTo>
                  <a:pt x="9144000" y="137159"/>
                </a:lnTo>
                <a:lnTo>
                  <a:pt x="9144000" y="0"/>
                </a:lnTo>
                <a:lnTo>
                  <a:pt x="0" y="0"/>
                </a:lnTo>
                <a:lnTo>
                  <a:pt x="0" y="137159"/>
                </a:lnTo>
                <a:close/>
              </a:path>
            </a:pathLst>
          </a:custGeom>
          <a:solidFill>
            <a:srgbClr val="F3A831"/>
          </a:solidFill>
        </p:spPr>
        <p:txBody>
          <a:bodyPr wrap="square" lIns="0" tIns="0" rIns="0" bIns="0" rtlCol="0">
            <a:noAutofit/>
          </a:bodyPr>
          <a:lstStyle/>
          <a:p>
            <a:endParaRPr/>
          </a:p>
        </p:txBody>
      </p:sp>
      <p:sp>
        <p:nvSpPr>
          <p:cNvPr id="5" name="object 5"/>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r>
              <a:rPr sz="2000" spc="-10" dirty="0" smtClean="0">
                <a:solidFill>
                  <a:srgbClr val="6893C9"/>
                </a:solidFill>
                <a:latin typeface="Arial"/>
                <a:cs typeface="Arial"/>
              </a:rPr>
              <a:t> </a:t>
            </a:r>
            <a:r>
              <a:rPr lang="en-US" sz="1650" b="1" spc="-7" baseline="-10101" dirty="0" smtClean="0">
                <a:solidFill>
                  <a:srgbClr val="6893C9"/>
                </a:solidFill>
                <a:latin typeface="Arial"/>
                <a:cs typeface="Arial"/>
              </a:rPr>
              <a:t>11</a:t>
            </a:r>
            <a:endParaRPr sz="1650" baseline="-10101" dirty="0">
              <a:latin typeface="Arial"/>
              <a:cs typeface="Arial"/>
            </a:endParaRPr>
          </a:p>
        </p:txBody>
      </p:sp>
      <p:sp>
        <p:nvSpPr>
          <p:cNvPr id="6" name="object 6"/>
          <p:cNvSpPr/>
          <p:nvPr/>
        </p:nvSpPr>
        <p:spPr>
          <a:xfrm>
            <a:off x="7901940" y="6184391"/>
            <a:ext cx="914400" cy="486156"/>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268630" y="1213358"/>
            <a:ext cx="8453120" cy="4949825"/>
          </a:xfrm>
          <a:prstGeom prst="rect">
            <a:avLst/>
          </a:prstGeom>
        </p:spPr>
        <p:txBody>
          <a:bodyPr vert="horz" wrap="square" lIns="0" tIns="0" rIns="0" bIns="0" rtlCol="0">
            <a:noAutofit/>
          </a:bodyPr>
          <a:lstStyle/>
          <a:p>
            <a:pPr marL="355600" indent="-342900">
              <a:lnSpc>
                <a:spcPct val="100000"/>
              </a:lnSpc>
              <a:buFont typeface="Wingdings"/>
              <a:buChar char=""/>
              <a:tabLst>
                <a:tab pos="354965" algn="l"/>
              </a:tabLst>
            </a:pPr>
            <a:r>
              <a:rPr sz="1800" dirty="0" smtClean="0">
                <a:latin typeface="Arial"/>
                <a:cs typeface="Arial"/>
              </a:rPr>
              <a:t>SFS</a:t>
            </a:r>
            <a:r>
              <a:rPr sz="1800" spc="-10" dirty="0" smtClean="0">
                <a:latin typeface="Arial"/>
                <a:cs typeface="Arial"/>
              </a:rPr>
              <a:t> </a:t>
            </a:r>
            <a:r>
              <a:rPr sz="1800" spc="0" dirty="0" smtClean="0">
                <a:latin typeface="Arial"/>
                <a:cs typeface="Arial"/>
              </a:rPr>
              <a:t>d</a:t>
            </a:r>
            <a:r>
              <a:rPr sz="1800" spc="-10" dirty="0" smtClean="0">
                <a:latin typeface="Arial"/>
                <a:cs typeface="Arial"/>
              </a:rPr>
              <a:t>e</a:t>
            </a:r>
            <a:r>
              <a:rPr sz="1800" spc="0" dirty="0" smtClean="0">
                <a:latin typeface="Arial"/>
                <a:cs typeface="Arial"/>
              </a:rPr>
              <a:t>l</a:t>
            </a:r>
            <a:r>
              <a:rPr sz="1800" spc="-10" dirty="0" smtClean="0">
                <a:latin typeface="Arial"/>
                <a:cs typeface="Arial"/>
              </a:rPr>
              <a:t>i</a:t>
            </a:r>
            <a:r>
              <a:rPr sz="1800" spc="0" dirty="0" smtClean="0">
                <a:latin typeface="Arial"/>
                <a:cs typeface="Arial"/>
              </a:rPr>
              <a:t>vers</a:t>
            </a:r>
            <a:r>
              <a:rPr sz="1800" spc="25" dirty="0" smtClean="0">
                <a:latin typeface="Arial"/>
                <a:cs typeface="Arial"/>
              </a:rPr>
              <a:t> </a:t>
            </a:r>
            <a:r>
              <a:rPr sz="1800" spc="0" dirty="0" smtClean="0">
                <a:latin typeface="Arial"/>
                <a:cs typeface="Arial"/>
              </a:rPr>
              <a:t>pr</a:t>
            </a:r>
            <a:r>
              <a:rPr sz="1800" spc="-10" dirty="0" smtClean="0">
                <a:latin typeface="Arial"/>
                <a:cs typeface="Arial"/>
              </a:rPr>
              <a:t>o</a:t>
            </a:r>
            <a:r>
              <a:rPr sz="1800" spc="0" dirty="0" smtClean="0">
                <a:latin typeface="Arial"/>
                <a:cs typeface="Arial"/>
              </a:rPr>
              <a:t>vis</a:t>
            </a:r>
            <a:r>
              <a:rPr sz="1800" spc="-10" dirty="0" smtClean="0">
                <a:latin typeface="Arial"/>
                <a:cs typeface="Arial"/>
              </a:rPr>
              <a:t>i</a:t>
            </a:r>
            <a:r>
              <a:rPr sz="1800" spc="0" dirty="0" smtClean="0">
                <a:latin typeface="Arial"/>
                <a:cs typeface="Arial"/>
              </a:rPr>
              <a:t>o</a:t>
            </a:r>
            <a:r>
              <a:rPr sz="1800" spc="-10" dirty="0" smtClean="0">
                <a:latin typeface="Arial"/>
                <a:cs typeface="Arial"/>
              </a:rPr>
              <a:t>n</a:t>
            </a:r>
            <a:r>
              <a:rPr sz="1800" spc="0" dirty="0" smtClean="0">
                <a:latin typeface="Arial"/>
                <a:cs typeface="Arial"/>
              </a:rPr>
              <a:t>ed</a:t>
            </a:r>
            <a:r>
              <a:rPr sz="1800" spc="15" dirty="0" smtClean="0">
                <a:latin typeface="Arial"/>
                <a:cs typeface="Arial"/>
              </a:rPr>
              <a:t> </a:t>
            </a:r>
            <a:r>
              <a:rPr sz="1800" spc="0" dirty="0" smtClean="0">
                <a:latin typeface="Arial"/>
                <a:cs typeface="Arial"/>
              </a:rPr>
              <a:t>acc</a:t>
            </a:r>
            <a:r>
              <a:rPr sz="1800" spc="-10" dirty="0" smtClean="0">
                <a:latin typeface="Arial"/>
                <a:cs typeface="Arial"/>
              </a:rPr>
              <a:t>e</a:t>
            </a:r>
            <a:r>
              <a:rPr sz="1800" spc="0" dirty="0" smtClean="0">
                <a:latin typeface="Arial"/>
                <a:cs typeface="Arial"/>
              </a:rPr>
              <a:t>ss re</a:t>
            </a:r>
            <a:r>
              <a:rPr sz="1800" spc="-10" dirty="0" smtClean="0">
                <a:latin typeface="Arial"/>
                <a:cs typeface="Arial"/>
              </a:rPr>
              <a:t>p</a:t>
            </a:r>
            <a:r>
              <a:rPr sz="1800" spc="0" dirty="0" smtClean="0">
                <a:latin typeface="Arial"/>
                <a:cs typeface="Arial"/>
              </a:rPr>
              <a:t>orts,</a:t>
            </a:r>
            <a:r>
              <a:rPr sz="1800" spc="5" dirty="0" smtClean="0">
                <a:latin typeface="Arial"/>
                <a:cs typeface="Arial"/>
              </a:rPr>
              <a:t> </a:t>
            </a:r>
            <a:r>
              <a:rPr sz="1800" spc="0" dirty="0" smtClean="0">
                <a:latin typeface="Arial"/>
                <a:cs typeface="Arial"/>
              </a:rPr>
              <a:t>o</a:t>
            </a:r>
            <a:r>
              <a:rPr sz="1800" spc="-10" dirty="0" smtClean="0">
                <a:latin typeface="Arial"/>
                <a:cs typeface="Arial"/>
              </a:rPr>
              <a:t>n</a:t>
            </a:r>
            <a:r>
              <a:rPr sz="1800" spc="0" dirty="0" smtClean="0">
                <a:latin typeface="Arial"/>
                <a:cs typeface="Arial"/>
              </a:rPr>
              <a:t>ce</a:t>
            </a:r>
            <a:r>
              <a:rPr sz="1800" spc="5" dirty="0" smtClean="0">
                <a:latin typeface="Arial"/>
                <a:cs typeface="Arial"/>
              </a:rPr>
              <a:t> </a:t>
            </a:r>
            <a:r>
              <a:rPr sz="1800" spc="0" dirty="0" smtClean="0">
                <a:latin typeface="Arial"/>
                <a:cs typeface="Arial"/>
              </a:rPr>
              <a:t>p</a:t>
            </a:r>
            <a:r>
              <a:rPr sz="1800" spc="-10" dirty="0" smtClean="0">
                <a:latin typeface="Arial"/>
                <a:cs typeface="Arial"/>
              </a:rPr>
              <a:t>e</a:t>
            </a:r>
            <a:r>
              <a:rPr sz="1800" spc="0" dirty="0" smtClean="0">
                <a:latin typeface="Arial"/>
                <a:cs typeface="Arial"/>
              </a:rPr>
              <a:t>r q</a:t>
            </a:r>
            <a:r>
              <a:rPr sz="1800" spc="-10" dirty="0" smtClean="0">
                <a:latin typeface="Arial"/>
                <a:cs typeface="Arial"/>
              </a:rPr>
              <a:t>u</a:t>
            </a:r>
            <a:r>
              <a:rPr sz="1800" spc="0" dirty="0" smtClean="0">
                <a:latin typeface="Arial"/>
                <a:cs typeface="Arial"/>
              </a:rPr>
              <a:t>art</a:t>
            </a:r>
            <a:r>
              <a:rPr sz="1800" spc="-10" dirty="0" smtClean="0">
                <a:latin typeface="Arial"/>
                <a:cs typeface="Arial"/>
              </a:rPr>
              <a:t>e</a:t>
            </a:r>
            <a:r>
              <a:rPr sz="1800" spc="-100" dirty="0" smtClean="0">
                <a:latin typeface="Arial"/>
                <a:cs typeface="Arial"/>
              </a:rPr>
              <a:t>r</a:t>
            </a:r>
            <a:r>
              <a:rPr sz="1800" spc="0" dirty="0" smtClean="0">
                <a:latin typeface="Arial"/>
                <a:cs typeface="Arial"/>
              </a:rPr>
              <a:t>,</a:t>
            </a:r>
            <a:r>
              <a:rPr sz="1800" spc="5" dirty="0" smtClean="0">
                <a:latin typeface="Arial"/>
                <a:cs typeface="Arial"/>
              </a:rPr>
              <a:t> </a:t>
            </a:r>
            <a:r>
              <a:rPr sz="1800" spc="0" dirty="0" smtClean="0">
                <a:latin typeface="Arial"/>
                <a:cs typeface="Arial"/>
              </a:rPr>
              <a:t>in</a:t>
            </a:r>
            <a:r>
              <a:rPr sz="1800" spc="-105" dirty="0" smtClean="0">
                <a:latin typeface="Arial"/>
                <a:cs typeface="Arial"/>
              </a:rPr>
              <a:t> </a:t>
            </a:r>
            <a:r>
              <a:rPr sz="1800" spc="0" dirty="0" smtClean="0">
                <a:latin typeface="Arial"/>
                <a:cs typeface="Arial"/>
              </a:rPr>
              <a:t>A</a:t>
            </a:r>
            <a:r>
              <a:rPr sz="1800" spc="-10" dirty="0" smtClean="0">
                <a:latin typeface="Arial"/>
                <a:cs typeface="Arial"/>
              </a:rPr>
              <a:t>p</a:t>
            </a:r>
            <a:r>
              <a:rPr sz="1800" spc="0" dirty="0" smtClean="0">
                <a:latin typeface="Arial"/>
                <a:cs typeface="Arial"/>
              </a:rPr>
              <a:t>ri</a:t>
            </a:r>
            <a:r>
              <a:rPr sz="1800" spc="-10" dirty="0" smtClean="0">
                <a:latin typeface="Arial"/>
                <a:cs typeface="Arial"/>
              </a:rPr>
              <a:t>l</a:t>
            </a:r>
            <a:r>
              <a:rPr sz="1800" spc="0" dirty="0" smtClean="0">
                <a:latin typeface="Arial"/>
                <a:cs typeface="Arial"/>
              </a:rPr>
              <a:t>,</a:t>
            </a:r>
            <a:r>
              <a:rPr sz="1800" spc="15" dirty="0" smtClean="0">
                <a:latin typeface="Arial"/>
                <a:cs typeface="Arial"/>
              </a:rPr>
              <a:t> </a:t>
            </a:r>
            <a:r>
              <a:rPr sz="1800" spc="0" dirty="0" smtClean="0">
                <a:latin typeface="Arial"/>
                <a:cs typeface="Arial"/>
              </a:rPr>
              <a:t>Ju</a:t>
            </a:r>
            <a:r>
              <a:rPr sz="1800" spc="-10" dirty="0" smtClean="0">
                <a:latin typeface="Arial"/>
                <a:cs typeface="Arial"/>
              </a:rPr>
              <a:t>l</a:t>
            </a:r>
            <a:r>
              <a:rPr sz="1800" spc="-160" dirty="0" smtClean="0">
                <a:latin typeface="Arial"/>
                <a:cs typeface="Arial"/>
              </a:rPr>
              <a:t>y</a:t>
            </a:r>
            <a:r>
              <a:rPr sz="1800" spc="0" dirty="0" smtClean="0">
                <a:latin typeface="Arial"/>
                <a:cs typeface="Arial"/>
              </a:rPr>
              <a:t>,</a:t>
            </a:r>
            <a:endParaRPr sz="1800" dirty="0">
              <a:latin typeface="Arial"/>
              <a:cs typeface="Arial"/>
            </a:endParaRPr>
          </a:p>
          <a:p>
            <a:pPr marL="355600">
              <a:lnSpc>
                <a:spcPct val="100000"/>
              </a:lnSpc>
            </a:pPr>
            <a:r>
              <a:rPr sz="1800" dirty="0" smtClean="0">
                <a:latin typeface="Arial"/>
                <a:cs typeface="Arial"/>
              </a:rPr>
              <a:t>Octo</a:t>
            </a:r>
            <a:r>
              <a:rPr sz="1800" spc="-10" dirty="0" smtClean="0">
                <a:latin typeface="Arial"/>
                <a:cs typeface="Arial"/>
              </a:rPr>
              <a:t>be</a:t>
            </a:r>
            <a:r>
              <a:rPr sz="1800" spc="-100" dirty="0" smtClean="0">
                <a:latin typeface="Arial"/>
                <a:cs typeface="Arial"/>
              </a:rPr>
              <a:t>r</a:t>
            </a:r>
            <a:r>
              <a:rPr sz="1800" spc="0" dirty="0" smtClean="0">
                <a:latin typeface="Arial"/>
                <a:cs typeface="Arial"/>
              </a:rPr>
              <a:t>,</a:t>
            </a:r>
            <a:r>
              <a:rPr sz="1800" spc="-5" dirty="0" smtClean="0">
                <a:latin typeface="Arial"/>
                <a:cs typeface="Arial"/>
              </a:rPr>
              <a:t> </a:t>
            </a:r>
            <a:r>
              <a:rPr sz="1800" spc="-10" dirty="0" smtClean="0">
                <a:latin typeface="Arial"/>
                <a:cs typeface="Arial"/>
              </a:rPr>
              <a:t>an</a:t>
            </a:r>
            <a:r>
              <a:rPr sz="1800" spc="0" dirty="0" smtClean="0">
                <a:latin typeface="Arial"/>
                <a:cs typeface="Arial"/>
              </a:rPr>
              <a:t>d</a:t>
            </a:r>
            <a:r>
              <a:rPr sz="1800" spc="5" dirty="0" smtClean="0">
                <a:latin typeface="Arial"/>
                <a:cs typeface="Arial"/>
              </a:rPr>
              <a:t> </a:t>
            </a:r>
            <a:r>
              <a:rPr sz="1800" spc="0" dirty="0" smtClean="0">
                <a:latin typeface="Arial"/>
                <a:cs typeface="Arial"/>
              </a:rPr>
              <a:t>J</a:t>
            </a:r>
            <a:r>
              <a:rPr sz="1800" spc="-10" dirty="0" smtClean="0">
                <a:latin typeface="Arial"/>
                <a:cs typeface="Arial"/>
              </a:rPr>
              <a:t>anua</a:t>
            </a:r>
            <a:r>
              <a:rPr sz="1800" spc="0" dirty="0" smtClean="0">
                <a:latin typeface="Arial"/>
                <a:cs typeface="Arial"/>
              </a:rPr>
              <a:t>r</a:t>
            </a:r>
            <a:r>
              <a:rPr sz="1800" spc="-160" dirty="0" smtClean="0">
                <a:latin typeface="Arial"/>
                <a:cs typeface="Arial"/>
              </a:rPr>
              <a:t>y</a:t>
            </a:r>
            <a:r>
              <a:rPr sz="1800" spc="0" dirty="0" smtClean="0">
                <a:latin typeface="Arial"/>
                <a:cs typeface="Arial"/>
              </a:rPr>
              <a:t>,</a:t>
            </a:r>
            <a:r>
              <a:rPr sz="1800" spc="40" dirty="0" smtClean="0">
                <a:latin typeface="Arial"/>
                <a:cs typeface="Arial"/>
              </a:rPr>
              <a:t> </a:t>
            </a:r>
            <a:r>
              <a:rPr sz="1800" spc="0" dirty="0" smtClean="0">
                <a:latin typeface="Arial"/>
                <a:cs typeface="Arial"/>
              </a:rPr>
              <a:t>for</a:t>
            </a:r>
            <a:r>
              <a:rPr sz="1800" spc="-15" dirty="0" smtClean="0">
                <a:latin typeface="Arial"/>
                <a:cs typeface="Arial"/>
              </a:rPr>
              <a:t> </a:t>
            </a:r>
            <a:r>
              <a:rPr sz="1800" spc="0" dirty="0" smtClean="0">
                <a:latin typeface="Arial"/>
                <a:cs typeface="Arial"/>
              </a:rPr>
              <a:t>r</a:t>
            </a:r>
            <a:r>
              <a:rPr sz="1800" spc="-10" dirty="0" smtClean="0">
                <a:latin typeface="Arial"/>
                <a:cs typeface="Arial"/>
              </a:rPr>
              <a:t>e</a:t>
            </a:r>
            <a:r>
              <a:rPr sz="1800" spc="0" dirty="0" smtClean="0">
                <a:latin typeface="Arial"/>
                <a:cs typeface="Arial"/>
              </a:rPr>
              <a:t>vi</a:t>
            </a:r>
            <a:r>
              <a:rPr sz="1800" spc="-15" dirty="0" smtClean="0">
                <a:latin typeface="Arial"/>
                <a:cs typeface="Arial"/>
              </a:rPr>
              <a:t>e</a:t>
            </a:r>
            <a:r>
              <a:rPr sz="1800" spc="0" dirty="0" smtClean="0">
                <a:latin typeface="Arial"/>
                <a:cs typeface="Arial"/>
              </a:rPr>
              <a:t>w</a:t>
            </a:r>
            <a:r>
              <a:rPr sz="1800" spc="5" dirty="0" smtClean="0">
                <a:latin typeface="Arial"/>
                <a:cs typeface="Arial"/>
              </a:rPr>
              <a:t> </a:t>
            </a:r>
            <a:r>
              <a:rPr sz="1800" spc="-10" dirty="0" smtClean="0">
                <a:latin typeface="Arial"/>
                <a:cs typeface="Arial"/>
              </a:rPr>
              <a:t>b</a:t>
            </a:r>
            <a:r>
              <a:rPr sz="1800" spc="0" dirty="0" smtClean="0">
                <a:latin typeface="Arial"/>
                <a:cs typeface="Arial"/>
              </a:rPr>
              <a:t>y</a:t>
            </a:r>
            <a:r>
              <a:rPr sz="1800" spc="-90" dirty="0" smtClean="0">
                <a:latin typeface="Arial"/>
                <a:cs typeface="Arial"/>
              </a:rPr>
              <a:t> </a:t>
            </a:r>
            <a:r>
              <a:rPr sz="1800" spc="0" dirty="0" smtClean="0">
                <a:latin typeface="Arial"/>
                <a:cs typeface="Arial"/>
              </a:rPr>
              <a:t>AS</a:t>
            </a:r>
            <a:r>
              <a:rPr sz="1800" spc="-10" dirty="0" smtClean="0">
                <a:latin typeface="Arial"/>
                <a:cs typeface="Arial"/>
              </a:rPr>
              <a:t>A</a:t>
            </a:r>
            <a:r>
              <a:rPr sz="1800" spc="0" dirty="0" smtClean="0">
                <a:latin typeface="Arial"/>
                <a:cs typeface="Arial"/>
              </a:rPr>
              <a:t>s,</a:t>
            </a:r>
            <a:r>
              <a:rPr sz="1800" spc="-10" dirty="0" smtClean="0">
                <a:latin typeface="Arial"/>
                <a:cs typeface="Arial"/>
              </a:rPr>
              <a:t> </a:t>
            </a:r>
            <a:r>
              <a:rPr sz="1800" spc="0" dirty="0" smtClean="0">
                <a:latin typeface="Arial"/>
                <a:cs typeface="Arial"/>
              </a:rPr>
              <a:t>ICOs,</a:t>
            </a:r>
            <a:r>
              <a:rPr sz="1800" spc="-5" dirty="0" smtClean="0">
                <a:latin typeface="Arial"/>
                <a:cs typeface="Arial"/>
              </a:rPr>
              <a:t> </a:t>
            </a:r>
            <a:r>
              <a:rPr sz="1800" spc="-10" dirty="0" smtClean="0">
                <a:latin typeface="Arial"/>
                <a:cs typeface="Arial"/>
              </a:rPr>
              <a:t>an</a:t>
            </a:r>
            <a:r>
              <a:rPr sz="1800" spc="0" dirty="0" smtClean="0">
                <a:latin typeface="Arial"/>
                <a:cs typeface="Arial"/>
              </a:rPr>
              <a:t>d</a:t>
            </a:r>
            <a:r>
              <a:rPr sz="1800" spc="-90" dirty="0" smtClean="0">
                <a:latin typeface="Arial"/>
                <a:cs typeface="Arial"/>
              </a:rPr>
              <a:t> </a:t>
            </a:r>
            <a:r>
              <a:rPr sz="1800" spc="0" dirty="0" smtClean="0">
                <a:latin typeface="Arial"/>
                <a:cs typeface="Arial"/>
              </a:rPr>
              <a:t>A</a:t>
            </a:r>
            <a:r>
              <a:rPr sz="1800" spc="-10" dirty="0" smtClean="0">
                <a:latin typeface="Arial"/>
                <a:cs typeface="Arial"/>
              </a:rPr>
              <a:t>gen</a:t>
            </a:r>
            <a:r>
              <a:rPr sz="1800" spc="0" dirty="0" smtClean="0">
                <a:latin typeface="Arial"/>
                <a:cs typeface="Arial"/>
              </a:rPr>
              <a:t>cy</a:t>
            </a:r>
            <a:r>
              <a:rPr sz="1800" spc="-5" dirty="0" smtClean="0">
                <a:latin typeface="Arial"/>
                <a:cs typeface="Arial"/>
              </a:rPr>
              <a:t> </a:t>
            </a:r>
            <a:r>
              <a:rPr sz="1800" spc="0" dirty="0" smtClean="0">
                <a:latin typeface="Arial"/>
                <a:cs typeface="Arial"/>
              </a:rPr>
              <a:t>C</a:t>
            </a:r>
            <a:r>
              <a:rPr sz="1800" spc="-15" dirty="0" smtClean="0">
                <a:latin typeface="Arial"/>
                <a:cs typeface="Arial"/>
              </a:rPr>
              <a:t>o</a:t>
            </a:r>
            <a:r>
              <a:rPr sz="1800" spc="-10" dirty="0" smtClean="0">
                <a:latin typeface="Arial"/>
                <a:cs typeface="Arial"/>
              </a:rPr>
              <a:t>o</a:t>
            </a:r>
            <a:r>
              <a:rPr sz="1800" spc="0" dirty="0" smtClean="0">
                <a:latin typeface="Arial"/>
                <a:cs typeface="Arial"/>
              </a:rPr>
              <a:t>r</a:t>
            </a:r>
            <a:r>
              <a:rPr sz="1800" spc="-10" dirty="0" smtClean="0">
                <a:latin typeface="Arial"/>
                <a:cs typeface="Arial"/>
              </a:rPr>
              <a:t>d</a:t>
            </a:r>
            <a:r>
              <a:rPr sz="1800" spc="0" dirty="0" smtClean="0">
                <a:latin typeface="Arial"/>
                <a:cs typeface="Arial"/>
              </a:rPr>
              <a:t>i</a:t>
            </a:r>
            <a:r>
              <a:rPr sz="1800" spc="-15" dirty="0" smtClean="0">
                <a:latin typeface="Arial"/>
                <a:cs typeface="Arial"/>
              </a:rPr>
              <a:t>n</a:t>
            </a:r>
            <a:r>
              <a:rPr sz="1800" spc="-10" dirty="0" smtClean="0">
                <a:latin typeface="Arial"/>
                <a:cs typeface="Arial"/>
              </a:rPr>
              <a:t>a</a:t>
            </a:r>
            <a:r>
              <a:rPr sz="1800" spc="0" dirty="0" smtClean="0">
                <a:latin typeface="Arial"/>
                <a:cs typeface="Arial"/>
              </a:rPr>
              <a:t>tors.</a:t>
            </a:r>
            <a:endParaRPr sz="1000" dirty="0"/>
          </a:p>
          <a:p>
            <a:pPr>
              <a:lnSpc>
                <a:spcPts val="1100"/>
              </a:lnSpc>
              <a:spcBef>
                <a:spcPts val="62"/>
              </a:spcBef>
            </a:pPr>
            <a:endParaRPr sz="1100" dirty="0"/>
          </a:p>
          <a:p>
            <a:pPr marL="355600" marR="219075" indent="-342900">
              <a:lnSpc>
                <a:spcPct val="100000"/>
              </a:lnSpc>
              <a:buFont typeface="Wingdings"/>
              <a:buChar char=""/>
              <a:tabLst>
                <a:tab pos="354965" algn="l"/>
              </a:tabLst>
            </a:pPr>
            <a:r>
              <a:rPr sz="1800" dirty="0" smtClean="0">
                <a:latin typeface="Arial"/>
                <a:cs typeface="Arial"/>
              </a:rPr>
              <a:t>SFS</a:t>
            </a:r>
            <a:r>
              <a:rPr sz="1800" spc="-10" dirty="0" smtClean="0">
                <a:latin typeface="Arial"/>
                <a:cs typeface="Arial"/>
              </a:rPr>
              <a:t> </a:t>
            </a:r>
            <a:r>
              <a:rPr sz="1800" spc="0" dirty="0" smtClean="0">
                <a:latin typeface="Arial"/>
                <a:cs typeface="Arial"/>
              </a:rPr>
              <a:t>re</a:t>
            </a:r>
            <a:r>
              <a:rPr sz="1800" spc="-10" dirty="0" smtClean="0">
                <a:latin typeface="Arial"/>
                <a:cs typeface="Arial"/>
              </a:rPr>
              <a:t>q</a:t>
            </a:r>
            <a:r>
              <a:rPr sz="1800" spc="0" dirty="0" smtClean="0">
                <a:latin typeface="Arial"/>
                <a:cs typeface="Arial"/>
              </a:rPr>
              <a:t>u</a:t>
            </a:r>
            <a:r>
              <a:rPr sz="1800" spc="-10" dirty="0" smtClean="0">
                <a:latin typeface="Arial"/>
                <a:cs typeface="Arial"/>
              </a:rPr>
              <a:t>i</a:t>
            </a:r>
            <a:r>
              <a:rPr sz="1800" spc="0" dirty="0" smtClean="0">
                <a:latin typeface="Arial"/>
                <a:cs typeface="Arial"/>
              </a:rPr>
              <a:t>res</a:t>
            </a:r>
            <a:r>
              <a:rPr sz="1800" spc="20" dirty="0" smtClean="0">
                <a:latin typeface="Arial"/>
                <a:cs typeface="Arial"/>
              </a:rPr>
              <a:t> </a:t>
            </a:r>
            <a:r>
              <a:rPr sz="1800" spc="0" dirty="0" smtClean="0">
                <a:latin typeface="Arial"/>
                <a:cs typeface="Arial"/>
              </a:rPr>
              <a:t>a</a:t>
            </a:r>
            <a:r>
              <a:rPr sz="1800" spc="-10" dirty="0" smtClean="0">
                <a:latin typeface="Arial"/>
                <a:cs typeface="Arial"/>
              </a:rPr>
              <a:t>g</a:t>
            </a:r>
            <a:r>
              <a:rPr sz="1800" spc="0" dirty="0" smtClean="0">
                <a:latin typeface="Arial"/>
                <a:cs typeface="Arial"/>
              </a:rPr>
              <a:t>e</a:t>
            </a:r>
            <a:r>
              <a:rPr sz="1800" spc="-10" dirty="0" smtClean="0">
                <a:latin typeface="Arial"/>
                <a:cs typeface="Arial"/>
              </a:rPr>
              <a:t>n</a:t>
            </a:r>
            <a:r>
              <a:rPr sz="1800" spc="0" dirty="0" smtClean="0">
                <a:latin typeface="Arial"/>
                <a:cs typeface="Arial"/>
              </a:rPr>
              <a:t>ci</a:t>
            </a:r>
            <a:r>
              <a:rPr sz="1800" spc="-10" dirty="0" smtClean="0">
                <a:latin typeface="Arial"/>
                <a:cs typeface="Arial"/>
              </a:rPr>
              <a:t>e</a:t>
            </a:r>
            <a:r>
              <a:rPr sz="1800" spc="0" dirty="0" smtClean="0">
                <a:latin typeface="Arial"/>
                <a:cs typeface="Arial"/>
              </a:rPr>
              <a:t>s</a:t>
            </a:r>
            <a:r>
              <a:rPr sz="1800" spc="10" dirty="0" smtClean="0">
                <a:latin typeface="Arial"/>
                <a:cs typeface="Arial"/>
              </a:rPr>
              <a:t> </a:t>
            </a:r>
            <a:r>
              <a:rPr sz="1800" spc="0" dirty="0" smtClean="0">
                <a:latin typeface="Arial"/>
                <a:cs typeface="Arial"/>
              </a:rPr>
              <a:t>to va</a:t>
            </a:r>
            <a:r>
              <a:rPr sz="1800" spc="-10" dirty="0" smtClean="0">
                <a:latin typeface="Arial"/>
                <a:cs typeface="Arial"/>
              </a:rPr>
              <a:t>l</a:t>
            </a:r>
            <a:r>
              <a:rPr sz="1800" spc="0" dirty="0" smtClean="0">
                <a:latin typeface="Arial"/>
                <a:cs typeface="Arial"/>
              </a:rPr>
              <a:t>i</a:t>
            </a:r>
            <a:r>
              <a:rPr sz="1800" spc="-10" dirty="0" smtClean="0">
                <a:latin typeface="Arial"/>
                <a:cs typeface="Arial"/>
              </a:rPr>
              <a:t>d</a:t>
            </a:r>
            <a:r>
              <a:rPr sz="1800" spc="0" dirty="0" smtClean="0">
                <a:latin typeface="Arial"/>
                <a:cs typeface="Arial"/>
              </a:rPr>
              <a:t>ate</a:t>
            </a:r>
            <a:r>
              <a:rPr sz="1800" spc="5"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d</a:t>
            </a:r>
            <a:r>
              <a:rPr sz="1800" spc="5" dirty="0" smtClean="0">
                <a:latin typeface="Arial"/>
                <a:cs typeface="Arial"/>
              </a:rPr>
              <a:t> </a:t>
            </a:r>
            <a:r>
              <a:rPr sz="1800" spc="0" dirty="0" smtClean="0">
                <a:latin typeface="Arial"/>
                <a:cs typeface="Arial"/>
              </a:rPr>
              <a:t>si</a:t>
            </a:r>
            <a:r>
              <a:rPr sz="1800" spc="-10" dirty="0" smtClean="0">
                <a:latin typeface="Arial"/>
                <a:cs typeface="Arial"/>
              </a:rPr>
              <a:t>g</a:t>
            </a:r>
            <a:r>
              <a:rPr sz="1800" spc="5" dirty="0" smtClean="0">
                <a:latin typeface="Arial"/>
                <a:cs typeface="Arial"/>
              </a:rPr>
              <a:t>n</a:t>
            </a:r>
            <a:r>
              <a:rPr sz="1800" spc="0" dirty="0" smtClean="0">
                <a:latin typeface="Arial"/>
                <a:cs typeface="Arial"/>
              </a:rPr>
              <a:t>-o</a:t>
            </a:r>
            <a:r>
              <a:rPr sz="1800" spc="-40" dirty="0" smtClean="0">
                <a:latin typeface="Arial"/>
                <a:cs typeface="Arial"/>
              </a:rPr>
              <a:t>f</a:t>
            </a:r>
            <a:r>
              <a:rPr sz="1800" spc="0" dirty="0" smtClean="0">
                <a:latin typeface="Arial"/>
                <a:cs typeface="Arial"/>
              </a:rPr>
              <a:t>f</a:t>
            </a:r>
            <a:r>
              <a:rPr sz="1800" spc="15" dirty="0" smtClean="0">
                <a:latin typeface="Arial"/>
                <a:cs typeface="Arial"/>
              </a:rPr>
              <a:t> </a:t>
            </a:r>
            <a:r>
              <a:rPr sz="1800" spc="0" dirty="0" smtClean="0">
                <a:latin typeface="Arial"/>
                <a:cs typeface="Arial"/>
              </a:rPr>
              <a:t>on</a:t>
            </a:r>
            <a:r>
              <a:rPr sz="1800" spc="-10" dirty="0" smtClean="0">
                <a:latin typeface="Arial"/>
                <a:cs typeface="Arial"/>
              </a:rPr>
              <a:t> </a:t>
            </a:r>
            <a:r>
              <a:rPr sz="1800" spc="5" dirty="0" smtClean="0">
                <a:latin typeface="Arial"/>
                <a:cs typeface="Arial"/>
              </a:rPr>
              <a:t>t</a:t>
            </a:r>
            <a:r>
              <a:rPr sz="1800" spc="0" dirty="0" smtClean="0">
                <a:latin typeface="Arial"/>
                <a:cs typeface="Arial"/>
              </a:rPr>
              <a:t>h</a:t>
            </a:r>
            <a:r>
              <a:rPr sz="1800" spc="-10" dirty="0" smtClean="0">
                <a:latin typeface="Arial"/>
                <a:cs typeface="Arial"/>
              </a:rPr>
              <a:t>e</a:t>
            </a:r>
            <a:r>
              <a:rPr sz="1800" spc="0" dirty="0" smtClean="0">
                <a:latin typeface="Arial"/>
                <a:cs typeface="Arial"/>
              </a:rPr>
              <a:t>ir a</a:t>
            </a:r>
            <a:r>
              <a:rPr sz="1800" spc="-10" dirty="0" smtClean="0">
                <a:latin typeface="Arial"/>
                <a:cs typeface="Arial"/>
              </a:rPr>
              <a:t>g</a:t>
            </a:r>
            <a:r>
              <a:rPr sz="1800" spc="0" dirty="0" smtClean="0">
                <a:latin typeface="Arial"/>
                <a:cs typeface="Arial"/>
              </a:rPr>
              <a:t>e</a:t>
            </a:r>
            <a:r>
              <a:rPr sz="1800" spc="-10" dirty="0" smtClean="0">
                <a:latin typeface="Arial"/>
                <a:cs typeface="Arial"/>
              </a:rPr>
              <a:t>n</a:t>
            </a:r>
            <a:r>
              <a:rPr sz="1800" spc="0" dirty="0" smtClean="0">
                <a:latin typeface="Arial"/>
                <a:cs typeface="Arial"/>
              </a:rPr>
              <a:t>cy</a:t>
            </a:r>
            <a:r>
              <a:rPr sz="1800" spc="10" dirty="0" smtClean="0">
                <a:latin typeface="Arial"/>
                <a:cs typeface="Arial"/>
              </a:rPr>
              <a:t> </a:t>
            </a:r>
            <a:r>
              <a:rPr sz="1800" spc="0" dirty="0" smtClean="0">
                <a:latin typeface="Arial"/>
                <a:cs typeface="Arial"/>
              </a:rPr>
              <a:t>us</a:t>
            </a:r>
            <a:r>
              <a:rPr sz="1800" spc="-10" dirty="0" smtClean="0">
                <a:latin typeface="Arial"/>
                <a:cs typeface="Arial"/>
              </a:rPr>
              <a:t>e</a:t>
            </a:r>
            <a:r>
              <a:rPr sz="1800" spc="0" dirty="0" smtClean="0">
                <a:latin typeface="Arial"/>
                <a:cs typeface="Arial"/>
              </a:rPr>
              <a:t>rs</a:t>
            </a:r>
            <a:r>
              <a:rPr sz="1800" spc="10"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d th</a:t>
            </a:r>
            <a:r>
              <a:rPr sz="1800" spc="-10" dirty="0" smtClean="0">
                <a:latin typeface="Arial"/>
                <a:cs typeface="Arial"/>
              </a:rPr>
              <a:t>e</a:t>
            </a:r>
            <a:r>
              <a:rPr sz="1800" spc="0" dirty="0" smtClean="0">
                <a:latin typeface="Arial"/>
                <a:cs typeface="Arial"/>
              </a:rPr>
              <a:t>ir ro</a:t>
            </a:r>
            <a:r>
              <a:rPr sz="1800" spc="-10" dirty="0" smtClean="0">
                <a:latin typeface="Arial"/>
                <a:cs typeface="Arial"/>
              </a:rPr>
              <a:t>l</a:t>
            </a:r>
            <a:r>
              <a:rPr sz="1800" spc="0" dirty="0" smtClean="0">
                <a:latin typeface="Arial"/>
                <a:cs typeface="Arial"/>
              </a:rPr>
              <a:t>e</a:t>
            </a:r>
            <a:r>
              <a:rPr sz="1800" spc="5" dirty="0" smtClean="0">
                <a:latin typeface="Arial"/>
                <a:cs typeface="Arial"/>
              </a:rPr>
              <a:t> </a:t>
            </a:r>
            <a:r>
              <a:rPr sz="1800" spc="0" dirty="0" smtClean="0">
                <a:latin typeface="Arial"/>
                <a:cs typeface="Arial"/>
              </a:rPr>
              <a:t>ma</a:t>
            </a:r>
            <a:r>
              <a:rPr sz="1800" spc="-10" dirty="0" smtClean="0">
                <a:latin typeface="Arial"/>
                <a:cs typeface="Arial"/>
              </a:rPr>
              <a:t>p</a:t>
            </a:r>
            <a:r>
              <a:rPr sz="1800" spc="0" dirty="0" smtClean="0">
                <a:latin typeface="Arial"/>
                <a:cs typeface="Arial"/>
              </a:rPr>
              <a:t>p</a:t>
            </a:r>
            <a:r>
              <a:rPr sz="1800" spc="-10" dirty="0" smtClean="0">
                <a:latin typeface="Arial"/>
                <a:cs typeface="Arial"/>
              </a:rPr>
              <a:t>i</a:t>
            </a:r>
            <a:r>
              <a:rPr sz="1800" spc="0" dirty="0" smtClean="0">
                <a:latin typeface="Arial"/>
                <a:cs typeface="Arial"/>
              </a:rPr>
              <a:t>ng</a:t>
            </a:r>
            <a:r>
              <a:rPr sz="1800" spc="5" dirty="0" smtClean="0">
                <a:latin typeface="Arial"/>
                <a:cs typeface="Arial"/>
              </a:rPr>
              <a:t> </a:t>
            </a:r>
            <a:r>
              <a:rPr sz="1800" spc="0" dirty="0" smtClean="0">
                <a:latin typeface="Arial"/>
                <a:cs typeface="Arial"/>
              </a:rPr>
              <a:t>in</a:t>
            </a:r>
            <a:r>
              <a:rPr sz="1800" spc="5" dirty="0" smtClean="0">
                <a:latin typeface="Arial"/>
                <a:cs typeface="Arial"/>
              </a:rPr>
              <a:t> </a:t>
            </a:r>
            <a:r>
              <a:rPr sz="1800" spc="0" dirty="0" smtClean="0">
                <a:latin typeface="Arial"/>
                <a:cs typeface="Arial"/>
              </a:rPr>
              <a:t>the</a:t>
            </a:r>
            <a:r>
              <a:rPr sz="1800" spc="-10" dirty="0" smtClean="0">
                <a:latin typeface="Arial"/>
                <a:cs typeface="Arial"/>
              </a:rPr>
              <a:t> </a:t>
            </a:r>
            <a:r>
              <a:rPr sz="1800" spc="0" dirty="0" smtClean="0">
                <a:latin typeface="Arial"/>
                <a:cs typeface="Arial"/>
              </a:rPr>
              <a:t>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sz="1800" spc="0" dirty="0" smtClean="0">
                <a:latin typeface="Arial"/>
                <a:cs typeface="Arial"/>
              </a:rPr>
              <a:t>s</a:t>
            </a:r>
            <a:r>
              <a:rPr sz="1800" spc="-25" dirty="0" smtClean="0">
                <a:latin typeface="Arial"/>
                <a:cs typeface="Arial"/>
              </a:rPr>
              <a:t>y</a:t>
            </a:r>
            <a:r>
              <a:rPr sz="1800" spc="0" dirty="0" smtClean="0">
                <a:latin typeface="Arial"/>
                <a:cs typeface="Arial"/>
              </a:rPr>
              <a:t>stem</a:t>
            </a:r>
            <a:r>
              <a:rPr sz="1800" spc="25" dirty="0" smtClean="0">
                <a:latin typeface="Arial"/>
                <a:cs typeface="Arial"/>
              </a:rPr>
              <a:t> </a:t>
            </a:r>
            <a:r>
              <a:rPr sz="1800" spc="0" dirty="0" smtClean="0">
                <a:latin typeface="Arial"/>
                <a:cs typeface="Arial"/>
              </a:rPr>
              <a:t>at</a:t>
            </a:r>
            <a:r>
              <a:rPr sz="1800" spc="-10" dirty="0" smtClean="0">
                <a:latin typeface="Arial"/>
                <a:cs typeface="Arial"/>
              </a:rPr>
              <a:t> </a:t>
            </a:r>
            <a:r>
              <a:rPr sz="1800" spc="0" dirty="0" smtClean="0">
                <a:latin typeface="Arial"/>
                <a:cs typeface="Arial"/>
              </a:rPr>
              <a:t>l</a:t>
            </a:r>
            <a:r>
              <a:rPr sz="1800" spc="-10" dirty="0" smtClean="0">
                <a:latin typeface="Arial"/>
                <a:cs typeface="Arial"/>
              </a:rPr>
              <a:t>e</a:t>
            </a:r>
            <a:r>
              <a:rPr sz="1800" spc="0" dirty="0" smtClean="0">
                <a:latin typeface="Arial"/>
                <a:cs typeface="Arial"/>
              </a:rPr>
              <a:t>ast</a:t>
            </a:r>
            <a:r>
              <a:rPr sz="1800" spc="10" dirty="0" smtClean="0">
                <a:latin typeface="Arial"/>
                <a:cs typeface="Arial"/>
              </a:rPr>
              <a:t> </a:t>
            </a:r>
            <a:r>
              <a:rPr sz="1800" spc="0" dirty="0" smtClean="0">
                <a:latin typeface="Arial"/>
                <a:cs typeface="Arial"/>
              </a:rPr>
              <a:t>o</a:t>
            </a:r>
            <a:r>
              <a:rPr sz="1800" spc="-10" dirty="0" smtClean="0">
                <a:latin typeface="Arial"/>
                <a:cs typeface="Arial"/>
              </a:rPr>
              <a:t>n</a:t>
            </a:r>
            <a:r>
              <a:rPr sz="1800" spc="0" dirty="0" smtClean="0">
                <a:latin typeface="Arial"/>
                <a:cs typeface="Arial"/>
              </a:rPr>
              <a:t>ce </a:t>
            </a:r>
            <a:r>
              <a:rPr sz="1800" spc="-10" dirty="0" smtClean="0">
                <a:latin typeface="Arial"/>
                <a:cs typeface="Arial"/>
              </a:rPr>
              <a:t>e</a:t>
            </a:r>
            <a:r>
              <a:rPr sz="1800" spc="0" dirty="0" smtClean="0">
                <a:latin typeface="Arial"/>
                <a:cs typeface="Arial"/>
              </a:rPr>
              <a:t>very</a:t>
            </a:r>
            <a:r>
              <a:rPr sz="1800" spc="5" dirty="0" smtClean="0">
                <a:latin typeface="Arial"/>
                <a:cs typeface="Arial"/>
              </a:rPr>
              <a:t> </a:t>
            </a:r>
            <a:r>
              <a:rPr sz="1800" spc="0" dirty="0" smtClean="0">
                <a:latin typeface="Arial"/>
                <a:cs typeface="Arial"/>
              </a:rPr>
              <a:t>fiscal</a:t>
            </a:r>
            <a:r>
              <a:rPr sz="1800" spc="-10" dirty="0" smtClean="0">
                <a:latin typeface="Arial"/>
                <a:cs typeface="Arial"/>
              </a:rPr>
              <a:t> </a:t>
            </a:r>
            <a:r>
              <a:rPr sz="1800" spc="-20" dirty="0" smtClean="0">
                <a:latin typeface="Arial"/>
                <a:cs typeface="Arial"/>
              </a:rPr>
              <a:t>y</a:t>
            </a:r>
            <a:r>
              <a:rPr sz="1800" spc="0" dirty="0" smtClean="0">
                <a:latin typeface="Arial"/>
                <a:cs typeface="Arial"/>
              </a:rPr>
              <a:t>e</a:t>
            </a:r>
            <a:r>
              <a:rPr sz="1800" spc="-10" dirty="0" smtClean="0">
                <a:latin typeface="Arial"/>
                <a:cs typeface="Arial"/>
              </a:rPr>
              <a:t>a</a:t>
            </a:r>
            <a:r>
              <a:rPr sz="1800" spc="-100" dirty="0" smtClean="0">
                <a:latin typeface="Arial"/>
                <a:cs typeface="Arial"/>
              </a:rPr>
              <a:t>r</a:t>
            </a:r>
            <a:r>
              <a:rPr sz="1800" spc="0" dirty="0" smtClean="0">
                <a:latin typeface="Arial"/>
                <a:cs typeface="Arial"/>
              </a:rPr>
              <a:t>. </a:t>
            </a:r>
            <a:r>
              <a:rPr sz="1800" spc="5" dirty="0" smtClean="0">
                <a:latin typeface="Arial"/>
                <a:cs typeface="Arial"/>
              </a:rPr>
              <a:t>T</a:t>
            </a:r>
            <a:r>
              <a:rPr sz="1800" spc="0" dirty="0" smtClean="0">
                <a:latin typeface="Arial"/>
                <a:cs typeface="Arial"/>
              </a:rPr>
              <a:t>h</a:t>
            </a:r>
            <a:r>
              <a:rPr sz="1800" spc="-10" dirty="0" smtClean="0">
                <a:latin typeface="Arial"/>
                <a:cs typeface="Arial"/>
              </a:rPr>
              <a:t>i</a:t>
            </a:r>
            <a:r>
              <a:rPr sz="1800" spc="0" dirty="0" smtClean="0">
                <a:latin typeface="Arial"/>
                <a:cs typeface="Arial"/>
              </a:rPr>
              <a:t>s</a:t>
            </a:r>
            <a:r>
              <a:rPr sz="1800" spc="-10" dirty="0" smtClean="0">
                <a:latin typeface="Arial"/>
                <a:cs typeface="Arial"/>
              </a:rPr>
              <a:t> </a:t>
            </a:r>
            <a:r>
              <a:rPr sz="1800" spc="0" dirty="0" smtClean="0">
                <a:latin typeface="Arial"/>
                <a:cs typeface="Arial"/>
              </a:rPr>
              <a:t>va</a:t>
            </a:r>
            <a:r>
              <a:rPr sz="1800" spc="-10" dirty="0" smtClean="0">
                <a:latin typeface="Arial"/>
                <a:cs typeface="Arial"/>
              </a:rPr>
              <a:t>l</a:t>
            </a:r>
            <a:r>
              <a:rPr sz="1800" spc="0" dirty="0" smtClean="0">
                <a:latin typeface="Arial"/>
                <a:cs typeface="Arial"/>
              </a:rPr>
              <a:t>i</a:t>
            </a:r>
            <a:r>
              <a:rPr sz="1800" spc="-10" dirty="0" smtClean="0">
                <a:latin typeface="Arial"/>
                <a:cs typeface="Arial"/>
              </a:rPr>
              <a:t>d</a:t>
            </a:r>
            <a:r>
              <a:rPr sz="1800" spc="0" dirty="0" smtClean="0">
                <a:latin typeface="Arial"/>
                <a:cs typeface="Arial"/>
              </a:rPr>
              <a:t>ati</a:t>
            </a:r>
            <a:r>
              <a:rPr sz="1800" spc="-10" dirty="0" smtClean="0">
                <a:latin typeface="Arial"/>
                <a:cs typeface="Arial"/>
              </a:rPr>
              <a:t>o</a:t>
            </a:r>
            <a:r>
              <a:rPr sz="1800" spc="0" dirty="0" smtClean="0">
                <a:latin typeface="Arial"/>
                <a:cs typeface="Arial"/>
              </a:rPr>
              <a:t>n sh</a:t>
            </a:r>
            <a:r>
              <a:rPr sz="1800" spc="-10" dirty="0" smtClean="0">
                <a:latin typeface="Arial"/>
                <a:cs typeface="Arial"/>
              </a:rPr>
              <a:t>o</a:t>
            </a:r>
            <a:r>
              <a:rPr sz="1800" spc="0" dirty="0" smtClean="0">
                <a:latin typeface="Arial"/>
                <a:cs typeface="Arial"/>
              </a:rPr>
              <a:t>u</a:t>
            </a:r>
            <a:r>
              <a:rPr sz="1800" spc="-10" dirty="0" smtClean="0">
                <a:latin typeface="Arial"/>
                <a:cs typeface="Arial"/>
              </a:rPr>
              <a:t>l</a:t>
            </a:r>
            <a:r>
              <a:rPr sz="1800" spc="0" dirty="0" smtClean="0">
                <a:latin typeface="Arial"/>
                <a:cs typeface="Arial"/>
              </a:rPr>
              <a:t>d</a:t>
            </a:r>
            <a:r>
              <a:rPr sz="1800" spc="5" dirty="0" smtClean="0">
                <a:latin typeface="Arial"/>
                <a:cs typeface="Arial"/>
              </a:rPr>
              <a:t> </a:t>
            </a:r>
            <a:r>
              <a:rPr sz="1800" spc="0" dirty="0" smtClean="0">
                <a:latin typeface="Arial"/>
                <a:cs typeface="Arial"/>
              </a:rPr>
              <a:t>e</a:t>
            </a:r>
            <a:r>
              <a:rPr sz="1800" spc="-10" dirty="0" smtClean="0">
                <a:latin typeface="Arial"/>
                <a:cs typeface="Arial"/>
              </a:rPr>
              <a:t>n</a:t>
            </a:r>
            <a:r>
              <a:rPr sz="1800" spc="0" dirty="0" smtClean="0">
                <a:latin typeface="Arial"/>
                <a:cs typeface="Arial"/>
              </a:rPr>
              <a:t>sure</a:t>
            </a:r>
            <a:r>
              <a:rPr sz="1800" spc="5" dirty="0" smtClean="0">
                <a:latin typeface="Arial"/>
                <a:cs typeface="Arial"/>
              </a:rPr>
              <a:t> </a:t>
            </a:r>
            <a:r>
              <a:rPr sz="1800" spc="0" dirty="0" smtClean="0">
                <a:latin typeface="Arial"/>
                <a:cs typeface="Arial"/>
              </a:rPr>
              <a:t>th</a:t>
            </a:r>
            <a:r>
              <a:rPr sz="1800" spc="-10" dirty="0" smtClean="0">
                <a:latin typeface="Arial"/>
                <a:cs typeface="Arial"/>
              </a:rPr>
              <a:t>a</a:t>
            </a:r>
            <a:r>
              <a:rPr sz="1800" spc="0" dirty="0" smtClean="0">
                <a:latin typeface="Arial"/>
                <a:cs typeface="Arial"/>
              </a:rPr>
              <a:t>t</a:t>
            </a:r>
            <a:r>
              <a:rPr sz="1800" spc="5" dirty="0" smtClean="0">
                <a:latin typeface="Arial"/>
                <a:cs typeface="Arial"/>
              </a:rPr>
              <a:t> </a:t>
            </a:r>
            <a:r>
              <a:rPr sz="1800" spc="0" dirty="0" smtClean="0">
                <a:latin typeface="Arial"/>
                <a:cs typeface="Arial"/>
              </a:rPr>
              <a:t>o</a:t>
            </a:r>
            <a:r>
              <a:rPr sz="1800" spc="-10" dirty="0" smtClean="0">
                <a:latin typeface="Arial"/>
                <a:cs typeface="Arial"/>
              </a:rPr>
              <a:t>n</a:t>
            </a:r>
            <a:r>
              <a:rPr sz="1800" spc="0" dirty="0" smtClean="0">
                <a:latin typeface="Arial"/>
                <a:cs typeface="Arial"/>
              </a:rPr>
              <a:t>ly</a:t>
            </a:r>
            <a:r>
              <a:rPr sz="1800" spc="10" dirty="0" smtClean="0">
                <a:latin typeface="Arial"/>
                <a:cs typeface="Arial"/>
              </a:rPr>
              <a:t> </a:t>
            </a:r>
            <a:r>
              <a:rPr sz="1800" spc="0" dirty="0" smtClean="0">
                <a:latin typeface="Arial"/>
                <a:cs typeface="Arial"/>
              </a:rPr>
              <a:t>active</a:t>
            </a:r>
            <a:r>
              <a:rPr sz="1800" spc="-10" dirty="0" smtClean="0">
                <a:latin typeface="Arial"/>
                <a:cs typeface="Arial"/>
              </a:rPr>
              <a:t> </a:t>
            </a:r>
            <a:r>
              <a:rPr sz="1800" spc="0" dirty="0" smtClean="0">
                <a:latin typeface="Arial"/>
                <a:cs typeface="Arial"/>
              </a:rPr>
              <a:t>us</a:t>
            </a:r>
            <a:r>
              <a:rPr sz="1800" spc="-10" dirty="0" smtClean="0">
                <a:latin typeface="Arial"/>
                <a:cs typeface="Arial"/>
              </a:rPr>
              <a:t>e</a:t>
            </a:r>
            <a:r>
              <a:rPr sz="1800" spc="0" dirty="0" smtClean="0">
                <a:latin typeface="Arial"/>
                <a:cs typeface="Arial"/>
              </a:rPr>
              <a:t>rs are</a:t>
            </a:r>
            <a:r>
              <a:rPr sz="1800" spc="5" dirty="0" smtClean="0">
                <a:latin typeface="Arial"/>
                <a:cs typeface="Arial"/>
              </a:rPr>
              <a:t> </a:t>
            </a:r>
            <a:r>
              <a:rPr sz="1800" spc="0" dirty="0" smtClean="0">
                <a:latin typeface="Arial"/>
                <a:cs typeface="Arial"/>
              </a:rPr>
              <a:t>ma</a:t>
            </a:r>
            <a:r>
              <a:rPr sz="1800" spc="-10" dirty="0" smtClean="0">
                <a:latin typeface="Arial"/>
                <a:cs typeface="Arial"/>
              </a:rPr>
              <a:t>i</a:t>
            </a:r>
            <a:r>
              <a:rPr sz="1800" spc="0" dirty="0" smtClean="0">
                <a:latin typeface="Arial"/>
                <a:cs typeface="Arial"/>
              </a:rPr>
              <a:t>nt</a:t>
            </a:r>
            <a:r>
              <a:rPr sz="1800" spc="-10" dirty="0" smtClean="0">
                <a:latin typeface="Arial"/>
                <a:cs typeface="Arial"/>
              </a:rPr>
              <a:t>a</a:t>
            </a:r>
            <a:r>
              <a:rPr sz="1800" spc="0" dirty="0" smtClean="0">
                <a:latin typeface="Arial"/>
                <a:cs typeface="Arial"/>
              </a:rPr>
              <a:t>i</a:t>
            </a:r>
            <a:r>
              <a:rPr sz="1800" spc="-10" dirty="0" smtClean="0">
                <a:latin typeface="Arial"/>
                <a:cs typeface="Arial"/>
              </a:rPr>
              <a:t>n</a:t>
            </a:r>
            <a:r>
              <a:rPr sz="1800" spc="0" dirty="0" smtClean="0">
                <a:latin typeface="Arial"/>
                <a:cs typeface="Arial"/>
              </a:rPr>
              <a:t>ed</a:t>
            </a:r>
            <a:r>
              <a:rPr sz="1800" spc="15" dirty="0" smtClean="0">
                <a:latin typeface="Arial"/>
                <a:cs typeface="Arial"/>
              </a:rPr>
              <a:t> </a:t>
            </a:r>
            <a:r>
              <a:rPr sz="1800" spc="0" dirty="0" smtClean="0">
                <a:latin typeface="Arial"/>
                <a:cs typeface="Arial"/>
              </a:rPr>
              <a:t>in</a:t>
            </a:r>
            <a:r>
              <a:rPr sz="1800" spc="-10" dirty="0" smtClean="0">
                <a:latin typeface="Arial"/>
                <a:cs typeface="Arial"/>
              </a:rPr>
              <a:t> </a:t>
            </a:r>
            <a:r>
              <a:rPr sz="1800" spc="0" dirty="0" smtClean="0">
                <a:latin typeface="Arial"/>
                <a:cs typeface="Arial"/>
              </a:rPr>
              <a:t>New</a:t>
            </a:r>
            <a:r>
              <a:rPr sz="1800" spc="-35" dirty="0" smtClean="0">
                <a:latin typeface="Arial"/>
                <a:cs typeface="Arial"/>
              </a:rPr>
              <a:t> </a:t>
            </a:r>
            <a:r>
              <a:rPr sz="1800" spc="-170" dirty="0" smtClean="0">
                <a:latin typeface="Arial"/>
                <a:cs typeface="Arial"/>
              </a:rPr>
              <a:t>Y</a:t>
            </a:r>
            <a:r>
              <a:rPr sz="1800" spc="0" dirty="0" smtClean="0">
                <a:latin typeface="Arial"/>
                <a:cs typeface="Arial"/>
              </a:rPr>
              <a:t>ork State</a:t>
            </a:r>
            <a:r>
              <a:rPr sz="1800" spc="-45" dirty="0" smtClean="0">
                <a:latin typeface="Arial"/>
                <a:cs typeface="Arial"/>
              </a:rPr>
              <a:t>’</a:t>
            </a:r>
            <a:r>
              <a:rPr sz="1800" spc="0" dirty="0" smtClean="0">
                <a:latin typeface="Arial"/>
                <a:cs typeface="Arial"/>
              </a:rPr>
              <a:t>s e</a:t>
            </a:r>
            <a:r>
              <a:rPr sz="1800" spc="-10" dirty="0" smtClean="0">
                <a:latin typeface="Arial"/>
                <a:cs typeface="Arial"/>
              </a:rPr>
              <a:t>n</a:t>
            </a:r>
            <a:r>
              <a:rPr sz="1800" spc="0" dirty="0" smtClean="0">
                <a:latin typeface="Arial"/>
                <a:cs typeface="Arial"/>
              </a:rPr>
              <a:t>ter</a:t>
            </a:r>
            <a:r>
              <a:rPr sz="1800" spc="-10" dirty="0" smtClean="0">
                <a:latin typeface="Arial"/>
                <a:cs typeface="Arial"/>
              </a:rPr>
              <a:t>p</a:t>
            </a:r>
            <a:r>
              <a:rPr sz="1800" spc="0" dirty="0" smtClean="0">
                <a:latin typeface="Arial"/>
                <a:cs typeface="Arial"/>
              </a:rPr>
              <a:t>rise</a:t>
            </a:r>
            <a:r>
              <a:rPr sz="1800" spc="5" dirty="0" smtClean="0">
                <a:latin typeface="Arial"/>
                <a:cs typeface="Arial"/>
              </a:rPr>
              <a:t> </a:t>
            </a:r>
            <a:r>
              <a:rPr sz="1800" spc="0" dirty="0" smtClean="0">
                <a:latin typeface="Arial"/>
                <a:cs typeface="Arial"/>
              </a:rPr>
              <a:t>Fin</a:t>
            </a:r>
            <a:r>
              <a:rPr sz="1800" spc="-10" dirty="0" smtClean="0">
                <a:latin typeface="Arial"/>
                <a:cs typeface="Arial"/>
              </a:rPr>
              <a:t>a</a:t>
            </a:r>
            <a:r>
              <a:rPr sz="1800" spc="0" dirty="0" smtClean="0">
                <a:latin typeface="Arial"/>
                <a:cs typeface="Arial"/>
              </a:rPr>
              <a:t>nc</a:t>
            </a:r>
            <a:r>
              <a:rPr sz="1800" spc="-10" dirty="0" smtClean="0">
                <a:latin typeface="Arial"/>
                <a:cs typeface="Arial"/>
              </a:rPr>
              <a:t>i</a:t>
            </a:r>
            <a:r>
              <a:rPr sz="1800" spc="0" dirty="0" smtClean="0">
                <a:latin typeface="Arial"/>
                <a:cs typeface="Arial"/>
              </a:rPr>
              <a:t>al</a:t>
            </a:r>
            <a:r>
              <a:rPr sz="1800" spc="15" dirty="0" smtClean="0">
                <a:latin typeface="Arial"/>
                <a:cs typeface="Arial"/>
              </a:rPr>
              <a:t> </a:t>
            </a:r>
            <a:r>
              <a:rPr sz="1800" spc="0" dirty="0" smtClean="0">
                <a:latin typeface="Arial"/>
                <a:cs typeface="Arial"/>
              </a:rPr>
              <a:t>S</a:t>
            </a:r>
            <a:r>
              <a:rPr sz="1800" spc="-30" dirty="0" smtClean="0">
                <a:latin typeface="Arial"/>
                <a:cs typeface="Arial"/>
              </a:rPr>
              <a:t>y</a:t>
            </a:r>
            <a:r>
              <a:rPr sz="1800" spc="0" dirty="0" smtClean="0">
                <a:latin typeface="Arial"/>
                <a:cs typeface="Arial"/>
              </a:rPr>
              <a:t>stem.</a:t>
            </a:r>
            <a:r>
              <a:rPr sz="1800" spc="-80" dirty="0" smtClean="0">
                <a:latin typeface="Arial"/>
                <a:cs typeface="Arial"/>
              </a:rPr>
              <a:t> </a:t>
            </a:r>
            <a:r>
              <a:rPr sz="1800" spc="0" dirty="0" smtClean="0">
                <a:latin typeface="Arial"/>
                <a:cs typeface="Arial"/>
              </a:rPr>
              <a:t>As p</a:t>
            </a:r>
            <a:r>
              <a:rPr sz="1800" spc="-10" dirty="0" smtClean="0">
                <a:latin typeface="Arial"/>
                <a:cs typeface="Arial"/>
              </a:rPr>
              <a:t>a</a:t>
            </a:r>
            <a:r>
              <a:rPr sz="1800" spc="0" dirty="0" smtClean="0">
                <a:latin typeface="Arial"/>
                <a:cs typeface="Arial"/>
              </a:rPr>
              <a:t>rt</a:t>
            </a:r>
            <a:r>
              <a:rPr sz="1800" spc="5" dirty="0" smtClean="0">
                <a:latin typeface="Arial"/>
                <a:cs typeface="Arial"/>
              </a:rPr>
              <a:t> </a:t>
            </a:r>
            <a:r>
              <a:rPr sz="1800" spc="0" dirty="0" smtClean="0">
                <a:latin typeface="Arial"/>
                <a:cs typeface="Arial"/>
              </a:rPr>
              <a:t>of</a:t>
            </a:r>
            <a:r>
              <a:rPr sz="1800" spc="-10" dirty="0" smtClean="0">
                <a:latin typeface="Arial"/>
                <a:cs typeface="Arial"/>
              </a:rPr>
              <a:t> </a:t>
            </a:r>
            <a:r>
              <a:rPr lang="en-US" sz="1800" spc="-10" dirty="0" smtClean="0">
                <a:latin typeface="Arial"/>
                <a:cs typeface="Arial"/>
              </a:rPr>
              <a:t>OSC’s Annual Financial Audit </a:t>
            </a:r>
            <a:r>
              <a:rPr sz="1800" spc="0" dirty="0" smtClean="0">
                <a:latin typeface="Arial"/>
                <a:cs typeface="Arial"/>
              </a:rPr>
              <a:t>ov</a:t>
            </a:r>
            <a:r>
              <a:rPr sz="1800" spc="-10" dirty="0" smtClean="0">
                <a:latin typeface="Arial"/>
                <a:cs typeface="Arial"/>
              </a:rPr>
              <a:t>e</a:t>
            </a:r>
            <a:r>
              <a:rPr sz="1800" spc="0" dirty="0" smtClean="0">
                <a:latin typeface="Arial"/>
                <a:cs typeface="Arial"/>
              </a:rPr>
              <a:t>r 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lang="en-US" sz="1800" spc="-10" dirty="0" smtClean="0">
                <a:latin typeface="Arial"/>
                <a:cs typeface="Arial"/>
              </a:rPr>
              <a:t>r</a:t>
            </a:r>
            <a:r>
              <a:rPr sz="1800" spc="0" dirty="0" smtClean="0">
                <a:latin typeface="Arial"/>
                <a:cs typeface="Arial"/>
              </a:rPr>
              <a:t>es</a:t>
            </a:r>
            <a:r>
              <a:rPr sz="1800" spc="-10" dirty="0" smtClean="0">
                <a:latin typeface="Arial"/>
                <a:cs typeface="Arial"/>
              </a:rPr>
              <a:t>p</a:t>
            </a:r>
            <a:r>
              <a:rPr sz="1800" spc="0" dirty="0" smtClean="0">
                <a:latin typeface="Arial"/>
                <a:cs typeface="Arial"/>
              </a:rPr>
              <a:t>o</a:t>
            </a:r>
            <a:r>
              <a:rPr sz="1800" spc="-10" dirty="0" smtClean="0">
                <a:latin typeface="Arial"/>
                <a:cs typeface="Arial"/>
              </a:rPr>
              <a:t>n</a:t>
            </a:r>
            <a:r>
              <a:rPr sz="1800" spc="0" dirty="0" smtClean="0">
                <a:latin typeface="Arial"/>
                <a:cs typeface="Arial"/>
              </a:rPr>
              <a:t>ses</a:t>
            </a:r>
            <a:r>
              <a:rPr sz="1800" spc="5" dirty="0" smtClean="0">
                <a:latin typeface="Arial"/>
                <a:cs typeface="Arial"/>
              </a:rPr>
              <a:t> </a:t>
            </a:r>
            <a:r>
              <a:rPr sz="1800" spc="0" dirty="0" smtClean="0">
                <a:latin typeface="Arial"/>
                <a:cs typeface="Arial"/>
              </a:rPr>
              <a:t>pr</a:t>
            </a:r>
            <a:r>
              <a:rPr sz="1800" spc="-10" dirty="0" smtClean="0">
                <a:latin typeface="Arial"/>
                <a:cs typeface="Arial"/>
              </a:rPr>
              <a:t>o</a:t>
            </a:r>
            <a:r>
              <a:rPr sz="1800" spc="0" dirty="0" smtClean="0">
                <a:latin typeface="Arial"/>
                <a:cs typeface="Arial"/>
              </a:rPr>
              <a:t>vi</a:t>
            </a:r>
            <a:r>
              <a:rPr sz="1800" spc="-10" dirty="0" smtClean="0">
                <a:latin typeface="Arial"/>
                <a:cs typeface="Arial"/>
              </a:rPr>
              <a:t>d</a:t>
            </a:r>
            <a:r>
              <a:rPr sz="1800" spc="0" dirty="0" smtClean="0">
                <a:latin typeface="Arial"/>
                <a:cs typeface="Arial"/>
              </a:rPr>
              <a:t>ed</a:t>
            </a:r>
            <a:r>
              <a:rPr sz="1800" spc="15" dirty="0" smtClean="0">
                <a:latin typeface="Arial"/>
                <a:cs typeface="Arial"/>
              </a:rPr>
              <a:t> </a:t>
            </a:r>
            <a:r>
              <a:rPr sz="1800" spc="0" dirty="0" smtClean="0">
                <a:latin typeface="Arial"/>
                <a:cs typeface="Arial"/>
              </a:rPr>
              <a:t>by</a:t>
            </a:r>
            <a:r>
              <a:rPr sz="1800" spc="-5" dirty="0" smtClean="0">
                <a:latin typeface="Arial"/>
                <a:cs typeface="Arial"/>
              </a:rPr>
              <a:t> </a:t>
            </a:r>
            <a:r>
              <a:rPr sz="1800" spc="0" dirty="0" smtClean="0">
                <a:latin typeface="Arial"/>
                <a:cs typeface="Arial"/>
              </a:rPr>
              <a:t>e</a:t>
            </a:r>
            <a:r>
              <a:rPr sz="1800" spc="-10" dirty="0" smtClean="0">
                <a:latin typeface="Arial"/>
                <a:cs typeface="Arial"/>
              </a:rPr>
              <a:t>a</a:t>
            </a:r>
            <a:r>
              <a:rPr sz="1800" spc="0" dirty="0" smtClean="0">
                <a:latin typeface="Arial"/>
                <a:cs typeface="Arial"/>
              </a:rPr>
              <a:t>ch</a:t>
            </a:r>
            <a:r>
              <a:rPr sz="1800" spc="5" dirty="0" smtClean="0">
                <a:latin typeface="Arial"/>
                <a:cs typeface="Arial"/>
              </a:rPr>
              <a:t> </a:t>
            </a:r>
            <a:r>
              <a:rPr sz="1800" spc="0" dirty="0" smtClean="0">
                <a:latin typeface="Arial"/>
                <a:cs typeface="Arial"/>
              </a:rPr>
              <a:t>a</a:t>
            </a:r>
            <a:r>
              <a:rPr sz="1800" spc="-10" dirty="0" smtClean="0">
                <a:latin typeface="Arial"/>
                <a:cs typeface="Arial"/>
              </a:rPr>
              <a:t>g</a:t>
            </a:r>
            <a:r>
              <a:rPr sz="1800" spc="0" dirty="0" smtClean="0">
                <a:latin typeface="Arial"/>
                <a:cs typeface="Arial"/>
              </a:rPr>
              <a:t>e</a:t>
            </a:r>
            <a:r>
              <a:rPr sz="1800" spc="-10" dirty="0" smtClean="0">
                <a:latin typeface="Arial"/>
                <a:cs typeface="Arial"/>
              </a:rPr>
              <a:t>n</a:t>
            </a:r>
            <a:r>
              <a:rPr sz="1800" spc="0" dirty="0" smtClean="0">
                <a:latin typeface="Arial"/>
                <a:cs typeface="Arial"/>
              </a:rPr>
              <a:t>c</a:t>
            </a:r>
            <a:r>
              <a:rPr sz="1800" spc="-160" dirty="0" smtClean="0">
                <a:latin typeface="Arial"/>
                <a:cs typeface="Arial"/>
              </a:rPr>
              <a:t>y</a:t>
            </a:r>
            <a:r>
              <a:rPr lang="en-US" dirty="0">
                <a:latin typeface="Arial"/>
                <a:cs typeface="Arial"/>
              </a:rPr>
              <a:t> </a:t>
            </a:r>
            <a:r>
              <a:rPr lang="en-US" dirty="0" smtClean="0">
                <a:latin typeface="Arial"/>
                <a:cs typeface="Arial"/>
              </a:rPr>
              <a:t>are reviewed and are subject to audit.</a:t>
            </a:r>
          </a:p>
          <a:p>
            <a:pPr marL="355600" marR="219075" indent="-342900">
              <a:lnSpc>
                <a:spcPct val="100000"/>
              </a:lnSpc>
              <a:buFont typeface="Wingdings"/>
              <a:buChar char=""/>
              <a:tabLst>
                <a:tab pos="354965" algn="l"/>
              </a:tabLst>
            </a:pPr>
            <a:endParaRPr sz="1100" dirty="0"/>
          </a:p>
          <a:p>
            <a:pPr marL="355600" indent="-342900">
              <a:lnSpc>
                <a:spcPct val="100000"/>
              </a:lnSpc>
              <a:buFont typeface="Wingdings"/>
              <a:buChar char=""/>
              <a:tabLst>
                <a:tab pos="354965" algn="l"/>
              </a:tabLst>
            </a:pPr>
            <a:r>
              <a:rPr sz="1800" dirty="0" smtClean="0">
                <a:latin typeface="Arial"/>
                <a:cs typeface="Arial"/>
              </a:rPr>
              <a:t>Fai</a:t>
            </a:r>
            <a:r>
              <a:rPr sz="1800" spc="-10" dirty="0" smtClean="0">
                <a:latin typeface="Arial"/>
                <a:cs typeface="Arial"/>
              </a:rPr>
              <a:t>l</a:t>
            </a:r>
            <a:r>
              <a:rPr sz="1800" spc="0" dirty="0" smtClean="0">
                <a:latin typeface="Arial"/>
                <a:cs typeface="Arial"/>
              </a:rPr>
              <a:t>ure</a:t>
            </a:r>
            <a:r>
              <a:rPr sz="1800" spc="5" dirty="0" smtClean="0">
                <a:latin typeface="Arial"/>
                <a:cs typeface="Arial"/>
              </a:rPr>
              <a:t> </a:t>
            </a:r>
            <a:r>
              <a:rPr sz="1800" spc="0" dirty="0" smtClean="0">
                <a:latin typeface="Arial"/>
                <a:cs typeface="Arial"/>
              </a:rPr>
              <a:t>to su</a:t>
            </a:r>
            <a:r>
              <a:rPr sz="1800" spc="-10" dirty="0" smtClean="0">
                <a:latin typeface="Arial"/>
                <a:cs typeface="Arial"/>
              </a:rPr>
              <a:t>b</a:t>
            </a:r>
            <a:r>
              <a:rPr sz="1800" spc="0" dirty="0" smtClean="0">
                <a:latin typeface="Arial"/>
                <a:cs typeface="Arial"/>
              </a:rPr>
              <a:t>mit an</a:t>
            </a:r>
            <a:r>
              <a:rPr sz="1800" spc="-10"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n</a:t>
            </a:r>
            <a:r>
              <a:rPr sz="1800" spc="-10" dirty="0" smtClean="0">
                <a:latin typeface="Arial"/>
                <a:cs typeface="Arial"/>
              </a:rPr>
              <a:t>u</a:t>
            </a:r>
            <a:r>
              <a:rPr sz="1800" spc="0" dirty="0" smtClean="0">
                <a:latin typeface="Arial"/>
                <a:cs typeface="Arial"/>
              </a:rPr>
              <a:t>al</a:t>
            </a:r>
            <a:r>
              <a:rPr sz="1800" spc="15" dirty="0" smtClean="0">
                <a:latin typeface="Arial"/>
                <a:cs typeface="Arial"/>
              </a:rPr>
              <a:t> </a:t>
            </a:r>
            <a:r>
              <a:rPr sz="1800" spc="0" dirty="0" smtClean="0">
                <a:latin typeface="Arial"/>
                <a:cs typeface="Arial"/>
              </a:rPr>
              <a:t>si</a:t>
            </a:r>
            <a:r>
              <a:rPr sz="1800" spc="-10" dirty="0" smtClean="0">
                <a:latin typeface="Arial"/>
                <a:cs typeface="Arial"/>
              </a:rPr>
              <a:t>g</a:t>
            </a:r>
            <a:r>
              <a:rPr sz="1800" spc="0" dirty="0" smtClean="0">
                <a:latin typeface="Arial"/>
                <a:cs typeface="Arial"/>
              </a:rPr>
              <a:t>n</a:t>
            </a:r>
            <a:r>
              <a:rPr sz="1800" spc="5" dirty="0" smtClean="0">
                <a:latin typeface="Arial"/>
                <a:cs typeface="Arial"/>
              </a:rPr>
              <a:t> </a:t>
            </a:r>
            <a:r>
              <a:rPr sz="1800" spc="0" dirty="0" smtClean="0">
                <a:latin typeface="Arial"/>
                <a:cs typeface="Arial"/>
              </a:rPr>
              <a:t>o</a:t>
            </a:r>
            <a:r>
              <a:rPr sz="1800" spc="-40" dirty="0" smtClean="0">
                <a:latin typeface="Arial"/>
                <a:cs typeface="Arial"/>
              </a:rPr>
              <a:t>f</a:t>
            </a:r>
            <a:r>
              <a:rPr sz="1800" spc="0" dirty="0" smtClean="0">
                <a:latin typeface="Arial"/>
                <a:cs typeface="Arial"/>
              </a:rPr>
              <a:t>f </a:t>
            </a:r>
            <a:r>
              <a:rPr sz="1800" spc="-45" dirty="0" smtClean="0">
                <a:latin typeface="Arial"/>
                <a:cs typeface="Arial"/>
              </a:rPr>
              <a:t>w</a:t>
            </a:r>
            <a:r>
              <a:rPr sz="1800" spc="0" dirty="0" smtClean="0">
                <a:latin typeface="Arial"/>
                <a:cs typeface="Arial"/>
              </a:rPr>
              <a:t>i</a:t>
            </a:r>
            <a:r>
              <a:rPr sz="1800" spc="-10" dirty="0" smtClean="0">
                <a:latin typeface="Arial"/>
                <a:cs typeface="Arial"/>
              </a:rPr>
              <a:t>l</a:t>
            </a:r>
            <a:r>
              <a:rPr sz="1800" spc="0" dirty="0" smtClean="0">
                <a:latin typeface="Arial"/>
                <a:cs typeface="Arial"/>
              </a:rPr>
              <a:t>l</a:t>
            </a:r>
            <a:r>
              <a:rPr sz="1800" spc="45" dirty="0" smtClean="0">
                <a:latin typeface="Arial"/>
                <a:cs typeface="Arial"/>
              </a:rPr>
              <a:t> </a:t>
            </a:r>
            <a:r>
              <a:rPr sz="1800" spc="0" dirty="0" smtClean="0">
                <a:latin typeface="Arial"/>
                <a:cs typeface="Arial"/>
              </a:rPr>
              <a:t>res</a:t>
            </a:r>
            <a:r>
              <a:rPr sz="1800" spc="-10" dirty="0" smtClean="0">
                <a:latin typeface="Arial"/>
                <a:cs typeface="Arial"/>
              </a:rPr>
              <a:t>u</a:t>
            </a:r>
            <a:r>
              <a:rPr sz="1800" spc="0" dirty="0" smtClean="0">
                <a:latin typeface="Arial"/>
                <a:cs typeface="Arial"/>
              </a:rPr>
              <a:t>lt</a:t>
            </a:r>
            <a:r>
              <a:rPr sz="1800" spc="10" dirty="0" smtClean="0">
                <a:latin typeface="Arial"/>
                <a:cs typeface="Arial"/>
              </a:rPr>
              <a:t> </a:t>
            </a:r>
            <a:r>
              <a:rPr sz="1800" spc="0" dirty="0" smtClean="0">
                <a:latin typeface="Arial"/>
                <a:cs typeface="Arial"/>
              </a:rPr>
              <a:t>in</a:t>
            </a:r>
            <a:r>
              <a:rPr sz="1800" spc="-10" dirty="0" smtClean="0">
                <a:latin typeface="Arial"/>
                <a:cs typeface="Arial"/>
              </a:rPr>
              <a:t> </a:t>
            </a:r>
            <a:r>
              <a:rPr sz="1800" spc="0" dirty="0" smtClean="0">
                <a:latin typeface="Arial"/>
                <a:cs typeface="Arial"/>
              </a:rPr>
              <a:t>an</a:t>
            </a:r>
            <a:r>
              <a:rPr sz="1800" spc="-10" dirty="0" smtClean="0">
                <a:latin typeface="Arial"/>
                <a:cs typeface="Arial"/>
              </a:rPr>
              <a:t> </a:t>
            </a:r>
            <a:r>
              <a:rPr sz="1800" spc="0" dirty="0" smtClean="0">
                <a:latin typeface="Arial"/>
                <a:cs typeface="Arial"/>
              </a:rPr>
              <a:t>esc</a:t>
            </a:r>
            <a:r>
              <a:rPr sz="1800" spc="-10" dirty="0" smtClean="0">
                <a:latin typeface="Arial"/>
                <a:cs typeface="Arial"/>
              </a:rPr>
              <a:t>a</a:t>
            </a:r>
            <a:r>
              <a:rPr sz="1800" spc="0" dirty="0" smtClean="0">
                <a:latin typeface="Arial"/>
                <a:cs typeface="Arial"/>
              </a:rPr>
              <a:t>l</a:t>
            </a:r>
            <a:r>
              <a:rPr sz="1800" spc="-10" dirty="0" smtClean="0">
                <a:latin typeface="Arial"/>
                <a:cs typeface="Arial"/>
              </a:rPr>
              <a:t>a</a:t>
            </a:r>
            <a:r>
              <a:rPr sz="1800" spc="0" dirty="0" smtClean="0">
                <a:latin typeface="Arial"/>
                <a:cs typeface="Arial"/>
              </a:rPr>
              <a:t>tion</a:t>
            </a:r>
            <a:r>
              <a:rPr sz="1800" spc="15" dirty="0" smtClean="0">
                <a:latin typeface="Arial"/>
                <a:cs typeface="Arial"/>
              </a:rPr>
              <a:t> </a:t>
            </a:r>
            <a:r>
              <a:rPr sz="1800" spc="0" dirty="0" smtClean="0">
                <a:latin typeface="Arial"/>
                <a:cs typeface="Arial"/>
              </a:rPr>
              <a:t>to the</a:t>
            </a:r>
            <a:r>
              <a:rPr sz="1800" spc="-114" dirty="0" smtClean="0">
                <a:latin typeface="Arial"/>
                <a:cs typeface="Arial"/>
              </a:rPr>
              <a:t> </a:t>
            </a:r>
            <a:r>
              <a:rPr sz="1800" spc="0" dirty="0" smtClean="0">
                <a:latin typeface="Arial"/>
                <a:cs typeface="Arial"/>
              </a:rPr>
              <a:t>A</a:t>
            </a:r>
            <a:r>
              <a:rPr sz="1800" spc="-10" dirty="0" smtClean="0">
                <a:latin typeface="Arial"/>
                <a:cs typeface="Arial"/>
              </a:rPr>
              <a:t>g</a:t>
            </a:r>
            <a:r>
              <a:rPr sz="1800" spc="0" dirty="0" smtClean="0">
                <a:latin typeface="Arial"/>
                <a:cs typeface="Arial"/>
              </a:rPr>
              <a:t>e</a:t>
            </a:r>
            <a:r>
              <a:rPr sz="1800" spc="-10" dirty="0" smtClean="0">
                <a:latin typeface="Arial"/>
                <a:cs typeface="Arial"/>
              </a:rPr>
              <a:t>n</a:t>
            </a:r>
            <a:r>
              <a:rPr sz="1800" spc="0" dirty="0" smtClean="0">
                <a:latin typeface="Arial"/>
                <a:cs typeface="Arial"/>
              </a:rPr>
              <a:t>cy</a:t>
            </a:r>
            <a:endParaRPr sz="1800" dirty="0">
              <a:latin typeface="Arial"/>
              <a:cs typeface="Arial"/>
            </a:endParaRPr>
          </a:p>
          <a:p>
            <a:pPr marL="355600">
              <a:lnSpc>
                <a:spcPct val="100000"/>
              </a:lnSpc>
            </a:pPr>
            <a:r>
              <a:rPr sz="1800" dirty="0" smtClean="0">
                <a:latin typeface="Arial"/>
                <a:cs typeface="Arial"/>
              </a:rPr>
              <a:t>CFO</a:t>
            </a:r>
            <a:r>
              <a:rPr sz="1800" spc="-10" dirty="0" smtClean="0">
                <a:latin typeface="Arial"/>
                <a:cs typeface="Arial"/>
              </a:rPr>
              <a:t> an</a:t>
            </a:r>
            <a:r>
              <a:rPr sz="1800" spc="0" dirty="0" smtClean="0">
                <a:latin typeface="Arial"/>
                <a:cs typeface="Arial"/>
              </a:rPr>
              <a:t>d</a:t>
            </a:r>
            <a:r>
              <a:rPr sz="1800" spc="5" dirty="0" smtClean="0">
                <a:latin typeface="Arial"/>
                <a:cs typeface="Arial"/>
              </a:rPr>
              <a:t> </a:t>
            </a:r>
            <a:r>
              <a:rPr sz="1800" spc="0" dirty="0" smtClean="0">
                <a:latin typeface="Arial"/>
                <a:cs typeface="Arial"/>
              </a:rPr>
              <a:t>if n</a:t>
            </a:r>
            <a:r>
              <a:rPr sz="1800" spc="-15" dirty="0" smtClean="0">
                <a:latin typeface="Arial"/>
                <a:cs typeface="Arial"/>
              </a:rPr>
              <a:t>e</a:t>
            </a:r>
            <a:r>
              <a:rPr sz="1800" spc="0" dirty="0" smtClean="0">
                <a:latin typeface="Arial"/>
                <a:cs typeface="Arial"/>
              </a:rPr>
              <a:t>c</a:t>
            </a:r>
            <a:r>
              <a:rPr sz="1800" spc="-10" dirty="0" smtClean="0">
                <a:latin typeface="Arial"/>
                <a:cs typeface="Arial"/>
              </a:rPr>
              <a:t>e</a:t>
            </a:r>
            <a:r>
              <a:rPr sz="1800" spc="0" dirty="0" smtClean="0">
                <a:latin typeface="Arial"/>
                <a:cs typeface="Arial"/>
              </a:rPr>
              <a:t>ss</a:t>
            </a:r>
            <a:r>
              <a:rPr sz="1800" spc="-10" dirty="0" smtClean="0">
                <a:latin typeface="Arial"/>
                <a:cs typeface="Arial"/>
              </a:rPr>
              <a:t>a</a:t>
            </a:r>
            <a:r>
              <a:rPr sz="1800" spc="0" dirty="0" smtClean="0">
                <a:latin typeface="Arial"/>
                <a:cs typeface="Arial"/>
              </a:rPr>
              <a:t>r</a:t>
            </a:r>
            <a:r>
              <a:rPr sz="1800" spc="-160" dirty="0" smtClean="0">
                <a:latin typeface="Arial"/>
                <a:cs typeface="Arial"/>
              </a:rPr>
              <a:t>y</a:t>
            </a:r>
            <a:r>
              <a:rPr sz="1800" spc="0" dirty="0" smtClean="0">
                <a:latin typeface="Arial"/>
                <a:cs typeface="Arial"/>
              </a:rPr>
              <a:t>,</a:t>
            </a:r>
            <a:r>
              <a:rPr sz="1800" spc="25" dirty="0" smtClean="0">
                <a:latin typeface="Arial"/>
                <a:cs typeface="Arial"/>
              </a:rPr>
              <a:t> </a:t>
            </a:r>
            <a:r>
              <a:rPr sz="1800" spc="0" dirty="0" smtClean="0">
                <a:latin typeface="Arial"/>
                <a:cs typeface="Arial"/>
              </a:rPr>
              <a:t>the</a:t>
            </a:r>
            <a:r>
              <a:rPr sz="1800" spc="-105" dirty="0" smtClean="0">
                <a:latin typeface="Arial"/>
                <a:cs typeface="Arial"/>
              </a:rPr>
              <a:t> </a:t>
            </a:r>
            <a:r>
              <a:rPr sz="1800" spc="0" dirty="0" smtClean="0">
                <a:latin typeface="Arial"/>
                <a:cs typeface="Arial"/>
              </a:rPr>
              <a:t>A</a:t>
            </a:r>
            <a:r>
              <a:rPr sz="1800" spc="-10" dirty="0" smtClean="0">
                <a:latin typeface="Arial"/>
                <a:cs typeface="Arial"/>
              </a:rPr>
              <a:t>gen</a:t>
            </a:r>
            <a:r>
              <a:rPr sz="1800" spc="0" dirty="0" smtClean="0">
                <a:latin typeface="Arial"/>
                <a:cs typeface="Arial"/>
              </a:rPr>
              <a:t>cy</a:t>
            </a:r>
            <a:r>
              <a:rPr sz="1800" spc="10" dirty="0" smtClean="0">
                <a:latin typeface="Arial"/>
                <a:cs typeface="Arial"/>
              </a:rPr>
              <a:t> </a:t>
            </a:r>
            <a:r>
              <a:rPr sz="1800" spc="0" dirty="0" smtClean="0">
                <a:latin typeface="Arial"/>
                <a:cs typeface="Arial"/>
              </a:rPr>
              <a:t>H</a:t>
            </a:r>
            <a:r>
              <a:rPr sz="1800" spc="-15" dirty="0" smtClean="0">
                <a:latin typeface="Arial"/>
                <a:cs typeface="Arial"/>
              </a:rPr>
              <a:t>e</a:t>
            </a:r>
            <a:r>
              <a:rPr sz="1800" spc="-10" dirty="0" smtClean="0">
                <a:latin typeface="Arial"/>
                <a:cs typeface="Arial"/>
              </a:rPr>
              <a:t>ad</a:t>
            </a:r>
            <a:r>
              <a:rPr sz="1800" spc="0" dirty="0" smtClean="0">
                <a:latin typeface="Arial"/>
                <a:cs typeface="Arial"/>
              </a:rPr>
              <a:t>.</a:t>
            </a:r>
            <a:endParaRPr sz="1800" dirty="0">
              <a:latin typeface="Arial"/>
              <a:cs typeface="Arial"/>
            </a:endParaRPr>
          </a:p>
          <a:p>
            <a:pPr marL="756285" marR="12700" lvl="1" indent="-287020">
              <a:lnSpc>
                <a:spcPct val="100000"/>
              </a:lnSpc>
              <a:buFont typeface="Arial"/>
              <a:buChar char="•"/>
              <a:tabLst>
                <a:tab pos="756285" algn="l"/>
              </a:tabLst>
            </a:pPr>
            <a:r>
              <a:rPr sz="1800" dirty="0" smtClean="0">
                <a:latin typeface="Arial"/>
                <a:cs typeface="Arial"/>
              </a:rPr>
              <a:t>If</a:t>
            </a:r>
            <a:r>
              <a:rPr sz="1800" spc="-5" dirty="0" smtClean="0">
                <a:latin typeface="Arial"/>
                <a:cs typeface="Arial"/>
              </a:rPr>
              <a:t> </a:t>
            </a:r>
            <a:r>
              <a:rPr sz="1800" spc="0" dirty="0" smtClean="0">
                <a:latin typeface="Arial"/>
                <a:cs typeface="Arial"/>
              </a:rPr>
              <a:t>no</a:t>
            </a:r>
            <a:r>
              <a:rPr sz="1800" spc="-10" dirty="0" smtClean="0">
                <a:latin typeface="Arial"/>
                <a:cs typeface="Arial"/>
              </a:rPr>
              <a:t> </a:t>
            </a:r>
            <a:r>
              <a:rPr sz="1800" spc="0" dirty="0" smtClean="0">
                <a:latin typeface="Arial"/>
                <a:cs typeface="Arial"/>
              </a:rPr>
              <a:t>sign</a:t>
            </a:r>
            <a:r>
              <a:rPr sz="1800" spc="5" dirty="0" smtClean="0">
                <a:latin typeface="Arial"/>
                <a:cs typeface="Arial"/>
              </a:rPr>
              <a:t> </a:t>
            </a:r>
            <a:r>
              <a:rPr sz="1800" spc="0" dirty="0" smtClean="0">
                <a:latin typeface="Arial"/>
                <a:cs typeface="Arial"/>
              </a:rPr>
              <a:t>o</a:t>
            </a:r>
            <a:r>
              <a:rPr sz="1800" spc="-40" dirty="0" smtClean="0">
                <a:latin typeface="Arial"/>
                <a:cs typeface="Arial"/>
              </a:rPr>
              <a:t>f</a:t>
            </a:r>
            <a:r>
              <a:rPr sz="1800" spc="0" dirty="0" smtClean="0">
                <a:latin typeface="Arial"/>
                <a:cs typeface="Arial"/>
              </a:rPr>
              <a:t>f</a:t>
            </a:r>
            <a:r>
              <a:rPr sz="1800" spc="5" dirty="0" smtClean="0">
                <a:latin typeface="Arial"/>
                <a:cs typeface="Arial"/>
              </a:rPr>
              <a:t> </a:t>
            </a:r>
            <a:r>
              <a:rPr sz="1800" spc="0" dirty="0" smtClean="0">
                <a:latin typeface="Arial"/>
                <a:cs typeface="Arial"/>
              </a:rPr>
              <a:t>su</a:t>
            </a:r>
            <a:r>
              <a:rPr sz="1800" spc="-10" dirty="0" smtClean="0">
                <a:latin typeface="Arial"/>
                <a:cs typeface="Arial"/>
              </a:rPr>
              <a:t>b</a:t>
            </a:r>
            <a:r>
              <a:rPr sz="1800" spc="0" dirty="0" smtClean="0">
                <a:latin typeface="Arial"/>
                <a:cs typeface="Arial"/>
              </a:rPr>
              <a:t>miss</a:t>
            </a:r>
            <a:r>
              <a:rPr sz="1800" spc="-10" dirty="0" smtClean="0">
                <a:latin typeface="Arial"/>
                <a:cs typeface="Arial"/>
              </a:rPr>
              <a:t>i</a:t>
            </a:r>
            <a:r>
              <a:rPr sz="1800" spc="0" dirty="0" smtClean="0">
                <a:latin typeface="Arial"/>
                <a:cs typeface="Arial"/>
              </a:rPr>
              <a:t>on</a:t>
            </a:r>
            <a:r>
              <a:rPr sz="1800" spc="5" dirty="0" smtClean="0">
                <a:latin typeface="Arial"/>
                <a:cs typeface="Arial"/>
              </a:rPr>
              <a:t> </a:t>
            </a:r>
            <a:r>
              <a:rPr sz="1800" spc="0" dirty="0" smtClean="0">
                <a:latin typeface="Arial"/>
                <a:cs typeface="Arial"/>
              </a:rPr>
              <a:t>is rec</a:t>
            </a:r>
            <a:r>
              <a:rPr sz="1800" spc="-10" dirty="0" smtClean="0">
                <a:latin typeface="Arial"/>
                <a:cs typeface="Arial"/>
              </a:rPr>
              <a:t>e</a:t>
            </a:r>
            <a:r>
              <a:rPr sz="1800" spc="0" dirty="0" smtClean="0">
                <a:latin typeface="Arial"/>
                <a:cs typeface="Arial"/>
              </a:rPr>
              <a:t>iv</a:t>
            </a:r>
            <a:r>
              <a:rPr sz="1800" spc="-10" dirty="0" smtClean="0">
                <a:latin typeface="Arial"/>
                <a:cs typeface="Arial"/>
              </a:rPr>
              <a:t>e</a:t>
            </a:r>
            <a:r>
              <a:rPr sz="1800" spc="0" dirty="0" smtClean="0">
                <a:latin typeface="Arial"/>
                <a:cs typeface="Arial"/>
              </a:rPr>
              <a:t>d</a:t>
            </a:r>
            <a:r>
              <a:rPr sz="1800" spc="20" dirty="0" smtClean="0">
                <a:latin typeface="Arial"/>
                <a:cs typeface="Arial"/>
              </a:rPr>
              <a:t> </a:t>
            </a:r>
            <a:r>
              <a:rPr sz="1800" spc="0" dirty="0" smtClean="0">
                <a:latin typeface="Arial"/>
                <a:cs typeface="Arial"/>
              </a:rPr>
              <a:t>after</a:t>
            </a:r>
            <a:r>
              <a:rPr sz="1800" spc="-15" dirty="0" smtClean="0">
                <a:latin typeface="Arial"/>
                <a:cs typeface="Arial"/>
              </a:rPr>
              <a:t> </a:t>
            </a:r>
            <a:r>
              <a:rPr sz="1800" spc="0" dirty="0" smtClean="0">
                <a:latin typeface="Arial"/>
                <a:cs typeface="Arial"/>
              </a:rPr>
              <a:t>this </a:t>
            </a:r>
            <a:r>
              <a:rPr sz="1800" spc="-10" dirty="0" smtClean="0">
                <a:latin typeface="Arial"/>
                <a:cs typeface="Arial"/>
              </a:rPr>
              <a:t>e</a:t>
            </a:r>
            <a:r>
              <a:rPr sz="1800" spc="0" dirty="0" smtClean="0">
                <a:latin typeface="Arial"/>
                <a:cs typeface="Arial"/>
              </a:rPr>
              <a:t>sca</a:t>
            </a:r>
            <a:r>
              <a:rPr sz="1800" spc="-10" dirty="0" smtClean="0">
                <a:latin typeface="Arial"/>
                <a:cs typeface="Arial"/>
              </a:rPr>
              <a:t>l</a:t>
            </a:r>
            <a:r>
              <a:rPr sz="1800" spc="0" dirty="0" smtClean="0">
                <a:latin typeface="Arial"/>
                <a:cs typeface="Arial"/>
              </a:rPr>
              <a:t>ati</a:t>
            </a:r>
            <a:r>
              <a:rPr sz="1800" spc="-10" dirty="0" smtClean="0">
                <a:latin typeface="Arial"/>
                <a:cs typeface="Arial"/>
              </a:rPr>
              <a:t>o</a:t>
            </a:r>
            <a:r>
              <a:rPr sz="1800" spc="0" dirty="0" smtClean="0">
                <a:latin typeface="Arial"/>
                <a:cs typeface="Arial"/>
              </a:rPr>
              <a:t>n,</a:t>
            </a:r>
            <a:r>
              <a:rPr sz="1800" spc="25" dirty="0" smtClean="0">
                <a:latin typeface="Arial"/>
                <a:cs typeface="Arial"/>
              </a:rPr>
              <a:t> </a:t>
            </a:r>
            <a:r>
              <a:rPr sz="1800" spc="0" dirty="0" smtClean="0">
                <a:latin typeface="Arial"/>
                <a:cs typeface="Arial"/>
              </a:rPr>
              <a:t>the</a:t>
            </a:r>
            <a:r>
              <a:rPr sz="1800" spc="-10" dirty="0" smtClean="0">
                <a:latin typeface="Arial"/>
                <a:cs typeface="Arial"/>
              </a:rPr>
              <a:t> </a:t>
            </a:r>
            <a:r>
              <a:rPr sz="1800" spc="0" dirty="0" smtClean="0">
                <a:latin typeface="Arial"/>
                <a:cs typeface="Arial"/>
              </a:rPr>
              <a:t>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sz="1800" spc="0" dirty="0" smtClean="0">
                <a:latin typeface="Arial"/>
                <a:cs typeface="Arial"/>
              </a:rPr>
              <a:t>Jo</a:t>
            </a:r>
            <a:r>
              <a:rPr sz="1800" spc="-10" dirty="0" smtClean="0">
                <a:latin typeface="Arial"/>
                <a:cs typeface="Arial"/>
              </a:rPr>
              <a:t>i</a:t>
            </a:r>
            <a:r>
              <a:rPr sz="1800" spc="0" dirty="0" smtClean="0">
                <a:latin typeface="Arial"/>
                <a:cs typeface="Arial"/>
              </a:rPr>
              <a:t>nt Gov</a:t>
            </a:r>
            <a:r>
              <a:rPr sz="1800" spc="-10" dirty="0" smtClean="0">
                <a:latin typeface="Arial"/>
                <a:cs typeface="Arial"/>
              </a:rPr>
              <a:t>e</a:t>
            </a:r>
            <a:r>
              <a:rPr sz="1800" spc="0" dirty="0" smtClean="0">
                <a:latin typeface="Arial"/>
                <a:cs typeface="Arial"/>
              </a:rPr>
              <a:t>rn</a:t>
            </a:r>
            <a:r>
              <a:rPr sz="1800" spc="-10" dirty="0" smtClean="0">
                <a:latin typeface="Arial"/>
                <a:cs typeface="Arial"/>
              </a:rPr>
              <a:t>a</a:t>
            </a:r>
            <a:r>
              <a:rPr sz="1800" spc="0" dirty="0" smtClean="0">
                <a:latin typeface="Arial"/>
                <a:cs typeface="Arial"/>
              </a:rPr>
              <a:t>nce</a:t>
            </a:r>
            <a:r>
              <a:rPr sz="1800" spc="5" dirty="0" smtClean="0">
                <a:latin typeface="Arial"/>
                <a:cs typeface="Arial"/>
              </a:rPr>
              <a:t> </a:t>
            </a:r>
            <a:r>
              <a:rPr sz="1800" spc="0" dirty="0" smtClean="0">
                <a:latin typeface="Arial"/>
                <a:cs typeface="Arial"/>
              </a:rPr>
              <a:t>B</a:t>
            </a:r>
            <a:r>
              <a:rPr sz="1800" spc="-10" dirty="0" smtClean="0">
                <a:latin typeface="Arial"/>
                <a:cs typeface="Arial"/>
              </a:rPr>
              <a:t>o</a:t>
            </a:r>
            <a:r>
              <a:rPr sz="1800" spc="0" dirty="0" smtClean="0">
                <a:latin typeface="Arial"/>
                <a:cs typeface="Arial"/>
              </a:rPr>
              <a:t>ard</a:t>
            </a:r>
            <a:r>
              <a:rPr sz="1800" spc="5" dirty="0" smtClean="0">
                <a:latin typeface="Arial"/>
                <a:cs typeface="Arial"/>
              </a:rPr>
              <a:t> </a:t>
            </a:r>
            <a:r>
              <a:rPr sz="1800" spc="0" dirty="0" smtClean="0">
                <a:latin typeface="Arial"/>
                <a:cs typeface="Arial"/>
              </a:rPr>
              <a:t>(JGB) </a:t>
            </a:r>
            <a:r>
              <a:rPr sz="1800" spc="-45" dirty="0" smtClean="0">
                <a:latin typeface="Arial"/>
                <a:cs typeface="Arial"/>
              </a:rPr>
              <a:t>w</a:t>
            </a:r>
            <a:r>
              <a:rPr sz="1800" spc="0" dirty="0" smtClean="0">
                <a:latin typeface="Arial"/>
                <a:cs typeface="Arial"/>
              </a:rPr>
              <a:t>i</a:t>
            </a:r>
            <a:r>
              <a:rPr sz="1800" spc="-10" dirty="0" smtClean="0">
                <a:latin typeface="Arial"/>
                <a:cs typeface="Arial"/>
              </a:rPr>
              <a:t>l</a:t>
            </a:r>
            <a:r>
              <a:rPr sz="1800" spc="0" dirty="0" smtClean="0">
                <a:latin typeface="Arial"/>
                <a:cs typeface="Arial"/>
              </a:rPr>
              <a:t>l</a:t>
            </a:r>
            <a:r>
              <a:rPr sz="1800" spc="45" dirty="0" smtClean="0">
                <a:latin typeface="Arial"/>
                <a:cs typeface="Arial"/>
              </a:rPr>
              <a:t> </a:t>
            </a:r>
            <a:r>
              <a:rPr sz="1800" spc="0" dirty="0" smtClean="0">
                <a:latin typeface="Arial"/>
                <a:cs typeface="Arial"/>
              </a:rPr>
              <a:t>be</a:t>
            </a:r>
            <a:r>
              <a:rPr sz="1800" spc="5" dirty="0" smtClean="0">
                <a:latin typeface="Arial"/>
                <a:cs typeface="Arial"/>
              </a:rPr>
              <a:t> </a:t>
            </a:r>
            <a:r>
              <a:rPr sz="1800" spc="0" dirty="0" smtClean="0">
                <a:latin typeface="Arial"/>
                <a:cs typeface="Arial"/>
              </a:rPr>
              <a:t>n</a:t>
            </a:r>
            <a:r>
              <a:rPr sz="1800" spc="-10" dirty="0" smtClean="0">
                <a:latin typeface="Arial"/>
                <a:cs typeface="Arial"/>
              </a:rPr>
              <a:t>o</a:t>
            </a:r>
            <a:r>
              <a:rPr sz="1800" spc="0" dirty="0" smtClean="0">
                <a:latin typeface="Arial"/>
                <a:cs typeface="Arial"/>
              </a:rPr>
              <a:t>tified</a:t>
            </a:r>
            <a:r>
              <a:rPr sz="1800" spc="5" dirty="0" smtClean="0">
                <a:latin typeface="Arial"/>
                <a:cs typeface="Arial"/>
              </a:rPr>
              <a:t> </a:t>
            </a:r>
            <a:r>
              <a:rPr sz="1800" spc="0" dirty="0" smtClean="0">
                <a:latin typeface="Arial"/>
                <a:cs typeface="Arial"/>
              </a:rPr>
              <a:t>of</a:t>
            </a:r>
            <a:r>
              <a:rPr sz="1800" spc="-10" dirty="0" smtClean="0">
                <a:latin typeface="Arial"/>
                <a:cs typeface="Arial"/>
              </a:rPr>
              <a:t> </a:t>
            </a:r>
            <a:r>
              <a:rPr sz="1800" spc="0" dirty="0" smtClean="0">
                <a:latin typeface="Arial"/>
                <a:cs typeface="Arial"/>
              </a:rPr>
              <a:t>the</a:t>
            </a:r>
            <a:r>
              <a:rPr sz="1800" spc="5" dirty="0" smtClean="0">
                <a:latin typeface="Arial"/>
                <a:cs typeface="Arial"/>
              </a:rPr>
              <a:t> </a:t>
            </a:r>
            <a:r>
              <a:rPr sz="1800" spc="-5" dirty="0" smtClean="0">
                <a:latin typeface="Arial"/>
                <a:cs typeface="Arial"/>
              </a:rPr>
              <a:t>non</a:t>
            </a:r>
            <a:r>
              <a:rPr sz="1800" spc="0" dirty="0" smtClean="0">
                <a:latin typeface="Arial"/>
                <a:cs typeface="Arial"/>
              </a:rPr>
              <a:t>-com</a:t>
            </a:r>
            <a:r>
              <a:rPr sz="1800" spc="-10" dirty="0" smtClean="0">
                <a:latin typeface="Arial"/>
                <a:cs typeface="Arial"/>
              </a:rPr>
              <a:t>p</a:t>
            </a:r>
            <a:r>
              <a:rPr sz="1800" spc="0" dirty="0" smtClean="0">
                <a:latin typeface="Arial"/>
                <a:cs typeface="Arial"/>
              </a:rPr>
              <a:t>l</a:t>
            </a:r>
            <a:r>
              <a:rPr sz="1800" spc="-10" dirty="0" smtClean="0">
                <a:latin typeface="Arial"/>
                <a:cs typeface="Arial"/>
              </a:rPr>
              <a:t>i</a:t>
            </a:r>
            <a:r>
              <a:rPr sz="1800" spc="0" dirty="0" smtClean="0">
                <a:latin typeface="Arial"/>
                <a:cs typeface="Arial"/>
              </a:rPr>
              <a:t>a</a:t>
            </a:r>
            <a:r>
              <a:rPr sz="1800" spc="-10" dirty="0" smtClean="0">
                <a:latin typeface="Arial"/>
                <a:cs typeface="Arial"/>
              </a:rPr>
              <a:t>n</a:t>
            </a:r>
            <a:r>
              <a:rPr sz="1800" spc="0" dirty="0" smtClean="0">
                <a:latin typeface="Arial"/>
                <a:cs typeface="Arial"/>
              </a:rPr>
              <a:t>ce</a:t>
            </a:r>
            <a:r>
              <a:rPr sz="1800" spc="30" dirty="0" smtClean="0">
                <a:latin typeface="Arial"/>
                <a:cs typeface="Arial"/>
              </a:rPr>
              <a:t> </a:t>
            </a:r>
            <a:r>
              <a:rPr sz="1800" spc="-40" dirty="0" smtClean="0">
                <a:latin typeface="Arial"/>
                <a:cs typeface="Arial"/>
              </a:rPr>
              <a:t>w</a:t>
            </a:r>
            <a:r>
              <a:rPr sz="1800" spc="0" dirty="0" smtClean="0">
                <a:latin typeface="Arial"/>
                <a:cs typeface="Arial"/>
              </a:rPr>
              <a:t>ith</a:t>
            </a:r>
            <a:r>
              <a:rPr sz="1800" spc="45" dirty="0" smtClean="0">
                <a:latin typeface="Arial"/>
                <a:cs typeface="Arial"/>
              </a:rPr>
              <a:t> </a:t>
            </a:r>
            <a:r>
              <a:rPr sz="1800" spc="0" dirty="0" smtClean="0">
                <a:latin typeface="Arial"/>
                <a:cs typeface="Arial"/>
              </a:rPr>
              <a:t>Inter</a:t>
            </a:r>
            <a:r>
              <a:rPr sz="1800" spc="-10" dirty="0" smtClean="0">
                <a:latin typeface="Arial"/>
                <a:cs typeface="Arial"/>
              </a:rPr>
              <a:t>n</a:t>
            </a:r>
            <a:r>
              <a:rPr sz="1800" spc="0" dirty="0" smtClean="0">
                <a:latin typeface="Arial"/>
                <a:cs typeface="Arial"/>
              </a:rPr>
              <a:t>al C</a:t>
            </a:r>
            <a:r>
              <a:rPr sz="1800" spc="-10" dirty="0" smtClean="0">
                <a:latin typeface="Arial"/>
                <a:cs typeface="Arial"/>
              </a:rPr>
              <a:t>o</a:t>
            </a:r>
            <a:r>
              <a:rPr sz="1800" spc="0" dirty="0" smtClean="0">
                <a:latin typeface="Arial"/>
                <a:cs typeface="Arial"/>
              </a:rPr>
              <a:t>ntr</a:t>
            </a:r>
            <a:r>
              <a:rPr sz="1800" spc="-10" dirty="0" smtClean="0">
                <a:latin typeface="Arial"/>
                <a:cs typeface="Arial"/>
              </a:rPr>
              <a:t>o</a:t>
            </a:r>
            <a:r>
              <a:rPr sz="1800" spc="0" dirty="0" smtClean="0">
                <a:latin typeface="Arial"/>
                <a:cs typeface="Arial"/>
              </a:rPr>
              <a:t>ls</a:t>
            </a:r>
            <a:r>
              <a:rPr sz="1800" spc="10" dirty="0" smtClean="0">
                <a:latin typeface="Arial"/>
                <a:cs typeface="Arial"/>
              </a:rPr>
              <a:t> </a:t>
            </a:r>
            <a:r>
              <a:rPr sz="1800" spc="0" dirty="0" smtClean="0">
                <a:latin typeface="Arial"/>
                <a:cs typeface="Arial"/>
              </a:rPr>
              <a:t>Sta</a:t>
            </a:r>
            <a:r>
              <a:rPr sz="1800" spc="-10" dirty="0" smtClean="0">
                <a:latin typeface="Arial"/>
                <a:cs typeface="Arial"/>
              </a:rPr>
              <a:t>n</a:t>
            </a:r>
            <a:r>
              <a:rPr sz="1800" spc="0" dirty="0" smtClean="0">
                <a:latin typeface="Arial"/>
                <a:cs typeface="Arial"/>
              </a:rPr>
              <a:t>d</a:t>
            </a:r>
            <a:r>
              <a:rPr sz="1800" spc="-10" dirty="0" smtClean="0">
                <a:latin typeface="Arial"/>
                <a:cs typeface="Arial"/>
              </a:rPr>
              <a:t>a</a:t>
            </a:r>
            <a:r>
              <a:rPr sz="1800" spc="0" dirty="0" smtClean="0">
                <a:latin typeface="Arial"/>
                <a:cs typeface="Arial"/>
              </a:rPr>
              <a:t>rds</a:t>
            </a:r>
            <a:endParaRPr sz="1800" dirty="0">
              <a:latin typeface="Arial"/>
              <a:cs typeface="Arial"/>
            </a:endParaRPr>
          </a:p>
          <a:p>
            <a:pPr lvl="1">
              <a:lnSpc>
                <a:spcPts val="1000"/>
              </a:lnSpc>
              <a:buFont typeface="Arial"/>
              <a:buChar char="•"/>
            </a:pPr>
            <a:endParaRPr sz="1000" dirty="0"/>
          </a:p>
          <a:p>
            <a:pPr lvl="1">
              <a:lnSpc>
                <a:spcPts val="1100"/>
              </a:lnSpc>
              <a:spcBef>
                <a:spcPts val="62"/>
              </a:spcBef>
              <a:buFont typeface="Arial"/>
              <a:buChar char="•"/>
            </a:pPr>
            <a:endParaRPr sz="1100" dirty="0"/>
          </a:p>
          <a:p>
            <a:pPr marL="355600" marR="236220" indent="-342900">
              <a:lnSpc>
                <a:spcPct val="100000"/>
              </a:lnSpc>
              <a:buFont typeface="Wingdings"/>
              <a:buChar char=""/>
              <a:tabLst>
                <a:tab pos="354965" algn="l"/>
              </a:tabLst>
            </a:pPr>
            <a:r>
              <a:rPr sz="1800" dirty="0" smtClean="0">
                <a:latin typeface="Arial"/>
                <a:cs typeface="Arial"/>
              </a:rPr>
              <a:t>At</a:t>
            </a:r>
            <a:r>
              <a:rPr sz="1800" spc="-10" dirty="0" smtClean="0">
                <a:latin typeface="Arial"/>
                <a:cs typeface="Arial"/>
              </a:rPr>
              <a:t> </a:t>
            </a:r>
            <a:r>
              <a:rPr sz="1800" spc="0" dirty="0" smtClean="0">
                <a:latin typeface="Arial"/>
                <a:cs typeface="Arial"/>
              </a:rPr>
              <a:t>the</a:t>
            </a:r>
            <a:r>
              <a:rPr sz="1800" spc="-10" dirty="0" smtClean="0">
                <a:latin typeface="Arial"/>
                <a:cs typeface="Arial"/>
              </a:rPr>
              <a:t> </a:t>
            </a:r>
            <a:r>
              <a:rPr sz="1800" spc="5" dirty="0" smtClean="0">
                <a:latin typeface="Arial"/>
                <a:cs typeface="Arial"/>
              </a:rPr>
              <a:t>t</a:t>
            </a:r>
            <a:r>
              <a:rPr sz="1800" spc="0" dirty="0" smtClean="0">
                <a:latin typeface="Arial"/>
                <a:cs typeface="Arial"/>
              </a:rPr>
              <a:t>ime</a:t>
            </a:r>
            <a:r>
              <a:rPr sz="1800" spc="-10" dirty="0" smtClean="0">
                <a:latin typeface="Arial"/>
                <a:cs typeface="Arial"/>
              </a:rPr>
              <a:t> </a:t>
            </a:r>
            <a:r>
              <a:rPr sz="1800" spc="0" dirty="0" smtClean="0">
                <a:latin typeface="Arial"/>
                <a:cs typeface="Arial"/>
              </a:rPr>
              <a:t>of the</a:t>
            </a:r>
            <a:r>
              <a:rPr sz="1800" spc="-10" dirty="0" smtClean="0">
                <a:latin typeface="Arial"/>
                <a:cs typeface="Arial"/>
              </a:rPr>
              <a:t> </a:t>
            </a:r>
            <a:r>
              <a:rPr sz="1800" spc="5" dirty="0" smtClean="0">
                <a:latin typeface="Arial"/>
                <a:cs typeface="Arial"/>
              </a:rPr>
              <a:t>O</a:t>
            </a:r>
            <a:r>
              <a:rPr sz="1800" spc="0" dirty="0" smtClean="0">
                <a:latin typeface="Arial"/>
                <a:cs typeface="Arial"/>
              </a:rPr>
              <a:t>cto</a:t>
            </a:r>
            <a:r>
              <a:rPr sz="1800" spc="-10" dirty="0" smtClean="0">
                <a:latin typeface="Arial"/>
                <a:cs typeface="Arial"/>
              </a:rPr>
              <a:t>b</a:t>
            </a:r>
            <a:r>
              <a:rPr sz="1800" spc="0" dirty="0" smtClean="0">
                <a:latin typeface="Arial"/>
                <a:cs typeface="Arial"/>
              </a:rPr>
              <a:t>er </a:t>
            </a:r>
            <a:r>
              <a:rPr sz="1800" spc="-10" dirty="0" smtClean="0">
                <a:latin typeface="Arial"/>
                <a:cs typeface="Arial"/>
              </a:rPr>
              <a:t>q</a:t>
            </a:r>
            <a:r>
              <a:rPr sz="1800" spc="0" dirty="0" smtClean="0">
                <a:latin typeface="Arial"/>
                <a:cs typeface="Arial"/>
              </a:rPr>
              <a:t>u</a:t>
            </a:r>
            <a:r>
              <a:rPr sz="1800" spc="-10" dirty="0" smtClean="0">
                <a:latin typeface="Arial"/>
                <a:cs typeface="Arial"/>
              </a:rPr>
              <a:t>a</a:t>
            </a:r>
            <a:r>
              <a:rPr sz="1800" spc="0" dirty="0" smtClean="0">
                <a:latin typeface="Arial"/>
                <a:cs typeface="Arial"/>
              </a:rPr>
              <a:t>rterly</a:t>
            </a:r>
            <a:r>
              <a:rPr sz="1800" spc="10" dirty="0" smtClean="0">
                <a:latin typeface="Arial"/>
                <a:cs typeface="Arial"/>
              </a:rPr>
              <a:t> </a:t>
            </a:r>
            <a:r>
              <a:rPr sz="1800" spc="0" dirty="0" smtClean="0">
                <a:latin typeface="Arial"/>
                <a:cs typeface="Arial"/>
              </a:rPr>
              <a:t>re</a:t>
            </a:r>
            <a:r>
              <a:rPr sz="1800" spc="-10" dirty="0" smtClean="0">
                <a:latin typeface="Arial"/>
                <a:cs typeface="Arial"/>
              </a:rPr>
              <a:t>p</a:t>
            </a:r>
            <a:r>
              <a:rPr sz="1800" spc="0" dirty="0" smtClean="0">
                <a:latin typeface="Arial"/>
                <a:cs typeface="Arial"/>
              </a:rPr>
              <a:t>ort d</a:t>
            </a:r>
            <a:r>
              <a:rPr sz="1800" spc="-10" dirty="0" smtClean="0">
                <a:latin typeface="Arial"/>
                <a:cs typeface="Arial"/>
              </a:rPr>
              <a:t>i</a:t>
            </a:r>
            <a:r>
              <a:rPr sz="1800" spc="0" dirty="0" smtClean="0">
                <a:latin typeface="Arial"/>
                <a:cs typeface="Arial"/>
              </a:rPr>
              <a:t>strib</a:t>
            </a:r>
            <a:r>
              <a:rPr sz="1800" spc="-10" dirty="0" smtClean="0">
                <a:latin typeface="Arial"/>
                <a:cs typeface="Arial"/>
              </a:rPr>
              <a:t>u</a:t>
            </a:r>
            <a:r>
              <a:rPr sz="1800" spc="0" dirty="0" smtClean="0">
                <a:latin typeface="Arial"/>
                <a:cs typeface="Arial"/>
              </a:rPr>
              <a:t>tio</a:t>
            </a:r>
            <a:r>
              <a:rPr sz="1800" spc="-10" dirty="0" smtClean="0">
                <a:latin typeface="Arial"/>
                <a:cs typeface="Arial"/>
              </a:rPr>
              <a:t>n</a:t>
            </a:r>
            <a:r>
              <a:rPr sz="1800" spc="0" dirty="0" smtClean="0">
                <a:latin typeface="Arial"/>
                <a:cs typeface="Arial"/>
              </a:rPr>
              <a:t>,</a:t>
            </a:r>
            <a:r>
              <a:rPr sz="1800" spc="25" dirty="0" smtClean="0">
                <a:latin typeface="Arial"/>
                <a:cs typeface="Arial"/>
              </a:rPr>
              <a:t> </a:t>
            </a:r>
            <a:r>
              <a:rPr sz="1800" spc="0" dirty="0" smtClean="0">
                <a:latin typeface="Arial"/>
                <a:cs typeface="Arial"/>
              </a:rPr>
              <a:t>SFS</a:t>
            </a:r>
            <a:r>
              <a:rPr sz="1800" spc="5" dirty="0" smtClean="0">
                <a:latin typeface="Arial"/>
                <a:cs typeface="Arial"/>
              </a:rPr>
              <a:t> </a:t>
            </a:r>
            <a:r>
              <a:rPr sz="1800" spc="0" dirty="0" smtClean="0">
                <a:latin typeface="Arial"/>
                <a:cs typeface="Arial"/>
              </a:rPr>
              <a:t>S</a:t>
            </a:r>
            <a:r>
              <a:rPr sz="1800" spc="-10" dirty="0" smtClean="0">
                <a:latin typeface="Arial"/>
                <a:cs typeface="Arial"/>
              </a:rPr>
              <a:t>e</a:t>
            </a:r>
            <a:r>
              <a:rPr sz="1800" spc="0" dirty="0" smtClean="0">
                <a:latin typeface="Arial"/>
                <a:cs typeface="Arial"/>
              </a:rPr>
              <a:t>cur</a:t>
            </a:r>
            <a:r>
              <a:rPr sz="1800" spc="-10" dirty="0" smtClean="0">
                <a:latin typeface="Arial"/>
                <a:cs typeface="Arial"/>
              </a:rPr>
              <a:t>i</a:t>
            </a:r>
            <a:r>
              <a:rPr sz="1800" spc="0" dirty="0" smtClean="0">
                <a:latin typeface="Arial"/>
                <a:cs typeface="Arial"/>
              </a:rPr>
              <a:t>ty</a:t>
            </a:r>
            <a:r>
              <a:rPr sz="1800" spc="5" dirty="0" smtClean="0">
                <a:latin typeface="Arial"/>
                <a:cs typeface="Arial"/>
              </a:rPr>
              <a:t> </a:t>
            </a:r>
            <a:r>
              <a:rPr sz="1800" spc="-40" dirty="0" smtClean="0">
                <a:latin typeface="Arial"/>
                <a:cs typeface="Arial"/>
              </a:rPr>
              <a:t>w</a:t>
            </a:r>
            <a:r>
              <a:rPr sz="1800" spc="0" dirty="0" smtClean="0">
                <a:latin typeface="Arial"/>
                <a:cs typeface="Arial"/>
              </a:rPr>
              <a:t>i</a:t>
            </a:r>
            <a:r>
              <a:rPr sz="1800" spc="-10" dirty="0" smtClean="0">
                <a:latin typeface="Arial"/>
                <a:cs typeface="Arial"/>
              </a:rPr>
              <a:t>l</a:t>
            </a:r>
            <a:r>
              <a:rPr sz="1800" spc="0" dirty="0" smtClean="0">
                <a:latin typeface="Arial"/>
                <a:cs typeface="Arial"/>
              </a:rPr>
              <a:t>l</a:t>
            </a:r>
            <a:r>
              <a:rPr sz="1800" spc="45" dirty="0" smtClean="0">
                <a:latin typeface="Arial"/>
                <a:cs typeface="Arial"/>
              </a:rPr>
              <a:t> </a:t>
            </a:r>
            <a:r>
              <a:rPr sz="1800" spc="0" dirty="0" smtClean="0">
                <a:latin typeface="Arial"/>
                <a:cs typeface="Arial"/>
              </a:rPr>
              <a:t>re</a:t>
            </a:r>
            <a:r>
              <a:rPr sz="1800" spc="-10" dirty="0" smtClean="0">
                <a:latin typeface="Arial"/>
                <a:cs typeface="Arial"/>
              </a:rPr>
              <a:t>a</a:t>
            </a:r>
            <a:r>
              <a:rPr sz="1800" spc="0" dirty="0" smtClean="0">
                <a:latin typeface="Arial"/>
                <a:cs typeface="Arial"/>
              </a:rPr>
              <a:t>ch o</a:t>
            </a:r>
            <a:r>
              <a:rPr sz="1800" spc="-10" dirty="0" smtClean="0">
                <a:latin typeface="Arial"/>
                <a:cs typeface="Arial"/>
              </a:rPr>
              <a:t>u</a:t>
            </a:r>
            <a:r>
              <a:rPr sz="1800" spc="0" dirty="0" smtClean="0">
                <a:latin typeface="Arial"/>
                <a:cs typeface="Arial"/>
              </a:rPr>
              <a:t>t</a:t>
            </a:r>
            <a:r>
              <a:rPr sz="1800" spc="5" dirty="0" smtClean="0">
                <a:latin typeface="Arial"/>
                <a:cs typeface="Arial"/>
              </a:rPr>
              <a:t> </a:t>
            </a:r>
            <a:r>
              <a:rPr sz="1800" spc="0" dirty="0" smtClean="0">
                <a:latin typeface="Arial"/>
                <a:cs typeface="Arial"/>
              </a:rPr>
              <a:t>to a</a:t>
            </a:r>
            <a:r>
              <a:rPr sz="1800" spc="-10" dirty="0" smtClean="0">
                <a:latin typeface="Arial"/>
                <a:cs typeface="Arial"/>
              </a:rPr>
              <a:t>l</a:t>
            </a:r>
            <a:r>
              <a:rPr sz="1800" spc="0" dirty="0" smtClean="0">
                <a:latin typeface="Arial"/>
                <a:cs typeface="Arial"/>
              </a:rPr>
              <a:t>l n</a:t>
            </a:r>
            <a:r>
              <a:rPr sz="1800" spc="-10" dirty="0" smtClean="0">
                <a:latin typeface="Arial"/>
                <a:cs typeface="Arial"/>
              </a:rPr>
              <a:t>o</a:t>
            </a:r>
            <a:r>
              <a:rPr sz="1800" spc="-5" dirty="0" smtClean="0">
                <a:latin typeface="Arial"/>
                <a:cs typeface="Arial"/>
              </a:rPr>
              <a:t>n</a:t>
            </a:r>
            <a:r>
              <a:rPr sz="1800" spc="0" dirty="0" smtClean="0">
                <a:latin typeface="Arial"/>
                <a:cs typeface="Arial"/>
              </a:rPr>
              <a:t>-com</a:t>
            </a:r>
            <a:r>
              <a:rPr sz="1800" spc="-10" dirty="0" smtClean="0">
                <a:latin typeface="Arial"/>
                <a:cs typeface="Arial"/>
              </a:rPr>
              <a:t>p</a:t>
            </a:r>
            <a:r>
              <a:rPr sz="1800" spc="0" dirty="0" smtClean="0">
                <a:latin typeface="Arial"/>
                <a:cs typeface="Arial"/>
              </a:rPr>
              <a:t>l</a:t>
            </a:r>
            <a:r>
              <a:rPr sz="1800" spc="-10" dirty="0" smtClean="0">
                <a:latin typeface="Arial"/>
                <a:cs typeface="Arial"/>
              </a:rPr>
              <a:t>i</a:t>
            </a:r>
            <a:r>
              <a:rPr sz="1800" spc="0" dirty="0" smtClean="0">
                <a:latin typeface="Arial"/>
                <a:cs typeface="Arial"/>
              </a:rPr>
              <a:t>a</a:t>
            </a:r>
            <a:r>
              <a:rPr sz="1800" spc="-10" dirty="0" smtClean="0">
                <a:latin typeface="Arial"/>
                <a:cs typeface="Arial"/>
              </a:rPr>
              <a:t>n</a:t>
            </a:r>
            <a:r>
              <a:rPr sz="1800" spc="0" dirty="0" smtClean="0">
                <a:latin typeface="Arial"/>
                <a:cs typeface="Arial"/>
              </a:rPr>
              <a:t>t</a:t>
            </a:r>
            <a:r>
              <a:rPr sz="1800" spc="40" dirty="0" smtClean="0">
                <a:latin typeface="Arial"/>
                <a:cs typeface="Arial"/>
              </a:rPr>
              <a:t> </a:t>
            </a:r>
            <a:r>
              <a:rPr sz="1800" spc="0" dirty="0" smtClean="0">
                <a:latin typeface="Arial"/>
                <a:cs typeface="Arial"/>
              </a:rPr>
              <a:t>a</a:t>
            </a:r>
            <a:r>
              <a:rPr sz="1800" spc="-10" dirty="0" smtClean="0">
                <a:latin typeface="Arial"/>
                <a:cs typeface="Arial"/>
              </a:rPr>
              <a:t>g</a:t>
            </a:r>
            <a:r>
              <a:rPr sz="1800" spc="0" dirty="0" smtClean="0">
                <a:latin typeface="Arial"/>
                <a:cs typeface="Arial"/>
              </a:rPr>
              <a:t>e</a:t>
            </a:r>
            <a:r>
              <a:rPr sz="1800" spc="-10" dirty="0" smtClean="0">
                <a:latin typeface="Arial"/>
                <a:cs typeface="Arial"/>
              </a:rPr>
              <a:t>n</a:t>
            </a:r>
            <a:r>
              <a:rPr sz="1800" spc="0" dirty="0" smtClean="0">
                <a:latin typeface="Arial"/>
                <a:cs typeface="Arial"/>
              </a:rPr>
              <a:t>ci</a:t>
            </a:r>
            <a:r>
              <a:rPr sz="1800" spc="-10" dirty="0" smtClean="0">
                <a:latin typeface="Arial"/>
                <a:cs typeface="Arial"/>
              </a:rPr>
              <a:t>e</a:t>
            </a:r>
            <a:r>
              <a:rPr sz="1800" spc="0" dirty="0" smtClean="0">
                <a:latin typeface="Arial"/>
                <a:cs typeface="Arial"/>
              </a:rPr>
              <a:t>s</a:t>
            </a:r>
            <a:r>
              <a:rPr sz="1800" spc="10" dirty="0" smtClean="0">
                <a:latin typeface="Arial"/>
                <a:cs typeface="Arial"/>
              </a:rPr>
              <a:t> </a:t>
            </a:r>
            <a:r>
              <a:rPr sz="1800" spc="0" dirty="0" smtClean="0">
                <a:latin typeface="Arial"/>
                <a:cs typeface="Arial"/>
              </a:rPr>
              <a:t>to e</a:t>
            </a:r>
            <a:r>
              <a:rPr sz="1800" spc="-10" dirty="0" smtClean="0">
                <a:latin typeface="Arial"/>
                <a:cs typeface="Arial"/>
              </a:rPr>
              <a:t>n</a:t>
            </a:r>
            <a:r>
              <a:rPr sz="1800" spc="0" dirty="0" smtClean="0">
                <a:latin typeface="Arial"/>
                <a:cs typeface="Arial"/>
              </a:rPr>
              <a:t>sure</a:t>
            </a:r>
            <a:r>
              <a:rPr sz="1800" spc="10" dirty="0" smtClean="0">
                <a:latin typeface="Arial"/>
                <a:cs typeface="Arial"/>
              </a:rPr>
              <a:t> </a:t>
            </a:r>
            <a:r>
              <a:rPr sz="1800" spc="0" dirty="0" smtClean="0">
                <a:latin typeface="Arial"/>
                <a:cs typeface="Arial"/>
              </a:rPr>
              <a:t>th</a:t>
            </a:r>
            <a:r>
              <a:rPr sz="1800" spc="-10" dirty="0" smtClean="0">
                <a:latin typeface="Arial"/>
                <a:cs typeface="Arial"/>
              </a:rPr>
              <a:t>a</a:t>
            </a:r>
            <a:r>
              <a:rPr sz="1800" spc="0" dirty="0" smtClean="0">
                <a:latin typeface="Arial"/>
                <a:cs typeface="Arial"/>
              </a:rPr>
              <a:t>t</a:t>
            </a:r>
            <a:r>
              <a:rPr sz="1800" spc="5" dirty="0" smtClean="0">
                <a:latin typeface="Arial"/>
                <a:cs typeface="Arial"/>
              </a:rPr>
              <a:t> </a:t>
            </a:r>
            <a:r>
              <a:rPr sz="1800" spc="0" dirty="0" smtClean="0">
                <a:latin typeface="Arial"/>
                <a:cs typeface="Arial"/>
              </a:rPr>
              <a:t>th</a:t>
            </a:r>
            <a:r>
              <a:rPr sz="1800" spc="-10" dirty="0" smtClean="0">
                <a:latin typeface="Arial"/>
                <a:cs typeface="Arial"/>
              </a:rPr>
              <a:t>e</a:t>
            </a:r>
            <a:r>
              <a:rPr sz="1800" spc="0" dirty="0" smtClean="0">
                <a:latin typeface="Arial"/>
                <a:cs typeface="Arial"/>
              </a:rPr>
              <a:t>y h</a:t>
            </a:r>
            <a:r>
              <a:rPr sz="1800" spc="-10" dirty="0" smtClean="0">
                <a:latin typeface="Arial"/>
                <a:cs typeface="Arial"/>
              </a:rPr>
              <a:t>a</a:t>
            </a:r>
            <a:r>
              <a:rPr sz="1800" spc="0" dirty="0" smtClean="0">
                <a:latin typeface="Arial"/>
                <a:cs typeface="Arial"/>
              </a:rPr>
              <a:t>ve time</a:t>
            </a:r>
            <a:r>
              <a:rPr sz="1800" spc="-10" dirty="0" smtClean="0">
                <a:latin typeface="Arial"/>
                <a:cs typeface="Arial"/>
              </a:rPr>
              <a:t> </a:t>
            </a:r>
            <a:r>
              <a:rPr sz="1800" spc="5" dirty="0" smtClean="0">
                <a:latin typeface="Arial"/>
                <a:cs typeface="Arial"/>
              </a:rPr>
              <a:t>t</a:t>
            </a:r>
            <a:r>
              <a:rPr sz="1800" spc="0" dirty="0" smtClean="0">
                <a:latin typeface="Arial"/>
                <a:cs typeface="Arial"/>
              </a:rPr>
              <a:t>o </a:t>
            </a:r>
            <a:r>
              <a:rPr sz="1800" spc="-10" dirty="0" smtClean="0">
                <a:latin typeface="Arial"/>
                <a:cs typeface="Arial"/>
              </a:rPr>
              <a:t>a</a:t>
            </a:r>
            <a:r>
              <a:rPr sz="1800" spc="0" dirty="0" smtClean="0">
                <a:latin typeface="Arial"/>
                <a:cs typeface="Arial"/>
              </a:rPr>
              <a:t>ct</a:t>
            </a:r>
            <a:r>
              <a:rPr sz="1800" spc="15" dirty="0" smtClean="0">
                <a:latin typeface="Arial"/>
                <a:cs typeface="Arial"/>
              </a:rPr>
              <a:t> </a:t>
            </a:r>
            <a:r>
              <a:rPr sz="1800" spc="-5" dirty="0" smtClean="0">
                <a:latin typeface="Arial"/>
                <a:cs typeface="Arial"/>
              </a:rPr>
              <a:t>o</a:t>
            </a:r>
            <a:r>
              <a:rPr sz="1800" spc="0" dirty="0" smtClean="0">
                <a:latin typeface="Arial"/>
                <a:cs typeface="Arial"/>
              </a:rPr>
              <a:t>n</a:t>
            </a:r>
            <a:r>
              <a:rPr sz="1800" spc="-5" dirty="0" smtClean="0">
                <a:latin typeface="Arial"/>
                <a:cs typeface="Arial"/>
              </a:rPr>
              <a:t> </a:t>
            </a:r>
            <a:r>
              <a:rPr sz="1800" spc="0" dirty="0" smtClean="0">
                <a:latin typeface="Arial"/>
                <a:cs typeface="Arial"/>
              </a:rPr>
              <a:t>the </a:t>
            </a:r>
            <a:r>
              <a:rPr sz="1800" spc="-25" dirty="0" smtClean="0">
                <a:latin typeface="Arial"/>
                <a:cs typeface="Arial"/>
              </a:rPr>
              <a:t>y</a:t>
            </a:r>
            <a:r>
              <a:rPr sz="1800" spc="0" dirty="0" smtClean="0">
                <a:latin typeface="Arial"/>
                <a:cs typeface="Arial"/>
              </a:rPr>
              <a:t>e</a:t>
            </a:r>
            <a:r>
              <a:rPr sz="1800" spc="-10" dirty="0" smtClean="0">
                <a:latin typeface="Arial"/>
                <a:cs typeface="Arial"/>
              </a:rPr>
              <a:t>a</a:t>
            </a:r>
            <a:r>
              <a:rPr sz="1800" spc="0" dirty="0" smtClean="0">
                <a:latin typeface="Arial"/>
                <a:cs typeface="Arial"/>
              </a:rPr>
              <a:t>rly</a:t>
            </a:r>
            <a:r>
              <a:rPr sz="1800" spc="30" dirty="0" smtClean="0">
                <a:latin typeface="Arial"/>
                <a:cs typeface="Arial"/>
              </a:rPr>
              <a:t> </a:t>
            </a:r>
            <a:r>
              <a:rPr sz="1800" spc="0" dirty="0" smtClean="0">
                <a:latin typeface="Arial"/>
                <a:cs typeface="Arial"/>
              </a:rPr>
              <a:t>si</a:t>
            </a:r>
            <a:r>
              <a:rPr sz="1800" spc="-10" dirty="0" smtClean="0">
                <a:latin typeface="Arial"/>
                <a:cs typeface="Arial"/>
              </a:rPr>
              <a:t>g</a:t>
            </a:r>
            <a:r>
              <a:rPr sz="1800" spc="0" dirty="0" smtClean="0">
                <a:latin typeface="Arial"/>
                <a:cs typeface="Arial"/>
              </a:rPr>
              <a:t>n </a:t>
            </a:r>
            <a:r>
              <a:rPr sz="1800" spc="-10" dirty="0" smtClean="0">
                <a:latin typeface="Arial"/>
                <a:cs typeface="Arial"/>
              </a:rPr>
              <a:t>o</a:t>
            </a:r>
            <a:r>
              <a:rPr sz="1800" spc="-35" dirty="0" smtClean="0">
                <a:latin typeface="Arial"/>
                <a:cs typeface="Arial"/>
              </a:rPr>
              <a:t>f</a:t>
            </a:r>
            <a:r>
              <a:rPr sz="1800" spc="0" dirty="0" smtClean="0">
                <a:latin typeface="Arial"/>
                <a:cs typeface="Arial"/>
              </a:rPr>
              <a:t>f</a:t>
            </a:r>
            <a:r>
              <a:rPr sz="1800" spc="10" dirty="0" smtClean="0">
                <a:latin typeface="Arial"/>
                <a:cs typeface="Arial"/>
              </a:rPr>
              <a:t> </a:t>
            </a:r>
            <a:r>
              <a:rPr sz="1800" spc="0" dirty="0" smtClean="0">
                <a:latin typeface="Arial"/>
                <a:cs typeface="Arial"/>
              </a:rPr>
              <a:t>re</a:t>
            </a:r>
            <a:r>
              <a:rPr sz="1800" spc="-10" dirty="0" smtClean="0">
                <a:latin typeface="Arial"/>
                <a:cs typeface="Arial"/>
              </a:rPr>
              <a:t>q</a:t>
            </a:r>
            <a:r>
              <a:rPr sz="1800" spc="0" dirty="0" smtClean="0">
                <a:latin typeface="Arial"/>
                <a:cs typeface="Arial"/>
              </a:rPr>
              <a:t>u</a:t>
            </a:r>
            <a:r>
              <a:rPr sz="1800" spc="-10" dirty="0" smtClean="0">
                <a:latin typeface="Arial"/>
                <a:cs typeface="Arial"/>
              </a:rPr>
              <a:t>i</a:t>
            </a:r>
            <a:r>
              <a:rPr sz="1800" spc="0" dirty="0" smtClean="0">
                <a:latin typeface="Arial"/>
                <a:cs typeface="Arial"/>
              </a:rPr>
              <a:t>rem</a:t>
            </a:r>
            <a:r>
              <a:rPr sz="1800" spc="-10" dirty="0" smtClean="0">
                <a:latin typeface="Arial"/>
                <a:cs typeface="Arial"/>
              </a:rPr>
              <a:t>e</a:t>
            </a:r>
            <a:r>
              <a:rPr sz="1800" spc="0" dirty="0" smtClean="0">
                <a:latin typeface="Arial"/>
                <a:cs typeface="Arial"/>
              </a:rPr>
              <a:t>nt.</a:t>
            </a:r>
            <a:endParaRPr sz="1800" dirty="0">
              <a:latin typeface="Arial"/>
              <a:cs typeface="Arial"/>
            </a:endParaRPr>
          </a:p>
        </p:txBody>
      </p:sp>
      <p:sp>
        <p:nvSpPr>
          <p:cNvPr id="8" name="object 8"/>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sz="4000" b="1" spc="-30" dirty="0" smtClean="0">
                <a:solidFill>
                  <a:srgbClr val="1F3160"/>
                </a:solidFill>
                <a:latin typeface="Arial"/>
                <a:cs typeface="Arial"/>
              </a:rPr>
              <a:t>SFS</a:t>
            </a:r>
            <a:r>
              <a:rPr sz="4000" b="1" spc="-5" dirty="0" smtClean="0">
                <a:solidFill>
                  <a:srgbClr val="1F3160"/>
                </a:solidFill>
                <a:latin typeface="Arial"/>
                <a:cs typeface="Arial"/>
              </a:rPr>
              <a:t> </a:t>
            </a:r>
            <a:r>
              <a:rPr sz="4000" b="1" spc="-20" dirty="0" smtClean="0">
                <a:solidFill>
                  <a:srgbClr val="1F3160"/>
                </a:solidFill>
                <a:latin typeface="Arial"/>
                <a:cs typeface="Arial"/>
              </a:rPr>
              <a:t>Quarterly</a:t>
            </a:r>
            <a:r>
              <a:rPr sz="4000" b="1" spc="25" dirty="0" smtClean="0">
                <a:solidFill>
                  <a:srgbClr val="1F3160"/>
                </a:solidFill>
                <a:latin typeface="Arial"/>
                <a:cs typeface="Arial"/>
              </a:rPr>
              <a:t> </a:t>
            </a:r>
            <a:r>
              <a:rPr sz="4000" b="1" spc="-30" dirty="0" smtClean="0">
                <a:solidFill>
                  <a:srgbClr val="1F3160"/>
                </a:solidFill>
                <a:latin typeface="Arial"/>
                <a:cs typeface="Arial"/>
              </a:rPr>
              <a:t>Re</a:t>
            </a:r>
            <a:r>
              <a:rPr sz="4000" b="1" spc="-40" dirty="0" smtClean="0">
                <a:solidFill>
                  <a:srgbClr val="1F3160"/>
                </a:solidFill>
                <a:latin typeface="Arial"/>
                <a:cs typeface="Arial"/>
              </a:rPr>
              <a:t>p</a:t>
            </a:r>
            <a:r>
              <a:rPr sz="4000" b="1" spc="-20" dirty="0" smtClean="0">
                <a:solidFill>
                  <a:srgbClr val="1F3160"/>
                </a:solidFill>
                <a:latin typeface="Arial"/>
                <a:cs typeface="Arial"/>
              </a:rPr>
              <a:t>orts</a:t>
            </a:r>
            <a:endParaRPr sz="4000">
              <a:latin typeface="Arial"/>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640459"/>
            <a:ext cx="7941309" cy="2725420"/>
          </a:xfrm>
          <a:prstGeom prst="rect">
            <a:avLst/>
          </a:prstGeom>
        </p:spPr>
        <p:txBody>
          <a:bodyPr vert="horz" wrap="square" lIns="0" tIns="0" rIns="0" bIns="0" rtlCol="0">
            <a:noAutofit/>
          </a:bodyPr>
          <a:lstStyle/>
          <a:p>
            <a:pPr marL="355600" marR="123189" indent="-342900">
              <a:lnSpc>
                <a:spcPct val="100000"/>
              </a:lnSpc>
              <a:buClr>
                <a:srgbClr val="1F3969"/>
              </a:buClr>
              <a:buFont typeface="Wingdings"/>
              <a:buChar char=""/>
              <a:tabLst>
                <a:tab pos="354965" algn="l"/>
              </a:tabLst>
            </a:pPr>
            <a:r>
              <a:rPr sz="1800" dirty="0" smtClean="0">
                <a:latin typeface="Arial"/>
                <a:cs typeface="Arial"/>
              </a:rPr>
              <a:t>Pay attention</a:t>
            </a:r>
            <a:r>
              <a:rPr sz="1800" spc="5" dirty="0" smtClean="0">
                <a:latin typeface="Arial"/>
                <a:cs typeface="Arial"/>
              </a:rPr>
              <a:t> </a:t>
            </a:r>
            <a:r>
              <a:rPr sz="1800" spc="0" dirty="0" smtClean="0">
                <a:latin typeface="Arial"/>
                <a:cs typeface="Arial"/>
              </a:rPr>
              <a:t>to</a:t>
            </a:r>
            <a:r>
              <a:rPr sz="1800" spc="-10" dirty="0" smtClean="0">
                <a:latin typeface="Arial"/>
                <a:cs typeface="Arial"/>
              </a:rPr>
              <a:t> </a:t>
            </a:r>
            <a:r>
              <a:rPr sz="1800" spc="0" dirty="0" smtClean="0">
                <a:latin typeface="Arial"/>
                <a:cs typeface="Arial"/>
              </a:rPr>
              <a:t>the S</a:t>
            </a:r>
            <a:r>
              <a:rPr sz="1800" spc="5" dirty="0" smtClean="0">
                <a:latin typeface="Arial"/>
                <a:cs typeface="Arial"/>
              </a:rPr>
              <a:t>F</a:t>
            </a:r>
            <a:r>
              <a:rPr sz="1800" spc="0" dirty="0" smtClean="0">
                <a:latin typeface="Arial"/>
                <a:cs typeface="Arial"/>
              </a:rPr>
              <a:t>S </a:t>
            </a:r>
            <a:r>
              <a:rPr sz="1800" spc="5" dirty="0" smtClean="0">
                <a:latin typeface="Arial"/>
                <a:cs typeface="Arial"/>
              </a:rPr>
              <a:t>Q</a:t>
            </a:r>
            <a:r>
              <a:rPr sz="1800" spc="0" dirty="0" smtClean="0">
                <a:latin typeface="Arial"/>
                <a:cs typeface="Arial"/>
              </a:rPr>
              <a:t>uarter</a:t>
            </a:r>
            <a:r>
              <a:rPr sz="1800" spc="-10" dirty="0" smtClean="0">
                <a:latin typeface="Arial"/>
                <a:cs typeface="Arial"/>
              </a:rPr>
              <a:t>l</a:t>
            </a:r>
            <a:r>
              <a:rPr sz="1800" spc="0" dirty="0" smtClean="0">
                <a:latin typeface="Arial"/>
                <a:cs typeface="Arial"/>
              </a:rPr>
              <a:t>y Re</a:t>
            </a:r>
            <a:r>
              <a:rPr sz="1800" spc="-10" dirty="0" smtClean="0">
                <a:latin typeface="Arial"/>
                <a:cs typeface="Arial"/>
              </a:rPr>
              <a:t>p</a:t>
            </a:r>
            <a:r>
              <a:rPr sz="1800" spc="0" dirty="0" smtClean="0">
                <a:latin typeface="Arial"/>
                <a:cs typeface="Arial"/>
              </a:rPr>
              <a:t>orts</a:t>
            </a:r>
            <a:r>
              <a:rPr sz="1800" spc="15" dirty="0" smtClean="0">
                <a:latin typeface="Arial"/>
                <a:cs typeface="Arial"/>
              </a:rPr>
              <a:t> </a:t>
            </a:r>
            <a:r>
              <a:rPr sz="1800" spc="0" dirty="0" smtClean="0">
                <a:latin typeface="Arial"/>
                <a:cs typeface="Arial"/>
              </a:rPr>
              <a:t>(d</a:t>
            </a:r>
            <a:r>
              <a:rPr sz="1800" spc="-10" dirty="0" smtClean="0">
                <a:latin typeface="Arial"/>
                <a:cs typeface="Arial"/>
              </a:rPr>
              <a:t>i</a:t>
            </a:r>
            <a:r>
              <a:rPr sz="1800" spc="0" dirty="0" smtClean="0">
                <a:latin typeface="Arial"/>
                <a:cs typeface="Arial"/>
              </a:rPr>
              <a:t>stributed</a:t>
            </a:r>
            <a:r>
              <a:rPr sz="1800" spc="5" dirty="0" smtClean="0">
                <a:latin typeface="Arial"/>
                <a:cs typeface="Arial"/>
              </a:rPr>
              <a:t> </a:t>
            </a:r>
            <a:r>
              <a:rPr sz="1800" spc="0" dirty="0" smtClean="0">
                <a:latin typeface="Arial"/>
                <a:cs typeface="Arial"/>
              </a:rPr>
              <a:t>from</a:t>
            </a:r>
            <a:r>
              <a:rPr sz="1800" spc="5" dirty="0" smtClean="0">
                <a:latin typeface="Arial"/>
                <a:cs typeface="Arial"/>
              </a:rPr>
              <a:t> </a:t>
            </a:r>
            <a:r>
              <a:rPr sz="1800" spc="0" dirty="0" smtClean="0">
                <a:latin typeface="Arial"/>
                <a:cs typeface="Arial"/>
              </a:rPr>
              <a:t>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sz="1800" spc="0" dirty="0" smtClean="0">
                <a:latin typeface="Arial"/>
                <a:cs typeface="Arial"/>
              </a:rPr>
              <a:t>Secur</a:t>
            </a:r>
            <a:r>
              <a:rPr sz="1800" spc="-10" dirty="0" smtClean="0">
                <a:latin typeface="Arial"/>
                <a:cs typeface="Arial"/>
              </a:rPr>
              <a:t>i</a:t>
            </a:r>
            <a:r>
              <a:rPr sz="1800" spc="0" dirty="0" smtClean="0">
                <a:latin typeface="Arial"/>
                <a:cs typeface="Arial"/>
              </a:rPr>
              <a:t>ty to </a:t>
            </a:r>
            <a:r>
              <a:rPr sz="1800" spc="5" dirty="0" smtClean="0">
                <a:latin typeface="Arial"/>
                <a:cs typeface="Arial"/>
              </a:rPr>
              <a:t>I</a:t>
            </a:r>
            <a:r>
              <a:rPr sz="1800" spc="0" dirty="0" smtClean="0">
                <a:latin typeface="Arial"/>
                <a:cs typeface="Arial"/>
              </a:rPr>
              <a:t>COs,</a:t>
            </a:r>
            <a:r>
              <a:rPr sz="1800" spc="-5" dirty="0" smtClean="0">
                <a:latin typeface="Arial"/>
                <a:cs typeface="Arial"/>
              </a:rPr>
              <a:t> </a:t>
            </a:r>
            <a:r>
              <a:rPr sz="1800" spc="0" dirty="0" smtClean="0">
                <a:latin typeface="Arial"/>
                <a:cs typeface="Arial"/>
              </a:rPr>
              <a:t>ASAs, </a:t>
            </a:r>
            <a:r>
              <a:rPr sz="1800" spc="-10" dirty="0" smtClean="0">
                <a:latin typeface="Arial"/>
                <a:cs typeface="Arial"/>
              </a:rPr>
              <a:t>a</a:t>
            </a:r>
            <a:r>
              <a:rPr sz="1800" spc="0" dirty="0" smtClean="0">
                <a:latin typeface="Arial"/>
                <a:cs typeface="Arial"/>
              </a:rPr>
              <a:t>nd</a:t>
            </a:r>
            <a:r>
              <a:rPr sz="1800" spc="5" dirty="0" smtClean="0">
                <a:latin typeface="Arial"/>
                <a:cs typeface="Arial"/>
              </a:rPr>
              <a:t> </a:t>
            </a:r>
            <a:r>
              <a:rPr sz="1800" spc="0" dirty="0" smtClean="0">
                <a:latin typeface="Arial"/>
                <a:cs typeface="Arial"/>
              </a:rPr>
              <a:t>Age</a:t>
            </a:r>
            <a:r>
              <a:rPr sz="1800" spc="-10" dirty="0" smtClean="0">
                <a:latin typeface="Arial"/>
                <a:cs typeface="Arial"/>
              </a:rPr>
              <a:t>n</a:t>
            </a:r>
            <a:r>
              <a:rPr sz="1800" spc="0" dirty="0" smtClean="0">
                <a:latin typeface="Arial"/>
                <a:cs typeface="Arial"/>
              </a:rPr>
              <a:t>cy Co</a:t>
            </a:r>
            <a:r>
              <a:rPr sz="1800" spc="-10" dirty="0" smtClean="0">
                <a:latin typeface="Arial"/>
                <a:cs typeface="Arial"/>
              </a:rPr>
              <a:t>o</a:t>
            </a:r>
            <a:r>
              <a:rPr sz="1800" spc="0" dirty="0" smtClean="0">
                <a:latin typeface="Arial"/>
                <a:cs typeface="Arial"/>
              </a:rPr>
              <a:t>rd</a:t>
            </a:r>
            <a:r>
              <a:rPr sz="1800" spc="-10" dirty="0" smtClean="0">
                <a:latin typeface="Arial"/>
                <a:cs typeface="Arial"/>
              </a:rPr>
              <a:t>i</a:t>
            </a:r>
            <a:r>
              <a:rPr sz="1800" spc="0" dirty="0" smtClean="0">
                <a:latin typeface="Arial"/>
                <a:cs typeface="Arial"/>
              </a:rPr>
              <a:t>nators).</a:t>
            </a:r>
            <a:endParaRPr sz="1800">
              <a:latin typeface="Arial"/>
              <a:cs typeface="Arial"/>
            </a:endParaRPr>
          </a:p>
          <a:p>
            <a:pPr>
              <a:lnSpc>
                <a:spcPts val="550"/>
              </a:lnSpc>
              <a:spcBef>
                <a:spcPts val="10"/>
              </a:spcBef>
              <a:buClr>
                <a:srgbClr val="1F3969"/>
              </a:buClr>
              <a:buFont typeface="Wingdings"/>
              <a:buChar char=""/>
            </a:pPr>
            <a:endParaRPr sz="550"/>
          </a:p>
          <a:p>
            <a:pPr>
              <a:lnSpc>
                <a:spcPts val="1000"/>
              </a:lnSpc>
              <a:buClr>
                <a:srgbClr val="1F3969"/>
              </a:buClr>
              <a:buFont typeface="Wingdings"/>
              <a:buChar char=""/>
            </a:pPr>
            <a:endParaRPr sz="1000"/>
          </a:p>
          <a:p>
            <a:pPr>
              <a:lnSpc>
                <a:spcPts val="1000"/>
              </a:lnSpc>
              <a:buClr>
                <a:srgbClr val="1F3969"/>
              </a:buClr>
              <a:buFont typeface="Wingdings"/>
              <a:buChar char=""/>
            </a:pPr>
            <a:endParaRPr sz="1000"/>
          </a:p>
          <a:p>
            <a:pPr>
              <a:lnSpc>
                <a:spcPts val="1000"/>
              </a:lnSpc>
              <a:buClr>
                <a:srgbClr val="1F3969"/>
              </a:buClr>
              <a:buFont typeface="Wingdings"/>
              <a:buChar char=""/>
            </a:pPr>
            <a:endParaRPr sz="1000"/>
          </a:p>
          <a:p>
            <a:pPr>
              <a:lnSpc>
                <a:spcPts val="1000"/>
              </a:lnSpc>
              <a:buClr>
                <a:srgbClr val="1F3969"/>
              </a:buClr>
              <a:buFont typeface="Wingdings"/>
              <a:buChar char=""/>
            </a:pPr>
            <a:endParaRPr sz="1000"/>
          </a:p>
          <a:p>
            <a:pPr marL="355600" indent="-342900">
              <a:lnSpc>
                <a:spcPct val="100000"/>
              </a:lnSpc>
              <a:buClr>
                <a:srgbClr val="1F3969"/>
              </a:buClr>
              <a:buFont typeface="Wingdings"/>
              <a:buChar char=""/>
              <a:tabLst>
                <a:tab pos="354965" algn="l"/>
              </a:tabLst>
            </a:pPr>
            <a:r>
              <a:rPr sz="1800" dirty="0" smtClean="0">
                <a:latin typeface="Arial"/>
                <a:cs typeface="Arial"/>
              </a:rPr>
              <a:t>Inc</a:t>
            </a:r>
            <a:r>
              <a:rPr sz="1800" spc="-10" dirty="0" smtClean="0">
                <a:latin typeface="Arial"/>
                <a:cs typeface="Arial"/>
              </a:rPr>
              <a:t>o</a:t>
            </a:r>
            <a:r>
              <a:rPr sz="1800" spc="0" dirty="0" smtClean="0">
                <a:latin typeface="Arial"/>
                <a:cs typeface="Arial"/>
              </a:rPr>
              <a:t>rp</a:t>
            </a:r>
            <a:r>
              <a:rPr sz="1800" spc="-10" dirty="0" smtClean="0">
                <a:latin typeface="Arial"/>
                <a:cs typeface="Arial"/>
              </a:rPr>
              <a:t>o</a:t>
            </a:r>
            <a:r>
              <a:rPr sz="1800" spc="0" dirty="0" smtClean="0">
                <a:latin typeface="Arial"/>
                <a:cs typeface="Arial"/>
              </a:rPr>
              <a:t>rate</a:t>
            </a:r>
            <a:r>
              <a:rPr sz="1800" spc="5" dirty="0" smtClean="0">
                <a:latin typeface="Arial"/>
                <a:cs typeface="Arial"/>
              </a:rPr>
              <a:t> </a:t>
            </a:r>
            <a:r>
              <a:rPr sz="1800" spc="0" dirty="0" smtClean="0">
                <a:latin typeface="Arial"/>
                <a:cs typeface="Arial"/>
              </a:rPr>
              <a:t>the a</a:t>
            </a:r>
            <a:r>
              <a:rPr sz="1800" spc="-10" dirty="0" smtClean="0">
                <a:latin typeface="Arial"/>
                <a:cs typeface="Arial"/>
              </a:rPr>
              <a:t>v</a:t>
            </a:r>
            <a:r>
              <a:rPr sz="1800" spc="0" dirty="0" smtClean="0">
                <a:latin typeface="Arial"/>
                <a:cs typeface="Arial"/>
              </a:rPr>
              <a:t>a</a:t>
            </a:r>
            <a:r>
              <a:rPr sz="1800" spc="-10" dirty="0" smtClean="0">
                <a:latin typeface="Arial"/>
                <a:cs typeface="Arial"/>
              </a:rPr>
              <a:t>i</a:t>
            </a:r>
            <a:r>
              <a:rPr sz="1800" spc="0" dirty="0" smtClean="0">
                <a:latin typeface="Arial"/>
                <a:cs typeface="Arial"/>
              </a:rPr>
              <a:t>l</a:t>
            </a:r>
            <a:r>
              <a:rPr sz="1800" spc="-10" dirty="0" smtClean="0">
                <a:latin typeface="Arial"/>
                <a:cs typeface="Arial"/>
              </a:rPr>
              <a:t>a</a:t>
            </a:r>
            <a:r>
              <a:rPr sz="1800" spc="0" dirty="0" smtClean="0">
                <a:latin typeface="Arial"/>
                <a:cs typeface="Arial"/>
              </a:rPr>
              <a:t>b</a:t>
            </a:r>
            <a:r>
              <a:rPr sz="1800" spc="-10" dirty="0" smtClean="0">
                <a:latin typeface="Arial"/>
                <a:cs typeface="Arial"/>
              </a:rPr>
              <a:t>l</a:t>
            </a:r>
            <a:r>
              <a:rPr sz="1800" spc="0" dirty="0" smtClean="0">
                <a:latin typeface="Arial"/>
                <a:cs typeface="Arial"/>
              </a:rPr>
              <a:t>e</a:t>
            </a:r>
            <a:r>
              <a:rPr sz="1800" spc="20" dirty="0" smtClean="0">
                <a:latin typeface="Arial"/>
                <a:cs typeface="Arial"/>
              </a:rPr>
              <a:t> </a:t>
            </a:r>
            <a:r>
              <a:rPr sz="1800" spc="0" dirty="0" smtClean="0">
                <a:latin typeface="Arial"/>
                <a:cs typeface="Arial"/>
              </a:rPr>
              <a:t>d</a:t>
            </a:r>
            <a:r>
              <a:rPr sz="1800" spc="-10" dirty="0" smtClean="0">
                <a:latin typeface="Arial"/>
                <a:cs typeface="Arial"/>
              </a:rPr>
              <a:t>a</a:t>
            </a:r>
            <a:r>
              <a:rPr sz="1800" spc="0" dirty="0" smtClean="0">
                <a:latin typeface="Arial"/>
                <a:cs typeface="Arial"/>
              </a:rPr>
              <a:t>ta</a:t>
            </a:r>
            <a:r>
              <a:rPr sz="1800" spc="10" dirty="0" smtClean="0">
                <a:latin typeface="Arial"/>
                <a:cs typeface="Arial"/>
              </a:rPr>
              <a:t> </a:t>
            </a:r>
            <a:r>
              <a:rPr sz="1800" spc="0" dirty="0" smtClean="0">
                <a:latin typeface="Arial"/>
                <a:cs typeface="Arial"/>
              </a:rPr>
              <a:t>i</a:t>
            </a:r>
            <a:r>
              <a:rPr sz="1800" spc="-10" dirty="0" smtClean="0">
                <a:latin typeface="Arial"/>
                <a:cs typeface="Arial"/>
              </a:rPr>
              <a:t>n</a:t>
            </a:r>
            <a:r>
              <a:rPr sz="1800" spc="0" dirty="0" smtClean="0">
                <a:latin typeface="Arial"/>
                <a:cs typeface="Arial"/>
              </a:rPr>
              <a:t>tegr</a:t>
            </a:r>
            <a:r>
              <a:rPr sz="1800" spc="-10" dirty="0" smtClean="0">
                <a:latin typeface="Arial"/>
                <a:cs typeface="Arial"/>
              </a:rPr>
              <a:t>i</a:t>
            </a:r>
            <a:r>
              <a:rPr sz="1800" spc="0" dirty="0" smtClean="0">
                <a:latin typeface="Arial"/>
                <a:cs typeface="Arial"/>
              </a:rPr>
              <a:t>ty q</a:t>
            </a:r>
            <a:r>
              <a:rPr sz="1800" spc="-10" dirty="0" smtClean="0">
                <a:latin typeface="Arial"/>
                <a:cs typeface="Arial"/>
              </a:rPr>
              <a:t>u</a:t>
            </a:r>
            <a:r>
              <a:rPr sz="1800" spc="0" dirty="0" smtClean="0">
                <a:latin typeface="Arial"/>
                <a:cs typeface="Arial"/>
              </a:rPr>
              <a:t>er</a:t>
            </a:r>
            <a:r>
              <a:rPr sz="1800" spc="-10" dirty="0" smtClean="0">
                <a:latin typeface="Arial"/>
                <a:cs typeface="Arial"/>
              </a:rPr>
              <a:t>i</a:t>
            </a:r>
            <a:r>
              <a:rPr sz="1800" spc="0" dirty="0" smtClean="0">
                <a:latin typeface="Arial"/>
                <a:cs typeface="Arial"/>
              </a:rPr>
              <a:t>es</a:t>
            </a:r>
            <a:r>
              <a:rPr sz="1800" spc="20" dirty="0" smtClean="0">
                <a:latin typeface="Arial"/>
                <a:cs typeface="Arial"/>
              </a:rPr>
              <a:t> </a:t>
            </a:r>
            <a:r>
              <a:rPr sz="1800" spc="0" dirty="0" smtClean="0">
                <a:latin typeface="Arial"/>
                <a:cs typeface="Arial"/>
              </a:rPr>
              <a:t>i</a:t>
            </a:r>
            <a:r>
              <a:rPr sz="1800" spc="-10" dirty="0" smtClean="0">
                <a:latin typeface="Arial"/>
                <a:cs typeface="Arial"/>
              </a:rPr>
              <a:t>n</a:t>
            </a:r>
            <a:r>
              <a:rPr sz="1800" spc="0" dirty="0" smtClean="0">
                <a:latin typeface="Arial"/>
                <a:cs typeface="Arial"/>
              </a:rPr>
              <a:t>to </a:t>
            </a:r>
            <a:r>
              <a:rPr sz="1800" spc="-25" dirty="0" smtClean="0">
                <a:latin typeface="Arial"/>
                <a:cs typeface="Arial"/>
              </a:rPr>
              <a:t>y</a:t>
            </a:r>
            <a:r>
              <a:rPr sz="1800" spc="0" dirty="0" smtClean="0">
                <a:latin typeface="Arial"/>
                <a:cs typeface="Arial"/>
              </a:rPr>
              <a:t>o</a:t>
            </a:r>
            <a:r>
              <a:rPr sz="1800" spc="-10" dirty="0" smtClean="0">
                <a:latin typeface="Arial"/>
                <a:cs typeface="Arial"/>
              </a:rPr>
              <a:t>u</a:t>
            </a:r>
            <a:r>
              <a:rPr sz="1800" spc="0" dirty="0" smtClean="0">
                <a:latin typeface="Arial"/>
                <a:cs typeface="Arial"/>
              </a:rPr>
              <a:t>r</a:t>
            </a:r>
            <a:r>
              <a:rPr sz="1800" spc="25"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n</a:t>
            </a:r>
            <a:r>
              <a:rPr sz="1800" spc="-10" dirty="0" smtClean="0">
                <a:latin typeface="Arial"/>
                <a:cs typeface="Arial"/>
              </a:rPr>
              <a:t>u</a:t>
            </a:r>
            <a:r>
              <a:rPr sz="1800" spc="0" dirty="0" smtClean="0">
                <a:latin typeface="Arial"/>
                <a:cs typeface="Arial"/>
              </a:rPr>
              <a:t>al</a:t>
            </a:r>
            <a:r>
              <a:rPr sz="1800" spc="15" dirty="0" smtClean="0">
                <a:latin typeface="Arial"/>
                <a:cs typeface="Arial"/>
              </a:rPr>
              <a:t> </a:t>
            </a:r>
            <a:r>
              <a:rPr sz="1800" spc="0" dirty="0" smtClean="0">
                <a:latin typeface="Arial"/>
                <a:cs typeface="Arial"/>
              </a:rPr>
              <a:t>Inter</a:t>
            </a:r>
            <a:r>
              <a:rPr sz="1800" spc="-10" dirty="0" smtClean="0">
                <a:latin typeface="Arial"/>
                <a:cs typeface="Arial"/>
              </a:rPr>
              <a:t>n</a:t>
            </a:r>
            <a:r>
              <a:rPr sz="1800" spc="0" dirty="0" smtClean="0">
                <a:latin typeface="Arial"/>
                <a:cs typeface="Arial"/>
              </a:rPr>
              <a:t>al</a:t>
            </a:r>
            <a:endParaRPr sz="1800">
              <a:latin typeface="Arial"/>
              <a:cs typeface="Arial"/>
            </a:endParaRPr>
          </a:p>
          <a:p>
            <a:pPr marL="355600">
              <a:lnSpc>
                <a:spcPct val="100000"/>
              </a:lnSpc>
            </a:pPr>
            <a:r>
              <a:rPr sz="1800" dirty="0" smtClean="0">
                <a:latin typeface="Arial"/>
                <a:cs typeface="Arial"/>
              </a:rPr>
              <a:t>Co</a:t>
            </a:r>
            <a:r>
              <a:rPr sz="1800" spc="-10" dirty="0" smtClean="0">
                <a:latin typeface="Arial"/>
                <a:cs typeface="Arial"/>
              </a:rPr>
              <a:t>n</a:t>
            </a:r>
            <a:r>
              <a:rPr sz="1800" spc="0" dirty="0" smtClean="0">
                <a:latin typeface="Arial"/>
                <a:cs typeface="Arial"/>
              </a:rPr>
              <a:t>trols</a:t>
            </a:r>
            <a:r>
              <a:rPr sz="1800" spc="10" dirty="0" smtClean="0">
                <a:latin typeface="Arial"/>
                <a:cs typeface="Arial"/>
              </a:rPr>
              <a:t> </a:t>
            </a:r>
            <a:r>
              <a:rPr sz="1800" spc="0" dirty="0" smtClean="0">
                <a:latin typeface="Arial"/>
                <a:cs typeface="Arial"/>
              </a:rPr>
              <a:t>revi</a:t>
            </a:r>
            <a:r>
              <a:rPr sz="1800" spc="-10" dirty="0" smtClean="0">
                <a:latin typeface="Arial"/>
                <a:cs typeface="Arial"/>
              </a:rPr>
              <a:t>e</a:t>
            </a:r>
            <a:r>
              <a:rPr sz="1800" spc="-40" dirty="0" smtClean="0">
                <a:latin typeface="Arial"/>
                <a:cs typeface="Arial"/>
              </a:rPr>
              <a:t>w</a:t>
            </a:r>
            <a:r>
              <a:rPr sz="1800" spc="0" dirty="0" smtClean="0">
                <a:latin typeface="Arial"/>
                <a:cs typeface="Arial"/>
              </a:rPr>
              <a:t>.</a:t>
            </a:r>
            <a:endParaRPr sz="1800">
              <a:latin typeface="Arial"/>
              <a:cs typeface="Arial"/>
            </a:endParaRPr>
          </a:p>
          <a:p>
            <a:pPr>
              <a:lnSpc>
                <a:spcPts val="1200"/>
              </a:lnSpc>
              <a:spcBef>
                <a:spcPts val="8"/>
              </a:spcBef>
            </a:pPr>
            <a:endParaRPr sz="1200"/>
          </a:p>
          <a:p>
            <a:pPr marL="805180" lvl="1" indent="-335280">
              <a:lnSpc>
                <a:spcPct val="100000"/>
              </a:lnSpc>
              <a:buClr>
                <a:srgbClr val="1F3969"/>
              </a:buClr>
              <a:buFont typeface="Wingdings"/>
              <a:buChar char=""/>
              <a:tabLst>
                <a:tab pos="805180" algn="l"/>
              </a:tabLst>
            </a:pPr>
            <a:r>
              <a:rPr sz="1600" spc="-10" dirty="0" smtClean="0">
                <a:latin typeface="Arial"/>
                <a:cs typeface="Arial"/>
              </a:rPr>
              <a:t>Job</a:t>
            </a:r>
            <a:r>
              <a:rPr sz="1600" spc="-85" dirty="0" smtClean="0">
                <a:latin typeface="Arial"/>
                <a:cs typeface="Arial"/>
              </a:rPr>
              <a:t> </a:t>
            </a:r>
            <a:r>
              <a:rPr sz="1600" spc="-15" dirty="0" smtClean="0">
                <a:latin typeface="Arial"/>
                <a:cs typeface="Arial"/>
              </a:rPr>
              <a:t>A</a:t>
            </a:r>
            <a:r>
              <a:rPr sz="1600" spc="0" dirty="0" smtClean="0">
                <a:latin typeface="Arial"/>
                <a:cs typeface="Arial"/>
              </a:rPr>
              <a:t>i</a:t>
            </a:r>
            <a:r>
              <a:rPr sz="1600" spc="-10" dirty="0" smtClean="0">
                <a:latin typeface="Arial"/>
                <a:cs typeface="Arial"/>
              </a:rPr>
              <a:t>d: </a:t>
            </a:r>
            <a:r>
              <a:rPr sz="1600" u="heavy" spc="-10" dirty="0" smtClean="0">
                <a:latin typeface="Arial"/>
                <a:cs typeface="Arial"/>
              </a:rPr>
              <a:t>J</a:t>
            </a:r>
            <a:r>
              <a:rPr sz="1600" u="heavy" spc="-15" dirty="0" smtClean="0">
                <a:latin typeface="Arial"/>
                <a:cs typeface="Arial"/>
              </a:rPr>
              <a:t>A</a:t>
            </a:r>
            <a:r>
              <a:rPr sz="1600" u="heavy" spc="-10" dirty="0" smtClean="0">
                <a:latin typeface="Arial"/>
                <a:cs typeface="Arial"/>
              </a:rPr>
              <a:t>A</a:t>
            </a:r>
            <a:r>
              <a:rPr sz="1600" u="heavy" spc="-15" dirty="0" smtClean="0">
                <a:latin typeface="Arial"/>
                <a:cs typeface="Arial"/>
              </a:rPr>
              <a:t>-EDA</a:t>
            </a:r>
            <a:r>
              <a:rPr sz="1600" u="heavy" spc="-10" dirty="0" smtClean="0">
                <a:latin typeface="Arial"/>
                <a:cs typeface="Arial"/>
              </a:rPr>
              <a:t>20</a:t>
            </a:r>
            <a:r>
              <a:rPr sz="1600" u="heavy" spc="-5" dirty="0" smtClean="0">
                <a:latin typeface="Arial"/>
                <a:cs typeface="Arial"/>
              </a:rPr>
              <a:t>5</a:t>
            </a:r>
            <a:r>
              <a:rPr sz="1600" u="heavy" spc="-15" dirty="0" smtClean="0">
                <a:latin typeface="Arial"/>
                <a:cs typeface="Arial"/>
              </a:rPr>
              <a:t>-</a:t>
            </a:r>
            <a:r>
              <a:rPr sz="1600" u="heavy" spc="-10" dirty="0" smtClean="0">
                <a:latin typeface="Arial"/>
                <a:cs typeface="Arial"/>
              </a:rPr>
              <a:t>008</a:t>
            </a:r>
            <a:r>
              <a:rPr sz="1600" u="heavy" spc="-5" dirty="0" smtClean="0">
                <a:latin typeface="Arial"/>
                <a:cs typeface="Arial"/>
              </a:rPr>
              <a:t> </a:t>
            </a:r>
            <a:r>
              <a:rPr sz="1600" u="heavy" spc="-15" dirty="0" smtClean="0">
                <a:latin typeface="Arial"/>
                <a:cs typeface="Arial"/>
              </a:rPr>
              <a:t>Ma</a:t>
            </a:r>
            <a:r>
              <a:rPr sz="1600" u="heavy" spc="-5" dirty="0" smtClean="0">
                <a:latin typeface="Arial"/>
                <a:cs typeface="Arial"/>
              </a:rPr>
              <a:t>i</a:t>
            </a:r>
            <a:r>
              <a:rPr sz="1600" u="heavy" spc="-10" dirty="0" smtClean="0">
                <a:latin typeface="Arial"/>
                <a:cs typeface="Arial"/>
              </a:rPr>
              <a:t>nta</a:t>
            </a:r>
            <a:r>
              <a:rPr sz="1600" u="heavy" spc="0" dirty="0" smtClean="0">
                <a:latin typeface="Arial"/>
                <a:cs typeface="Arial"/>
              </a:rPr>
              <a:t>i</a:t>
            </a:r>
            <a:r>
              <a:rPr sz="1600" u="heavy" spc="-10" dirty="0" smtClean="0">
                <a:latin typeface="Arial"/>
                <a:cs typeface="Arial"/>
              </a:rPr>
              <a:t>ning</a:t>
            </a:r>
            <a:r>
              <a:rPr sz="1600" u="heavy" spc="-20" dirty="0" smtClean="0">
                <a:latin typeface="Arial"/>
                <a:cs typeface="Arial"/>
              </a:rPr>
              <a:t> </a:t>
            </a:r>
            <a:r>
              <a:rPr sz="1600" u="heavy" spc="-10" dirty="0" smtClean="0">
                <a:latin typeface="Arial"/>
                <a:cs typeface="Arial"/>
              </a:rPr>
              <a:t>Data</a:t>
            </a:r>
            <a:r>
              <a:rPr sz="1600" u="heavy" spc="-5" dirty="0" smtClean="0">
                <a:latin typeface="Arial"/>
                <a:cs typeface="Arial"/>
              </a:rPr>
              <a:t> </a:t>
            </a:r>
            <a:r>
              <a:rPr sz="1600" u="heavy" spc="-10" dirty="0" smtClean="0">
                <a:latin typeface="Arial"/>
                <a:cs typeface="Arial"/>
              </a:rPr>
              <a:t>Integrity</a:t>
            </a:r>
            <a:r>
              <a:rPr sz="1600" u="heavy" spc="20" dirty="0" smtClean="0">
                <a:latin typeface="Arial"/>
                <a:cs typeface="Arial"/>
              </a:rPr>
              <a:t> </a:t>
            </a:r>
            <a:r>
              <a:rPr sz="1600" u="heavy" spc="-10" dirty="0" smtClean="0">
                <a:latin typeface="Arial"/>
                <a:cs typeface="Arial"/>
              </a:rPr>
              <a:t>Us</a:t>
            </a:r>
            <a:r>
              <a:rPr sz="1600" u="heavy" spc="-5" dirty="0" smtClean="0">
                <a:latin typeface="Arial"/>
                <a:cs typeface="Arial"/>
              </a:rPr>
              <a:t>i</a:t>
            </a:r>
            <a:r>
              <a:rPr sz="1600" u="heavy" spc="-10" dirty="0" smtClean="0">
                <a:latin typeface="Arial"/>
                <a:cs typeface="Arial"/>
              </a:rPr>
              <a:t>ng</a:t>
            </a:r>
            <a:r>
              <a:rPr sz="1600" u="heavy" spc="-20" dirty="0" smtClean="0">
                <a:latin typeface="Arial"/>
                <a:cs typeface="Arial"/>
              </a:rPr>
              <a:t> </a:t>
            </a:r>
            <a:r>
              <a:rPr sz="1600" u="heavy" spc="-25" dirty="0" smtClean="0">
                <a:latin typeface="Arial"/>
                <a:cs typeface="Arial"/>
              </a:rPr>
              <a:t>Q</a:t>
            </a:r>
            <a:r>
              <a:rPr sz="1600" u="heavy" spc="-10" dirty="0" smtClean="0">
                <a:latin typeface="Arial"/>
                <a:cs typeface="Arial"/>
              </a:rPr>
              <a:t>ueries</a:t>
            </a:r>
            <a:endParaRPr sz="1600">
              <a:latin typeface="Arial"/>
              <a:cs typeface="Arial"/>
            </a:endParaRPr>
          </a:p>
          <a:p>
            <a:pPr lvl="1">
              <a:lnSpc>
                <a:spcPts val="1100"/>
              </a:lnSpc>
              <a:spcBef>
                <a:spcPts val="96"/>
              </a:spcBef>
              <a:buClr>
                <a:srgbClr val="1F3969"/>
              </a:buClr>
              <a:buFont typeface="Wingdings"/>
              <a:buChar char=""/>
            </a:pPr>
            <a:endParaRPr sz="1100"/>
          </a:p>
          <a:p>
            <a:pPr marL="805180" marR="12700" lvl="1" indent="-335280">
              <a:lnSpc>
                <a:spcPct val="100200"/>
              </a:lnSpc>
              <a:buClr>
                <a:srgbClr val="1F3969"/>
              </a:buClr>
              <a:buFont typeface="Wingdings"/>
              <a:buChar char=""/>
              <a:tabLst>
                <a:tab pos="805180" algn="l"/>
              </a:tabLst>
            </a:pPr>
            <a:r>
              <a:rPr sz="1600" b="1" spc="-15" dirty="0" smtClean="0">
                <a:latin typeface="Arial"/>
                <a:cs typeface="Arial"/>
              </a:rPr>
              <a:t>N</a:t>
            </a:r>
            <a:r>
              <a:rPr sz="1600" b="1" spc="-25" dirty="0" smtClean="0">
                <a:latin typeface="Arial"/>
                <a:cs typeface="Arial"/>
              </a:rPr>
              <a:t>O</a:t>
            </a:r>
            <a:r>
              <a:rPr sz="1600" b="1" spc="-10" dirty="0" smtClean="0">
                <a:latin typeface="Arial"/>
                <a:cs typeface="Arial"/>
              </a:rPr>
              <a:t>TE:</a:t>
            </a:r>
            <a:r>
              <a:rPr sz="1600" b="1" spc="20" dirty="0" smtClean="0">
                <a:latin typeface="Arial"/>
                <a:cs typeface="Arial"/>
              </a:rPr>
              <a:t> </a:t>
            </a:r>
            <a:r>
              <a:rPr sz="1600" spc="-10" dirty="0" smtClean="0">
                <a:latin typeface="Arial"/>
                <a:cs typeface="Arial"/>
              </a:rPr>
              <a:t>These rea</a:t>
            </a:r>
            <a:r>
              <a:rPr sz="1600" spc="0" dirty="0" smtClean="0">
                <a:latin typeface="Arial"/>
                <a:cs typeface="Arial"/>
              </a:rPr>
              <a:t>l</a:t>
            </a:r>
            <a:r>
              <a:rPr sz="1600" spc="-15" dirty="0" smtClean="0">
                <a:latin typeface="Arial"/>
                <a:cs typeface="Arial"/>
              </a:rPr>
              <a:t>-</a:t>
            </a:r>
            <a:r>
              <a:rPr sz="1600" spc="-10" dirty="0" smtClean="0">
                <a:latin typeface="Arial"/>
                <a:cs typeface="Arial"/>
              </a:rPr>
              <a:t>time</a:t>
            </a:r>
            <a:r>
              <a:rPr sz="1600" spc="20" dirty="0" smtClean="0">
                <a:latin typeface="Arial"/>
                <a:cs typeface="Arial"/>
              </a:rPr>
              <a:t> </a:t>
            </a:r>
            <a:r>
              <a:rPr sz="1600" spc="-10" dirty="0" smtClean="0">
                <a:latin typeface="Arial"/>
                <a:cs typeface="Arial"/>
              </a:rPr>
              <a:t>queries</a:t>
            </a:r>
            <a:r>
              <a:rPr sz="1600" spc="5" dirty="0" smtClean="0">
                <a:latin typeface="Arial"/>
                <a:cs typeface="Arial"/>
              </a:rPr>
              <a:t> </a:t>
            </a:r>
            <a:r>
              <a:rPr sz="1600" spc="-10" dirty="0" smtClean="0">
                <a:latin typeface="Arial"/>
                <a:cs typeface="Arial"/>
              </a:rPr>
              <a:t>are</a:t>
            </a:r>
            <a:r>
              <a:rPr sz="1600" spc="5" dirty="0" smtClean="0">
                <a:latin typeface="Arial"/>
                <a:cs typeface="Arial"/>
              </a:rPr>
              <a:t> </a:t>
            </a:r>
            <a:r>
              <a:rPr sz="1600" spc="-10" dirty="0" smtClean="0">
                <a:latin typeface="Arial"/>
                <a:cs typeface="Arial"/>
              </a:rPr>
              <a:t>available</a:t>
            </a:r>
            <a:r>
              <a:rPr sz="1600" spc="-40" dirty="0" smtClean="0">
                <a:latin typeface="Arial"/>
                <a:cs typeface="Arial"/>
              </a:rPr>
              <a:t> </a:t>
            </a:r>
            <a:r>
              <a:rPr sz="1600" spc="-10" dirty="0" smtClean="0">
                <a:latin typeface="Arial"/>
                <a:cs typeface="Arial"/>
              </a:rPr>
              <a:t>to</a:t>
            </a:r>
            <a:r>
              <a:rPr sz="1600" spc="-75" dirty="0" smtClean="0">
                <a:latin typeface="Arial"/>
                <a:cs typeface="Arial"/>
              </a:rPr>
              <a:t> </a:t>
            </a:r>
            <a:r>
              <a:rPr sz="1600" spc="-10" dirty="0" smtClean="0">
                <a:latin typeface="Arial"/>
                <a:cs typeface="Arial"/>
              </a:rPr>
              <a:t>Administrato</a:t>
            </a:r>
            <a:r>
              <a:rPr sz="1600" spc="-15" dirty="0" smtClean="0">
                <a:latin typeface="Arial"/>
                <a:cs typeface="Arial"/>
              </a:rPr>
              <a:t>r</a:t>
            </a:r>
            <a:r>
              <a:rPr sz="1600" spc="-10" dirty="0" smtClean="0">
                <a:latin typeface="Arial"/>
                <a:cs typeface="Arial"/>
              </a:rPr>
              <a:t>s in</a:t>
            </a:r>
            <a:r>
              <a:rPr sz="1600" spc="-5" dirty="0" smtClean="0">
                <a:latin typeface="Arial"/>
                <a:cs typeface="Arial"/>
              </a:rPr>
              <a:t> </a:t>
            </a:r>
            <a:r>
              <a:rPr sz="1600" spc="-10" dirty="0" smtClean="0">
                <a:latin typeface="Arial"/>
                <a:cs typeface="Arial"/>
              </a:rPr>
              <a:t>the</a:t>
            </a:r>
            <a:r>
              <a:rPr sz="1600" spc="10" dirty="0" smtClean="0">
                <a:latin typeface="Arial"/>
                <a:cs typeface="Arial"/>
              </a:rPr>
              <a:t> </a:t>
            </a:r>
            <a:r>
              <a:rPr sz="1600" spc="-15" dirty="0" smtClean="0">
                <a:latin typeface="Arial"/>
                <a:cs typeface="Arial"/>
              </a:rPr>
              <a:t>SFS</a:t>
            </a:r>
            <a:r>
              <a:rPr sz="1600" spc="-5" dirty="0" smtClean="0">
                <a:latin typeface="Arial"/>
                <a:cs typeface="Arial"/>
              </a:rPr>
              <a:t> </a:t>
            </a:r>
            <a:r>
              <a:rPr sz="1600" spc="-25" dirty="0" smtClean="0">
                <a:latin typeface="Arial"/>
                <a:cs typeface="Arial"/>
              </a:rPr>
              <a:t>y</a:t>
            </a:r>
            <a:r>
              <a:rPr sz="1600" spc="-10" dirty="0" smtClean="0">
                <a:latin typeface="Arial"/>
                <a:cs typeface="Arial"/>
              </a:rPr>
              <a:t>ea</a:t>
            </a:r>
            <a:r>
              <a:rPr sz="1600" spc="10" dirty="0" smtClean="0">
                <a:latin typeface="Arial"/>
                <a:cs typeface="Arial"/>
              </a:rPr>
              <a:t>r</a:t>
            </a:r>
            <a:r>
              <a:rPr sz="1600" spc="-10" dirty="0" smtClean="0">
                <a:latin typeface="Arial"/>
                <a:cs typeface="Arial"/>
              </a:rPr>
              <a:t>- round.</a:t>
            </a:r>
            <a:endParaRPr sz="1600">
              <a:latin typeface="Arial"/>
              <a:cs typeface="Arial"/>
            </a:endParaRPr>
          </a:p>
        </p:txBody>
      </p:sp>
      <p:sp>
        <p:nvSpPr>
          <p:cNvPr id="5" name="object 5"/>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6" name="object 6"/>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12</a:t>
            </a:fld>
            <a:endParaRPr sz="1100" dirty="0">
              <a:latin typeface="Arial"/>
              <a:cs typeface="Arial"/>
            </a:endParaRPr>
          </a:p>
        </p:txBody>
      </p:sp>
      <p:sp>
        <p:nvSpPr>
          <p:cNvPr id="3" name="object 3"/>
          <p:cNvSpPr txBox="1"/>
          <p:nvPr/>
        </p:nvSpPr>
        <p:spPr>
          <a:xfrm>
            <a:off x="459740" y="4967711"/>
            <a:ext cx="7112000" cy="697230"/>
          </a:xfrm>
          <a:prstGeom prst="rect">
            <a:avLst/>
          </a:prstGeom>
        </p:spPr>
        <p:txBody>
          <a:bodyPr vert="horz" wrap="square" lIns="0" tIns="0" rIns="0" bIns="0" rtlCol="0">
            <a:noAutofit/>
          </a:bodyPr>
          <a:lstStyle/>
          <a:p>
            <a:pPr marL="355600" marR="12700" indent="-342900">
              <a:lnSpc>
                <a:spcPct val="125099"/>
              </a:lnSpc>
              <a:buClr>
                <a:srgbClr val="001F5F"/>
              </a:buClr>
              <a:buFont typeface="Wingdings"/>
              <a:buChar char=""/>
              <a:tabLst>
                <a:tab pos="354965" algn="l"/>
              </a:tabLst>
            </a:pPr>
            <a:r>
              <a:rPr sz="1800" dirty="0" smtClean="0">
                <a:latin typeface="Arial"/>
                <a:cs typeface="Arial"/>
              </a:rPr>
              <a:t>It</a:t>
            </a:r>
            <a:r>
              <a:rPr sz="1800" spc="-5" dirty="0" smtClean="0">
                <a:latin typeface="Arial"/>
                <a:cs typeface="Arial"/>
              </a:rPr>
              <a:t> </a:t>
            </a:r>
            <a:r>
              <a:rPr sz="1800" spc="0" dirty="0" smtClean="0">
                <a:latin typeface="Arial"/>
                <a:cs typeface="Arial"/>
              </a:rPr>
              <a:t>is rec</a:t>
            </a:r>
            <a:r>
              <a:rPr sz="1800" spc="-10" dirty="0" smtClean="0">
                <a:latin typeface="Arial"/>
                <a:cs typeface="Arial"/>
              </a:rPr>
              <a:t>o</a:t>
            </a:r>
            <a:r>
              <a:rPr sz="1800" spc="0" dirty="0" smtClean="0">
                <a:latin typeface="Arial"/>
                <a:cs typeface="Arial"/>
              </a:rPr>
              <a:t>mme</a:t>
            </a:r>
            <a:r>
              <a:rPr sz="1800" spc="-10" dirty="0" smtClean="0">
                <a:latin typeface="Arial"/>
                <a:cs typeface="Arial"/>
              </a:rPr>
              <a:t>n</a:t>
            </a:r>
            <a:r>
              <a:rPr sz="1800" spc="0" dirty="0" smtClean="0">
                <a:latin typeface="Arial"/>
                <a:cs typeface="Arial"/>
              </a:rPr>
              <a:t>d</a:t>
            </a:r>
            <a:r>
              <a:rPr sz="1800" spc="-10" dirty="0" smtClean="0">
                <a:latin typeface="Arial"/>
                <a:cs typeface="Arial"/>
              </a:rPr>
              <a:t>e</a:t>
            </a:r>
            <a:r>
              <a:rPr sz="1800" spc="0" dirty="0" smtClean="0">
                <a:latin typeface="Arial"/>
                <a:cs typeface="Arial"/>
              </a:rPr>
              <a:t>d</a:t>
            </a:r>
            <a:r>
              <a:rPr sz="1800" spc="20" dirty="0" smtClean="0">
                <a:latin typeface="Arial"/>
                <a:cs typeface="Arial"/>
              </a:rPr>
              <a:t> </a:t>
            </a:r>
            <a:r>
              <a:rPr sz="1800" spc="0" dirty="0" smtClean="0">
                <a:latin typeface="Arial"/>
                <a:cs typeface="Arial"/>
              </a:rPr>
              <a:t>th</a:t>
            </a:r>
            <a:r>
              <a:rPr sz="1800" spc="-10" dirty="0" smtClean="0">
                <a:latin typeface="Arial"/>
                <a:cs typeface="Arial"/>
              </a:rPr>
              <a:t>a</a:t>
            </a:r>
            <a:r>
              <a:rPr sz="1800" spc="0" dirty="0" smtClean="0">
                <a:latin typeface="Arial"/>
                <a:cs typeface="Arial"/>
              </a:rPr>
              <a:t>t</a:t>
            </a:r>
            <a:r>
              <a:rPr sz="1800" spc="5" dirty="0" smtClean="0">
                <a:latin typeface="Arial"/>
                <a:cs typeface="Arial"/>
              </a:rPr>
              <a:t> </a:t>
            </a:r>
            <a:r>
              <a:rPr sz="1800" spc="0" dirty="0" smtClean="0">
                <a:latin typeface="Arial"/>
                <a:cs typeface="Arial"/>
              </a:rPr>
              <a:t>mu</a:t>
            </a:r>
            <a:r>
              <a:rPr sz="1800" spc="-10" dirty="0" smtClean="0">
                <a:latin typeface="Arial"/>
                <a:cs typeface="Arial"/>
              </a:rPr>
              <a:t>l</a:t>
            </a:r>
            <a:r>
              <a:rPr sz="1800" spc="0" dirty="0" smtClean="0">
                <a:latin typeface="Arial"/>
                <a:cs typeface="Arial"/>
              </a:rPr>
              <a:t>tip</a:t>
            </a:r>
            <a:r>
              <a:rPr sz="1800" spc="-10" dirty="0" smtClean="0">
                <a:latin typeface="Arial"/>
                <a:cs typeface="Arial"/>
              </a:rPr>
              <a:t>l</a:t>
            </a:r>
            <a:r>
              <a:rPr sz="1800" spc="0" dirty="0" smtClean="0">
                <a:latin typeface="Arial"/>
                <a:cs typeface="Arial"/>
              </a:rPr>
              <a:t>e</a:t>
            </a:r>
            <a:r>
              <a:rPr sz="1800" spc="5" dirty="0" smtClean="0">
                <a:latin typeface="Arial"/>
                <a:cs typeface="Arial"/>
              </a:rPr>
              <a:t> </a:t>
            </a:r>
            <a:r>
              <a:rPr sz="1800" spc="0" dirty="0" smtClean="0">
                <a:latin typeface="Arial"/>
                <a:cs typeface="Arial"/>
              </a:rPr>
              <a:t>si</a:t>
            </a:r>
            <a:r>
              <a:rPr sz="1800" spc="-10" dirty="0" smtClean="0">
                <a:latin typeface="Arial"/>
                <a:cs typeface="Arial"/>
              </a:rPr>
              <a:t>g</a:t>
            </a:r>
            <a:r>
              <a:rPr sz="1800" spc="0" dirty="0" smtClean="0">
                <a:latin typeface="Arial"/>
                <a:cs typeface="Arial"/>
              </a:rPr>
              <a:t>n</a:t>
            </a:r>
            <a:r>
              <a:rPr sz="1800" spc="-10" dirty="0" smtClean="0">
                <a:latin typeface="Arial"/>
                <a:cs typeface="Arial"/>
              </a:rPr>
              <a:t>a</a:t>
            </a:r>
            <a:r>
              <a:rPr sz="1800" spc="0" dirty="0" smtClean="0">
                <a:latin typeface="Arial"/>
                <a:cs typeface="Arial"/>
              </a:rPr>
              <a:t>tur</a:t>
            </a:r>
            <a:r>
              <a:rPr sz="1800" spc="-10" dirty="0" smtClean="0">
                <a:latin typeface="Arial"/>
                <a:cs typeface="Arial"/>
              </a:rPr>
              <a:t>e</a:t>
            </a:r>
            <a:r>
              <a:rPr sz="1800" spc="0" dirty="0" smtClean="0">
                <a:latin typeface="Arial"/>
                <a:cs typeface="Arial"/>
              </a:rPr>
              <a:t>s</a:t>
            </a:r>
            <a:r>
              <a:rPr sz="1800" spc="10" dirty="0" smtClean="0">
                <a:latin typeface="Arial"/>
                <a:cs typeface="Arial"/>
              </a:rPr>
              <a:t> </a:t>
            </a:r>
            <a:r>
              <a:rPr sz="1800" spc="0" dirty="0" smtClean="0">
                <a:latin typeface="Arial"/>
                <a:cs typeface="Arial"/>
              </a:rPr>
              <a:t>(ASA,</a:t>
            </a:r>
            <a:r>
              <a:rPr sz="1800" spc="15" dirty="0" smtClean="0">
                <a:latin typeface="Arial"/>
                <a:cs typeface="Arial"/>
              </a:rPr>
              <a:t> </a:t>
            </a:r>
            <a:r>
              <a:rPr sz="1800" spc="0" dirty="0" smtClean="0">
                <a:latin typeface="Arial"/>
                <a:cs typeface="Arial"/>
              </a:rPr>
              <a:t>ICO,</a:t>
            </a:r>
            <a:r>
              <a:rPr sz="1800" spc="-5" dirty="0" smtClean="0">
                <a:latin typeface="Arial"/>
                <a:cs typeface="Arial"/>
              </a:rPr>
              <a:t> </a:t>
            </a:r>
            <a:r>
              <a:rPr sz="1800" spc="0" dirty="0" smtClean="0">
                <a:latin typeface="Arial"/>
                <a:cs typeface="Arial"/>
              </a:rPr>
              <a:t>a</a:t>
            </a:r>
            <a:r>
              <a:rPr sz="1800" spc="-10" dirty="0" smtClean="0">
                <a:latin typeface="Arial"/>
                <a:cs typeface="Arial"/>
              </a:rPr>
              <a:t>n</a:t>
            </a:r>
            <a:r>
              <a:rPr sz="1800" spc="0" dirty="0" smtClean="0">
                <a:latin typeface="Arial"/>
                <a:cs typeface="Arial"/>
              </a:rPr>
              <a:t>d</a:t>
            </a:r>
            <a:r>
              <a:rPr sz="1800" spc="-100" dirty="0" smtClean="0">
                <a:latin typeface="Arial"/>
                <a:cs typeface="Arial"/>
              </a:rPr>
              <a:t> </a:t>
            </a:r>
            <a:r>
              <a:rPr sz="1800" spc="0" dirty="0" smtClean="0">
                <a:latin typeface="Arial"/>
                <a:cs typeface="Arial"/>
              </a:rPr>
              <a:t>A</a:t>
            </a:r>
            <a:r>
              <a:rPr sz="1800" spc="-10" dirty="0" smtClean="0">
                <a:latin typeface="Arial"/>
                <a:cs typeface="Arial"/>
              </a:rPr>
              <a:t>g</a:t>
            </a:r>
            <a:r>
              <a:rPr sz="1800" spc="0" dirty="0" smtClean="0">
                <a:latin typeface="Arial"/>
                <a:cs typeface="Arial"/>
              </a:rPr>
              <a:t>e</a:t>
            </a:r>
            <a:r>
              <a:rPr sz="1800" spc="-10" dirty="0" smtClean="0">
                <a:latin typeface="Arial"/>
                <a:cs typeface="Arial"/>
              </a:rPr>
              <a:t>n</a:t>
            </a:r>
            <a:r>
              <a:rPr sz="1800" spc="0" dirty="0" smtClean="0">
                <a:latin typeface="Arial"/>
                <a:cs typeface="Arial"/>
              </a:rPr>
              <a:t>cy Co</a:t>
            </a:r>
            <a:r>
              <a:rPr sz="1800" spc="-10" dirty="0" smtClean="0">
                <a:latin typeface="Arial"/>
                <a:cs typeface="Arial"/>
              </a:rPr>
              <a:t>o</a:t>
            </a:r>
            <a:r>
              <a:rPr sz="1800" spc="0" dirty="0" smtClean="0">
                <a:latin typeface="Arial"/>
                <a:cs typeface="Arial"/>
              </a:rPr>
              <a:t>rd</a:t>
            </a:r>
            <a:r>
              <a:rPr sz="1800" spc="-10" dirty="0" smtClean="0">
                <a:latin typeface="Arial"/>
                <a:cs typeface="Arial"/>
              </a:rPr>
              <a:t>i</a:t>
            </a:r>
            <a:r>
              <a:rPr sz="1800" spc="0" dirty="0" smtClean="0">
                <a:latin typeface="Arial"/>
                <a:cs typeface="Arial"/>
              </a:rPr>
              <a:t>nator)</a:t>
            </a:r>
            <a:r>
              <a:rPr sz="1800" spc="20" dirty="0" smtClean="0">
                <a:latin typeface="Arial"/>
                <a:cs typeface="Arial"/>
              </a:rPr>
              <a:t> </a:t>
            </a:r>
            <a:r>
              <a:rPr sz="1800" spc="0" dirty="0" smtClean="0">
                <a:latin typeface="Arial"/>
                <a:cs typeface="Arial"/>
              </a:rPr>
              <a:t>be pr</a:t>
            </a:r>
            <a:r>
              <a:rPr sz="1800" spc="-10" dirty="0" smtClean="0">
                <a:latin typeface="Arial"/>
                <a:cs typeface="Arial"/>
              </a:rPr>
              <a:t>o</a:t>
            </a:r>
            <a:r>
              <a:rPr sz="1800" spc="0" dirty="0" smtClean="0">
                <a:latin typeface="Arial"/>
                <a:cs typeface="Arial"/>
              </a:rPr>
              <a:t>vi</a:t>
            </a:r>
            <a:r>
              <a:rPr sz="1800" spc="-10" dirty="0" smtClean="0">
                <a:latin typeface="Arial"/>
                <a:cs typeface="Arial"/>
              </a:rPr>
              <a:t>d</a:t>
            </a:r>
            <a:r>
              <a:rPr sz="1800" spc="0" dirty="0" smtClean="0">
                <a:latin typeface="Arial"/>
                <a:cs typeface="Arial"/>
              </a:rPr>
              <a:t>ed</a:t>
            </a:r>
            <a:r>
              <a:rPr sz="1800" spc="20" dirty="0" smtClean="0">
                <a:latin typeface="Arial"/>
                <a:cs typeface="Arial"/>
              </a:rPr>
              <a:t> </a:t>
            </a:r>
            <a:r>
              <a:rPr sz="1800" spc="0" dirty="0" smtClean="0">
                <a:latin typeface="Arial"/>
                <a:cs typeface="Arial"/>
              </a:rPr>
              <a:t>on the </a:t>
            </a:r>
            <a:r>
              <a:rPr sz="1800" spc="5" dirty="0" smtClean="0">
                <a:latin typeface="Arial"/>
                <a:cs typeface="Arial"/>
              </a:rPr>
              <a:t>Q</a:t>
            </a:r>
            <a:r>
              <a:rPr sz="1800" spc="0" dirty="0" smtClean="0">
                <a:latin typeface="Arial"/>
                <a:cs typeface="Arial"/>
              </a:rPr>
              <a:t>uarter</a:t>
            </a:r>
            <a:r>
              <a:rPr sz="1800" spc="-10" dirty="0" smtClean="0">
                <a:latin typeface="Arial"/>
                <a:cs typeface="Arial"/>
              </a:rPr>
              <a:t>l</a:t>
            </a:r>
            <a:r>
              <a:rPr sz="1800" spc="0" dirty="0" smtClean="0">
                <a:latin typeface="Arial"/>
                <a:cs typeface="Arial"/>
              </a:rPr>
              <a:t>y</a:t>
            </a:r>
            <a:r>
              <a:rPr sz="1800" spc="-30" dirty="0" smtClean="0">
                <a:latin typeface="Arial"/>
                <a:cs typeface="Arial"/>
              </a:rPr>
              <a:t> </a:t>
            </a:r>
            <a:r>
              <a:rPr sz="1800" spc="0" dirty="0" smtClean="0">
                <a:latin typeface="Arial"/>
                <a:cs typeface="Arial"/>
              </a:rPr>
              <a:t>va</a:t>
            </a:r>
            <a:r>
              <a:rPr sz="1800" spc="-10" dirty="0" smtClean="0">
                <a:latin typeface="Arial"/>
                <a:cs typeface="Arial"/>
              </a:rPr>
              <a:t>l</a:t>
            </a:r>
            <a:r>
              <a:rPr sz="1800" spc="0" dirty="0" smtClean="0">
                <a:latin typeface="Arial"/>
                <a:cs typeface="Arial"/>
              </a:rPr>
              <a:t>i</a:t>
            </a:r>
            <a:r>
              <a:rPr sz="1800" spc="-10" dirty="0" smtClean="0">
                <a:latin typeface="Arial"/>
                <a:cs typeface="Arial"/>
              </a:rPr>
              <a:t>d</a:t>
            </a:r>
            <a:r>
              <a:rPr sz="1800" spc="0" dirty="0" smtClean="0">
                <a:latin typeface="Arial"/>
                <a:cs typeface="Arial"/>
              </a:rPr>
              <a:t>ati</a:t>
            </a:r>
            <a:r>
              <a:rPr sz="1800" spc="-10" dirty="0" smtClean="0">
                <a:latin typeface="Arial"/>
                <a:cs typeface="Arial"/>
              </a:rPr>
              <a:t>o</a:t>
            </a:r>
            <a:r>
              <a:rPr sz="1800" spc="0" dirty="0" smtClean="0">
                <a:latin typeface="Arial"/>
                <a:cs typeface="Arial"/>
              </a:rPr>
              <a:t>n.</a:t>
            </a:r>
            <a:endParaRPr sz="1800">
              <a:latin typeface="Arial"/>
              <a:cs typeface="Arial"/>
            </a:endParaRPr>
          </a:p>
        </p:txBody>
      </p:sp>
      <p:sp>
        <p:nvSpPr>
          <p:cNvPr id="4" name="object 4"/>
          <p:cNvSpPr txBox="1">
            <a:spLocks noGrp="1"/>
          </p:cNvSpPr>
          <p:nvPr>
            <p:ph type="title"/>
          </p:nvPr>
        </p:nvSpPr>
        <p:spPr>
          <a:prstGeom prst="rect">
            <a:avLst/>
          </a:prstGeom>
        </p:spPr>
        <p:txBody>
          <a:bodyPr vert="horz" wrap="square" lIns="0" tIns="137159" rIns="0" bIns="0" rtlCol="0">
            <a:noAutofit/>
          </a:bodyPr>
          <a:lstStyle/>
          <a:p>
            <a:pPr marL="90805">
              <a:lnSpc>
                <a:spcPct val="100000"/>
              </a:lnSpc>
            </a:pPr>
            <a:r>
              <a:rPr sz="4000" b="1" spc="-20" dirty="0" smtClean="0">
                <a:solidFill>
                  <a:srgbClr val="1F3969"/>
                </a:solidFill>
                <a:latin typeface="Arial"/>
                <a:cs typeface="Arial"/>
              </a:rPr>
              <a:t>Quarterly</a:t>
            </a:r>
            <a:r>
              <a:rPr sz="4000" b="1" spc="30" dirty="0" smtClean="0">
                <a:solidFill>
                  <a:srgbClr val="1F3969"/>
                </a:solidFill>
                <a:latin typeface="Arial"/>
                <a:cs typeface="Arial"/>
              </a:rPr>
              <a:t> </a:t>
            </a:r>
            <a:r>
              <a:rPr sz="4000" b="1" spc="-30" dirty="0" smtClean="0">
                <a:solidFill>
                  <a:srgbClr val="1F3969"/>
                </a:solidFill>
                <a:latin typeface="Arial"/>
                <a:cs typeface="Arial"/>
              </a:rPr>
              <a:t>Re</a:t>
            </a:r>
            <a:r>
              <a:rPr sz="4000" b="1" spc="-40" dirty="0" smtClean="0">
                <a:solidFill>
                  <a:srgbClr val="1F3969"/>
                </a:solidFill>
                <a:latin typeface="Arial"/>
                <a:cs typeface="Arial"/>
              </a:rPr>
              <a:t>p</a:t>
            </a:r>
            <a:r>
              <a:rPr sz="4000" b="1" spc="-20" dirty="0" smtClean="0">
                <a:solidFill>
                  <a:srgbClr val="1F3969"/>
                </a:solidFill>
                <a:latin typeface="Arial"/>
                <a:cs typeface="Arial"/>
              </a:rPr>
              <a:t>orts</a:t>
            </a:r>
            <a:r>
              <a:rPr sz="4000" b="1" spc="20" dirty="0" smtClean="0">
                <a:solidFill>
                  <a:srgbClr val="1F3969"/>
                </a:solidFill>
                <a:latin typeface="Arial"/>
                <a:cs typeface="Arial"/>
              </a:rPr>
              <a:t> </a:t>
            </a:r>
            <a:r>
              <a:rPr sz="4000" b="1" spc="-25" dirty="0" smtClean="0">
                <a:solidFill>
                  <a:srgbClr val="1F3969"/>
                </a:solidFill>
                <a:latin typeface="Arial"/>
                <a:cs typeface="Arial"/>
              </a:rPr>
              <a:t>and</a:t>
            </a:r>
            <a:r>
              <a:rPr sz="4000" b="1" spc="-5" dirty="0" smtClean="0">
                <a:solidFill>
                  <a:srgbClr val="1F3969"/>
                </a:solidFill>
                <a:latin typeface="Arial"/>
                <a:cs typeface="Arial"/>
              </a:rPr>
              <a:t> </a:t>
            </a:r>
            <a:r>
              <a:rPr sz="4000" b="1" spc="-250" dirty="0" smtClean="0">
                <a:solidFill>
                  <a:srgbClr val="1F3969"/>
                </a:solidFill>
                <a:latin typeface="Arial"/>
                <a:cs typeface="Arial"/>
              </a:rPr>
              <a:t>V</a:t>
            </a:r>
            <a:r>
              <a:rPr sz="4000" b="1" spc="-20" dirty="0" smtClean="0">
                <a:solidFill>
                  <a:srgbClr val="1F3969"/>
                </a:solidFill>
                <a:latin typeface="Arial"/>
                <a:cs typeface="Arial"/>
              </a:rPr>
              <a:t>alidation</a:t>
            </a:r>
            <a:endParaRPr sz="4000">
              <a:latin typeface="Arial"/>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7244" y="1562861"/>
            <a:ext cx="7583805" cy="4281170"/>
          </a:xfrm>
          <a:prstGeom prst="rect">
            <a:avLst/>
          </a:prstGeom>
        </p:spPr>
        <p:txBody>
          <a:bodyPr vert="horz" wrap="square" lIns="0" tIns="0" rIns="0" bIns="0" rtlCol="0">
            <a:noAutofit/>
          </a:bodyPr>
          <a:lstStyle/>
          <a:p>
            <a:pPr marL="347980" indent="-335280">
              <a:lnSpc>
                <a:spcPct val="100000"/>
              </a:lnSpc>
              <a:buClr>
                <a:srgbClr val="1F3969"/>
              </a:buClr>
              <a:buFont typeface="Wingdings"/>
              <a:buChar char=""/>
              <a:tabLst>
                <a:tab pos="347345" algn="l"/>
              </a:tabLst>
            </a:pPr>
            <a:r>
              <a:rPr sz="2000" spc="-10" dirty="0" smtClean="0">
                <a:latin typeface="Arial"/>
                <a:cs typeface="Arial"/>
              </a:rPr>
              <a:t>S</a:t>
            </a:r>
            <a:r>
              <a:rPr sz="2000" spc="0" dirty="0" smtClean="0">
                <a:latin typeface="Arial"/>
                <a:cs typeface="Arial"/>
              </a:rPr>
              <a:t>ubmission</a:t>
            </a:r>
            <a:r>
              <a:rPr sz="2000" spc="-25" dirty="0" smtClean="0">
                <a:latin typeface="Arial"/>
                <a:cs typeface="Arial"/>
              </a:rPr>
              <a:t> </a:t>
            </a:r>
            <a:r>
              <a:rPr sz="2000" spc="0" dirty="0" smtClean="0">
                <a:latin typeface="Arial"/>
                <a:cs typeface="Arial"/>
              </a:rPr>
              <a:t>Obse</a:t>
            </a:r>
            <a:r>
              <a:rPr sz="2000" spc="5" dirty="0" smtClean="0">
                <a:latin typeface="Arial"/>
                <a:cs typeface="Arial"/>
              </a:rPr>
              <a:t>r</a:t>
            </a:r>
            <a:r>
              <a:rPr sz="2000" spc="-10" dirty="0" smtClean="0">
                <a:latin typeface="Arial"/>
                <a:cs typeface="Arial"/>
              </a:rPr>
              <a:t>v</a:t>
            </a:r>
            <a:r>
              <a:rPr sz="2000" spc="0" dirty="0" smtClean="0">
                <a:latin typeface="Arial"/>
                <a:cs typeface="Arial"/>
              </a:rPr>
              <a:t>at</a:t>
            </a:r>
            <a:r>
              <a:rPr sz="2000" spc="-10" dirty="0" smtClean="0">
                <a:latin typeface="Arial"/>
                <a:cs typeface="Arial"/>
              </a:rPr>
              <a:t>i</a:t>
            </a:r>
            <a:r>
              <a:rPr sz="2000" spc="0" dirty="0" smtClean="0">
                <a:latin typeface="Arial"/>
                <a:cs typeface="Arial"/>
              </a:rPr>
              <a:t>ons</a:t>
            </a:r>
            <a:endParaRPr sz="2000">
              <a:latin typeface="Arial"/>
              <a:cs typeface="Arial"/>
            </a:endParaRPr>
          </a:p>
          <a:p>
            <a:pPr>
              <a:lnSpc>
                <a:spcPts val="1200"/>
              </a:lnSpc>
              <a:spcBef>
                <a:spcPts val="2"/>
              </a:spcBef>
              <a:buClr>
                <a:srgbClr val="1F3969"/>
              </a:buClr>
              <a:buFont typeface="Wingdings"/>
              <a:buChar char=""/>
            </a:pPr>
            <a:endParaRPr sz="1200"/>
          </a:p>
          <a:p>
            <a:pPr marL="756285" lvl="1" indent="-287020">
              <a:lnSpc>
                <a:spcPct val="100000"/>
              </a:lnSpc>
              <a:buClr>
                <a:srgbClr val="1F3969"/>
              </a:buClr>
              <a:buFont typeface="Wingdings"/>
              <a:buChar char=""/>
              <a:tabLst>
                <a:tab pos="756285" algn="l"/>
              </a:tabLst>
            </a:pPr>
            <a:r>
              <a:rPr sz="2000" dirty="0" smtClean="0">
                <a:latin typeface="Arial"/>
                <a:cs typeface="Arial"/>
              </a:rPr>
              <a:t>Some</a:t>
            </a:r>
            <a:r>
              <a:rPr sz="2000" spc="-10" dirty="0" smtClean="0">
                <a:latin typeface="Arial"/>
                <a:cs typeface="Arial"/>
              </a:rPr>
              <a:t>t</a:t>
            </a:r>
            <a:r>
              <a:rPr sz="2000" spc="0" dirty="0" smtClean="0">
                <a:latin typeface="Arial"/>
                <a:cs typeface="Arial"/>
              </a:rPr>
              <a:t>imes</a:t>
            </a:r>
            <a:r>
              <a:rPr sz="2000" spc="-25" dirty="0" smtClean="0">
                <a:latin typeface="Arial"/>
                <a:cs typeface="Arial"/>
              </a:rPr>
              <a:t> </a:t>
            </a:r>
            <a:r>
              <a:rPr sz="2000" spc="0" dirty="0" smtClean="0">
                <a:latin typeface="Arial"/>
                <a:cs typeface="Arial"/>
              </a:rPr>
              <a:t>age</a:t>
            </a:r>
            <a:r>
              <a:rPr sz="2000" spc="5" dirty="0" smtClean="0">
                <a:latin typeface="Arial"/>
                <a:cs typeface="Arial"/>
              </a:rPr>
              <a:t>n</a:t>
            </a:r>
            <a:r>
              <a:rPr sz="2000" spc="0" dirty="0" smtClean="0">
                <a:latin typeface="Arial"/>
                <a:cs typeface="Arial"/>
              </a:rPr>
              <a:t>cies</a:t>
            </a:r>
            <a:r>
              <a:rPr sz="2000" spc="-25" dirty="0" smtClean="0">
                <a:latin typeface="Arial"/>
                <a:cs typeface="Arial"/>
              </a:rPr>
              <a:t> </a:t>
            </a:r>
            <a:r>
              <a:rPr sz="2000" spc="0" dirty="0" smtClean="0">
                <a:latin typeface="Arial"/>
                <a:cs typeface="Arial"/>
              </a:rPr>
              <a:t>are</a:t>
            </a:r>
            <a:r>
              <a:rPr sz="2000" spc="-30" dirty="0" smtClean="0">
                <a:latin typeface="Arial"/>
                <a:cs typeface="Arial"/>
              </a:rPr>
              <a:t> </a:t>
            </a:r>
            <a:r>
              <a:rPr sz="2000" spc="0" dirty="0" smtClean="0">
                <a:latin typeface="Arial"/>
                <a:cs typeface="Arial"/>
              </a:rPr>
              <a:t>c</a:t>
            </a:r>
            <a:r>
              <a:rPr sz="2000" spc="5" dirty="0" smtClean="0">
                <a:latin typeface="Arial"/>
                <a:cs typeface="Arial"/>
              </a:rPr>
              <a:t>h</a:t>
            </a:r>
            <a:r>
              <a:rPr sz="2000" spc="0" dirty="0" smtClean="0">
                <a:latin typeface="Arial"/>
                <a:cs typeface="Arial"/>
              </a:rPr>
              <a:t>e</a:t>
            </a:r>
            <a:r>
              <a:rPr sz="2000" spc="5" dirty="0" smtClean="0">
                <a:latin typeface="Arial"/>
                <a:cs typeface="Arial"/>
              </a:rPr>
              <a:t>c</a:t>
            </a:r>
            <a:r>
              <a:rPr sz="2000" spc="0" dirty="0" smtClean="0">
                <a:latin typeface="Arial"/>
                <a:cs typeface="Arial"/>
              </a:rPr>
              <a:t>king</a:t>
            </a:r>
            <a:r>
              <a:rPr sz="2000" spc="-40" dirty="0" smtClean="0">
                <a:latin typeface="Arial"/>
                <a:cs typeface="Arial"/>
              </a:rPr>
              <a:t> </a:t>
            </a:r>
            <a:r>
              <a:rPr sz="2000" spc="0" dirty="0" smtClean="0">
                <a:latin typeface="Arial"/>
                <a:cs typeface="Arial"/>
              </a:rPr>
              <a:t>all</a:t>
            </a:r>
            <a:r>
              <a:rPr sz="2000" spc="5" dirty="0" smtClean="0">
                <a:latin typeface="Arial"/>
                <a:cs typeface="Arial"/>
              </a:rPr>
              <a:t> </a:t>
            </a:r>
            <a:r>
              <a:rPr sz="2000" spc="0" dirty="0" smtClean="0">
                <a:latin typeface="Arial"/>
                <a:cs typeface="Arial"/>
              </a:rPr>
              <a:t>the</a:t>
            </a:r>
            <a:r>
              <a:rPr sz="2000" spc="-20" dirty="0" smtClean="0">
                <a:latin typeface="Arial"/>
                <a:cs typeface="Arial"/>
              </a:rPr>
              <a:t> </a:t>
            </a:r>
            <a:r>
              <a:rPr sz="2000" spc="0" dirty="0" smtClean="0">
                <a:latin typeface="Arial"/>
                <a:cs typeface="Arial"/>
              </a:rPr>
              <a:t>at</a:t>
            </a:r>
            <a:r>
              <a:rPr sz="2000" spc="-10" dirty="0" smtClean="0">
                <a:latin typeface="Arial"/>
                <a:cs typeface="Arial"/>
              </a:rPr>
              <a:t>t</a:t>
            </a:r>
            <a:r>
              <a:rPr sz="2000" spc="0" dirty="0" smtClean="0">
                <a:latin typeface="Arial"/>
                <a:cs typeface="Arial"/>
              </a:rPr>
              <a:t>e</a:t>
            </a:r>
            <a:r>
              <a:rPr sz="2000" spc="5" dirty="0" smtClean="0">
                <a:latin typeface="Arial"/>
                <a:cs typeface="Arial"/>
              </a:rPr>
              <a:t>s</a:t>
            </a:r>
            <a:r>
              <a:rPr sz="2000" spc="0" dirty="0" smtClean="0">
                <a:latin typeface="Arial"/>
                <a:cs typeface="Arial"/>
              </a:rPr>
              <a:t>ta</a:t>
            </a:r>
            <a:r>
              <a:rPr sz="2000" spc="-10" dirty="0" smtClean="0">
                <a:latin typeface="Arial"/>
                <a:cs typeface="Arial"/>
              </a:rPr>
              <a:t>t</a:t>
            </a:r>
            <a:r>
              <a:rPr sz="2000" spc="0" dirty="0" smtClean="0">
                <a:latin typeface="Arial"/>
                <a:cs typeface="Arial"/>
              </a:rPr>
              <a:t>ion</a:t>
            </a:r>
            <a:r>
              <a:rPr sz="2000" spc="-25" dirty="0" smtClean="0">
                <a:latin typeface="Arial"/>
                <a:cs typeface="Arial"/>
              </a:rPr>
              <a:t> </a:t>
            </a:r>
            <a:r>
              <a:rPr sz="2000" spc="0" dirty="0" smtClean="0">
                <a:latin typeface="Arial"/>
                <a:cs typeface="Arial"/>
              </a:rPr>
              <a:t>boxes</a:t>
            </a:r>
            <a:endParaRPr sz="2000">
              <a:latin typeface="Arial"/>
              <a:cs typeface="Arial"/>
            </a:endParaRPr>
          </a:p>
          <a:p>
            <a:pPr lvl="1">
              <a:lnSpc>
                <a:spcPts val="1200"/>
              </a:lnSpc>
              <a:spcBef>
                <a:spcPts val="16"/>
              </a:spcBef>
              <a:buClr>
                <a:srgbClr val="1F3969"/>
              </a:buClr>
              <a:buFont typeface="Wingdings"/>
              <a:buChar char=""/>
            </a:pPr>
            <a:endParaRPr sz="1200"/>
          </a:p>
          <a:p>
            <a:pPr marL="1213485" lvl="2" indent="-287020">
              <a:lnSpc>
                <a:spcPct val="100000"/>
              </a:lnSpc>
              <a:buClr>
                <a:srgbClr val="1F3969"/>
              </a:buClr>
              <a:buFont typeface="Courier New"/>
              <a:buChar char="o"/>
              <a:tabLst>
                <a:tab pos="1213485" algn="l"/>
              </a:tabLst>
            </a:pPr>
            <a:r>
              <a:rPr sz="1600" spc="-10" dirty="0" smtClean="0">
                <a:latin typeface="Arial"/>
                <a:cs typeface="Arial"/>
              </a:rPr>
              <a:t>As</a:t>
            </a:r>
            <a:r>
              <a:rPr sz="1600" spc="5" dirty="0" smtClean="0">
                <a:latin typeface="Arial"/>
                <a:cs typeface="Arial"/>
              </a:rPr>
              <a:t> </a:t>
            </a:r>
            <a:r>
              <a:rPr sz="1600" spc="-10" dirty="0" smtClean="0">
                <a:latin typeface="Arial"/>
                <a:cs typeface="Arial"/>
              </a:rPr>
              <a:t>the</a:t>
            </a:r>
            <a:r>
              <a:rPr sz="1600" spc="10" dirty="0" smtClean="0">
                <a:latin typeface="Arial"/>
                <a:cs typeface="Arial"/>
              </a:rPr>
              <a:t> </a:t>
            </a:r>
            <a:r>
              <a:rPr sz="1600" spc="-10" dirty="0" smtClean="0">
                <a:latin typeface="Arial"/>
                <a:cs typeface="Arial"/>
              </a:rPr>
              <a:t>statements</a:t>
            </a:r>
            <a:r>
              <a:rPr sz="1600" spc="10" dirty="0" smtClean="0">
                <a:latin typeface="Arial"/>
                <a:cs typeface="Arial"/>
              </a:rPr>
              <a:t> </a:t>
            </a:r>
            <a:r>
              <a:rPr sz="1600" spc="-10" dirty="0" smtClean="0">
                <a:latin typeface="Arial"/>
                <a:cs typeface="Arial"/>
              </a:rPr>
              <a:t>contradict</a:t>
            </a:r>
            <a:r>
              <a:rPr sz="1600" spc="10" dirty="0" smtClean="0">
                <a:latin typeface="Arial"/>
                <a:cs typeface="Arial"/>
              </a:rPr>
              <a:t> </a:t>
            </a:r>
            <a:r>
              <a:rPr sz="1600" spc="-10" dirty="0" smtClean="0">
                <a:latin typeface="Arial"/>
                <a:cs typeface="Arial"/>
              </a:rPr>
              <a:t>ea</a:t>
            </a:r>
            <a:r>
              <a:rPr sz="1600" spc="-5" dirty="0" smtClean="0">
                <a:latin typeface="Arial"/>
                <a:cs typeface="Arial"/>
              </a:rPr>
              <a:t>c</a:t>
            </a:r>
            <a:r>
              <a:rPr sz="1600" spc="-10" dirty="0" smtClean="0">
                <a:latin typeface="Arial"/>
                <a:cs typeface="Arial"/>
              </a:rPr>
              <a:t>h</a:t>
            </a:r>
            <a:r>
              <a:rPr sz="1600" spc="-5" dirty="0" smtClean="0">
                <a:latin typeface="Arial"/>
                <a:cs typeface="Arial"/>
              </a:rPr>
              <a:t> </a:t>
            </a:r>
            <a:r>
              <a:rPr sz="1600" spc="-10" dirty="0" smtClean="0">
                <a:latin typeface="Arial"/>
                <a:cs typeface="Arial"/>
              </a:rPr>
              <a:t>other,</a:t>
            </a:r>
            <a:r>
              <a:rPr sz="1600" spc="20" dirty="0" smtClean="0">
                <a:latin typeface="Arial"/>
                <a:cs typeface="Arial"/>
              </a:rPr>
              <a:t> </a:t>
            </a:r>
            <a:r>
              <a:rPr sz="1600" spc="-30" dirty="0" smtClean="0">
                <a:latin typeface="Arial"/>
                <a:cs typeface="Arial"/>
              </a:rPr>
              <a:t>y</a:t>
            </a:r>
            <a:r>
              <a:rPr sz="1600" spc="-10" dirty="0" smtClean="0">
                <a:latin typeface="Arial"/>
                <a:cs typeface="Arial"/>
              </a:rPr>
              <a:t>ou</a:t>
            </a:r>
            <a:r>
              <a:rPr sz="1600" spc="20" dirty="0" smtClean="0">
                <a:latin typeface="Arial"/>
                <a:cs typeface="Arial"/>
              </a:rPr>
              <a:t> </a:t>
            </a:r>
            <a:r>
              <a:rPr sz="1600" spc="-10" dirty="0" smtClean="0">
                <a:latin typeface="Arial"/>
                <a:cs typeface="Arial"/>
              </a:rPr>
              <a:t>shou</a:t>
            </a:r>
            <a:r>
              <a:rPr sz="1600" spc="0" dirty="0" smtClean="0">
                <a:latin typeface="Arial"/>
                <a:cs typeface="Arial"/>
              </a:rPr>
              <a:t>l</a:t>
            </a:r>
            <a:r>
              <a:rPr sz="1600" spc="-10" dirty="0" smtClean="0">
                <a:latin typeface="Arial"/>
                <a:cs typeface="Arial"/>
              </a:rPr>
              <a:t>d</a:t>
            </a:r>
            <a:r>
              <a:rPr sz="1600" spc="-15" dirty="0" smtClean="0">
                <a:latin typeface="Arial"/>
                <a:cs typeface="Arial"/>
              </a:rPr>
              <a:t> </a:t>
            </a:r>
            <a:r>
              <a:rPr sz="1600" spc="-10" dirty="0" smtClean="0">
                <a:latin typeface="Arial"/>
                <a:cs typeface="Arial"/>
              </a:rPr>
              <a:t>only be</a:t>
            </a:r>
            <a:r>
              <a:rPr sz="1600" spc="-5" dirty="0" smtClean="0">
                <a:latin typeface="Arial"/>
                <a:cs typeface="Arial"/>
              </a:rPr>
              <a:t> c</a:t>
            </a:r>
            <a:r>
              <a:rPr sz="1600" spc="-10" dirty="0" smtClean="0">
                <a:latin typeface="Arial"/>
                <a:cs typeface="Arial"/>
              </a:rPr>
              <a:t>he</a:t>
            </a:r>
            <a:r>
              <a:rPr sz="1600" spc="-5" dirty="0" smtClean="0">
                <a:latin typeface="Arial"/>
                <a:cs typeface="Arial"/>
              </a:rPr>
              <a:t>c</a:t>
            </a:r>
            <a:r>
              <a:rPr sz="1600" spc="-10" dirty="0" smtClean="0">
                <a:latin typeface="Arial"/>
                <a:cs typeface="Arial"/>
              </a:rPr>
              <a:t>king</a:t>
            </a:r>
            <a:endParaRPr sz="1600">
              <a:latin typeface="Arial"/>
              <a:cs typeface="Arial"/>
            </a:endParaRPr>
          </a:p>
          <a:p>
            <a:pPr marL="1213485">
              <a:lnSpc>
                <a:spcPct val="100000"/>
              </a:lnSpc>
            </a:pPr>
            <a:r>
              <a:rPr sz="1600" spc="-10" dirty="0" smtClean="0">
                <a:latin typeface="Arial"/>
                <a:cs typeface="Arial"/>
              </a:rPr>
              <a:t>to</a:t>
            </a:r>
            <a:r>
              <a:rPr sz="1600" spc="5" dirty="0" smtClean="0">
                <a:latin typeface="Arial"/>
                <a:cs typeface="Arial"/>
              </a:rPr>
              <a:t> </a:t>
            </a:r>
            <a:r>
              <a:rPr sz="1600" spc="-10" dirty="0" smtClean="0">
                <a:latin typeface="Arial"/>
                <a:cs typeface="Arial"/>
              </a:rPr>
              <a:t>al</a:t>
            </a:r>
            <a:r>
              <a:rPr sz="1600" spc="0" dirty="0" smtClean="0">
                <a:latin typeface="Arial"/>
                <a:cs typeface="Arial"/>
              </a:rPr>
              <a:t>i</a:t>
            </a:r>
            <a:r>
              <a:rPr sz="1600" spc="-10" dirty="0" smtClean="0">
                <a:latin typeface="Arial"/>
                <a:cs typeface="Arial"/>
              </a:rPr>
              <a:t>gn</a:t>
            </a:r>
            <a:r>
              <a:rPr sz="1600" spc="-15" dirty="0" smtClean="0">
                <a:latin typeface="Arial"/>
                <a:cs typeface="Arial"/>
              </a:rPr>
              <a:t> </a:t>
            </a:r>
            <a:r>
              <a:rPr sz="1600" spc="-30" dirty="0" smtClean="0">
                <a:latin typeface="Arial"/>
                <a:cs typeface="Arial"/>
              </a:rPr>
              <a:t>w</a:t>
            </a:r>
            <a:r>
              <a:rPr sz="1600" spc="-10" dirty="0" smtClean="0">
                <a:latin typeface="Arial"/>
                <a:cs typeface="Arial"/>
              </a:rPr>
              <a:t>ith</a:t>
            </a:r>
            <a:r>
              <a:rPr sz="1600" spc="5" dirty="0" smtClean="0">
                <a:latin typeface="Arial"/>
                <a:cs typeface="Arial"/>
              </a:rPr>
              <a:t> </a:t>
            </a:r>
            <a:r>
              <a:rPr sz="1600" spc="-10" dirty="0" smtClean="0">
                <a:latin typeface="Arial"/>
                <a:cs typeface="Arial"/>
              </a:rPr>
              <a:t>the</a:t>
            </a:r>
            <a:r>
              <a:rPr sz="1600" spc="5" dirty="0" smtClean="0">
                <a:latin typeface="Arial"/>
                <a:cs typeface="Arial"/>
              </a:rPr>
              <a:t> </a:t>
            </a:r>
            <a:r>
              <a:rPr sz="1600" spc="-10" dirty="0" smtClean="0">
                <a:latin typeface="Arial"/>
                <a:cs typeface="Arial"/>
              </a:rPr>
              <a:t>act</a:t>
            </a:r>
            <a:r>
              <a:rPr sz="1600" spc="0" dirty="0" smtClean="0">
                <a:latin typeface="Arial"/>
                <a:cs typeface="Arial"/>
              </a:rPr>
              <a:t>i</a:t>
            </a:r>
            <a:r>
              <a:rPr sz="1600" spc="-10" dirty="0" smtClean="0">
                <a:latin typeface="Arial"/>
                <a:cs typeface="Arial"/>
              </a:rPr>
              <a:t>vities</a:t>
            </a:r>
            <a:r>
              <a:rPr sz="1600" spc="-35" dirty="0" smtClean="0">
                <a:latin typeface="Arial"/>
                <a:cs typeface="Arial"/>
              </a:rPr>
              <a:t> </a:t>
            </a:r>
            <a:r>
              <a:rPr sz="1600" spc="-30" dirty="0" smtClean="0">
                <a:latin typeface="Arial"/>
                <a:cs typeface="Arial"/>
              </a:rPr>
              <a:t>y</a:t>
            </a:r>
            <a:r>
              <a:rPr sz="1600" spc="-10" dirty="0" smtClean="0">
                <a:latin typeface="Arial"/>
                <a:cs typeface="Arial"/>
              </a:rPr>
              <a:t>ou</a:t>
            </a:r>
            <a:r>
              <a:rPr sz="1600" spc="30" dirty="0" smtClean="0">
                <a:latin typeface="Arial"/>
                <a:cs typeface="Arial"/>
              </a:rPr>
              <a:t> </a:t>
            </a:r>
            <a:r>
              <a:rPr sz="1600" spc="-10" dirty="0" smtClean="0">
                <a:latin typeface="Arial"/>
                <a:cs typeface="Arial"/>
              </a:rPr>
              <a:t>have</a:t>
            </a:r>
            <a:r>
              <a:rPr sz="1600" spc="-5" dirty="0" smtClean="0">
                <a:latin typeface="Arial"/>
                <a:cs typeface="Arial"/>
              </a:rPr>
              <a:t> </a:t>
            </a:r>
            <a:r>
              <a:rPr sz="1600" spc="-10" dirty="0" smtClean="0">
                <a:latin typeface="Arial"/>
                <a:cs typeface="Arial"/>
              </a:rPr>
              <a:t>perfo</a:t>
            </a:r>
            <a:r>
              <a:rPr sz="1600" spc="-20" dirty="0" smtClean="0">
                <a:latin typeface="Arial"/>
                <a:cs typeface="Arial"/>
              </a:rPr>
              <a:t>r</a:t>
            </a:r>
            <a:r>
              <a:rPr sz="1600" spc="-10" dirty="0" smtClean="0">
                <a:latin typeface="Arial"/>
                <a:cs typeface="Arial"/>
              </a:rPr>
              <a:t>med.</a:t>
            </a:r>
            <a:endParaRPr sz="1600">
              <a:latin typeface="Arial"/>
              <a:cs typeface="Arial"/>
            </a:endParaRPr>
          </a:p>
          <a:p>
            <a:pPr>
              <a:lnSpc>
                <a:spcPts val="1200"/>
              </a:lnSpc>
              <a:spcBef>
                <a:spcPts val="2"/>
              </a:spcBef>
            </a:pPr>
            <a:endParaRPr sz="1200"/>
          </a:p>
          <a:p>
            <a:pPr marL="1213485" marR="387350" lvl="2" indent="-287020">
              <a:lnSpc>
                <a:spcPct val="100000"/>
              </a:lnSpc>
              <a:buClr>
                <a:srgbClr val="1F3969"/>
              </a:buClr>
              <a:buFont typeface="Courier New"/>
              <a:buChar char="o"/>
              <a:tabLst>
                <a:tab pos="1213485" algn="l"/>
              </a:tabLst>
            </a:pPr>
            <a:r>
              <a:rPr sz="1600" spc="-5" dirty="0" smtClean="0">
                <a:latin typeface="Arial"/>
                <a:cs typeface="Arial"/>
              </a:rPr>
              <a:t>It</a:t>
            </a:r>
            <a:r>
              <a:rPr sz="1600" spc="10" dirty="0" smtClean="0">
                <a:latin typeface="Arial"/>
                <a:cs typeface="Arial"/>
              </a:rPr>
              <a:t> </a:t>
            </a:r>
            <a:r>
              <a:rPr sz="1600" spc="-10" dirty="0" smtClean="0">
                <a:latin typeface="Arial"/>
                <a:cs typeface="Arial"/>
              </a:rPr>
              <a:t>is important</a:t>
            </a:r>
            <a:r>
              <a:rPr sz="1600" spc="20" dirty="0" smtClean="0">
                <a:latin typeface="Arial"/>
                <a:cs typeface="Arial"/>
              </a:rPr>
              <a:t> </a:t>
            </a:r>
            <a:r>
              <a:rPr sz="1600" spc="-10" dirty="0" smtClean="0">
                <a:latin typeface="Arial"/>
                <a:cs typeface="Arial"/>
              </a:rPr>
              <a:t>to</a:t>
            </a:r>
            <a:r>
              <a:rPr sz="1600" spc="10" dirty="0" smtClean="0">
                <a:latin typeface="Arial"/>
                <a:cs typeface="Arial"/>
              </a:rPr>
              <a:t> </a:t>
            </a:r>
            <a:r>
              <a:rPr sz="1600" spc="-10" dirty="0" smtClean="0">
                <a:latin typeface="Arial"/>
                <a:cs typeface="Arial"/>
              </a:rPr>
              <a:t>read</a:t>
            </a:r>
            <a:r>
              <a:rPr sz="1600" spc="5" dirty="0" smtClean="0">
                <a:latin typeface="Arial"/>
                <a:cs typeface="Arial"/>
              </a:rPr>
              <a:t> </a:t>
            </a:r>
            <a:r>
              <a:rPr sz="1600" spc="-30" dirty="0" smtClean="0">
                <a:latin typeface="Arial"/>
                <a:cs typeface="Arial"/>
              </a:rPr>
              <a:t>w</a:t>
            </a:r>
            <a:r>
              <a:rPr sz="1600" spc="-10" dirty="0" smtClean="0">
                <a:latin typeface="Arial"/>
                <a:cs typeface="Arial"/>
              </a:rPr>
              <a:t>hat</a:t>
            </a:r>
            <a:r>
              <a:rPr sz="1600" spc="10" dirty="0" smtClean="0">
                <a:latin typeface="Arial"/>
                <a:cs typeface="Arial"/>
              </a:rPr>
              <a:t> </a:t>
            </a:r>
            <a:r>
              <a:rPr sz="1600" spc="-30" dirty="0" smtClean="0">
                <a:latin typeface="Arial"/>
                <a:cs typeface="Arial"/>
              </a:rPr>
              <a:t>y</a:t>
            </a:r>
            <a:r>
              <a:rPr sz="1600" spc="-10" dirty="0" smtClean="0">
                <a:latin typeface="Arial"/>
                <a:cs typeface="Arial"/>
              </a:rPr>
              <a:t>ou</a:t>
            </a:r>
            <a:r>
              <a:rPr sz="1600" spc="35" dirty="0" smtClean="0">
                <a:latin typeface="Arial"/>
                <a:cs typeface="Arial"/>
              </a:rPr>
              <a:t> </a:t>
            </a:r>
            <a:r>
              <a:rPr sz="1600" spc="-10" dirty="0" smtClean="0">
                <a:latin typeface="Arial"/>
                <a:cs typeface="Arial"/>
              </a:rPr>
              <a:t>are</a:t>
            </a:r>
            <a:r>
              <a:rPr sz="1600" spc="5" dirty="0" smtClean="0">
                <a:latin typeface="Arial"/>
                <a:cs typeface="Arial"/>
              </a:rPr>
              <a:t> </a:t>
            </a:r>
            <a:r>
              <a:rPr sz="1600" spc="-10" dirty="0" smtClean="0">
                <a:latin typeface="Arial"/>
                <a:cs typeface="Arial"/>
              </a:rPr>
              <a:t>atte</a:t>
            </a:r>
            <a:r>
              <a:rPr sz="1600" spc="-5" dirty="0" smtClean="0">
                <a:latin typeface="Arial"/>
                <a:cs typeface="Arial"/>
              </a:rPr>
              <a:t>s</a:t>
            </a:r>
            <a:r>
              <a:rPr sz="1600" spc="-10" dirty="0" smtClean="0">
                <a:latin typeface="Arial"/>
                <a:cs typeface="Arial"/>
              </a:rPr>
              <a:t>ting</a:t>
            </a:r>
            <a:r>
              <a:rPr sz="1600" spc="-5" dirty="0" smtClean="0">
                <a:latin typeface="Arial"/>
                <a:cs typeface="Arial"/>
              </a:rPr>
              <a:t> </a:t>
            </a:r>
            <a:r>
              <a:rPr sz="1600" spc="-10" dirty="0" smtClean="0">
                <a:latin typeface="Arial"/>
                <a:cs typeface="Arial"/>
              </a:rPr>
              <a:t>to,</a:t>
            </a:r>
            <a:r>
              <a:rPr sz="1600" spc="20" dirty="0" smtClean="0">
                <a:latin typeface="Arial"/>
                <a:cs typeface="Arial"/>
              </a:rPr>
              <a:t> </a:t>
            </a:r>
            <a:r>
              <a:rPr sz="1600" spc="-10" dirty="0" smtClean="0">
                <a:latin typeface="Arial"/>
                <a:cs typeface="Arial"/>
              </a:rPr>
              <a:t>as the</a:t>
            </a:r>
            <a:r>
              <a:rPr sz="1600" spc="-5" dirty="0" smtClean="0">
                <a:latin typeface="Arial"/>
                <a:cs typeface="Arial"/>
              </a:rPr>
              <a:t>s</a:t>
            </a:r>
            <a:r>
              <a:rPr sz="1600" spc="-10" dirty="0" smtClean="0">
                <a:latin typeface="Arial"/>
                <a:cs typeface="Arial"/>
              </a:rPr>
              <a:t>e</a:t>
            </a:r>
            <a:r>
              <a:rPr sz="1600" spc="10" dirty="0" smtClean="0">
                <a:latin typeface="Arial"/>
                <a:cs typeface="Arial"/>
              </a:rPr>
              <a:t> </a:t>
            </a:r>
            <a:r>
              <a:rPr sz="1600" spc="-10" dirty="0" smtClean="0">
                <a:latin typeface="Arial"/>
                <a:cs typeface="Arial"/>
              </a:rPr>
              <a:t>forms</a:t>
            </a:r>
            <a:r>
              <a:rPr sz="1600" spc="10" dirty="0" smtClean="0">
                <a:latin typeface="Arial"/>
                <a:cs typeface="Arial"/>
              </a:rPr>
              <a:t> </a:t>
            </a:r>
            <a:r>
              <a:rPr sz="1600" spc="-10" dirty="0" smtClean="0">
                <a:latin typeface="Arial"/>
                <a:cs typeface="Arial"/>
              </a:rPr>
              <a:t>are subject</a:t>
            </a:r>
            <a:r>
              <a:rPr sz="1600" spc="-15" dirty="0" smtClean="0">
                <a:latin typeface="Arial"/>
                <a:cs typeface="Arial"/>
              </a:rPr>
              <a:t> </a:t>
            </a:r>
            <a:r>
              <a:rPr sz="1600" spc="-10" dirty="0" smtClean="0">
                <a:latin typeface="Arial"/>
                <a:cs typeface="Arial"/>
              </a:rPr>
              <a:t>to</a:t>
            </a:r>
            <a:r>
              <a:rPr sz="1600" spc="10" dirty="0" smtClean="0">
                <a:latin typeface="Arial"/>
                <a:cs typeface="Arial"/>
              </a:rPr>
              <a:t> </a:t>
            </a:r>
            <a:r>
              <a:rPr sz="1600" spc="-10" dirty="0" smtClean="0">
                <a:latin typeface="Arial"/>
                <a:cs typeface="Arial"/>
              </a:rPr>
              <a:t>aud</a:t>
            </a:r>
            <a:r>
              <a:rPr sz="1600" spc="0" dirty="0" smtClean="0">
                <a:latin typeface="Arial"/>
                <a:cs typeface="Arial"/>
              </a:rPr>
              <a:t>i</a:t>
            </a:r>
            <a:r>
              <a:rPr sz="1600" spc="-5" dirty="0" smtClean="0">
                <a:latin typeface="Arial"/>
                <a:cs typeface="Arial"/>
              </a:rPr>
              <a:t>t.</a:t>
            </a:r>
            <a:endParaRPr sz="1600">
              <a:latin typeface="Arial"/>
              <a:cs typeface="Arial"/>
            </a:endParaRPr>
          </a:p>
          <a:p>
            <a:pPr lvl="2">
              <a:lnSpc>
                <a:spcPts val="1100"/>
              </a:lnSpc>
              <a:spcBef>
                <a:spcPts val="98"/>
              </a:spcBef>
              <a:buClr>
                <a:srgbClr val="1F3969"/>
              </a:buClr>
              <a:buFont typeface="Courier New"/>
              <a:buChar char="o"/>
            </a:pPr>
            <a:endParaRPr sz="1100"/>
          </a:p>
          <a:p>
            <a:pPr marL="1213485" marR="226695" lvl="2" indent="-287020">
              <a:lnSpc>
                <a:spcPct val="100099"/>
              </a:lnSpc>
              <a:buClr>
                <a:srgbClr val="1F3969"/>
              </a:buClr>
              <a:buFont typeface="Courier New"/>
              <a:buChar char="o"/>
              <a:tabLst>
                <a:tab pos="1213485" algn="l"/>
              </a:tabLst>
            </a:pPr>
            <a:r>
              <a:rPr sz="1600" spc="-10" dirty="0" smtClean="0">
                <a:latin typeface="Arial"/>
                <a:cs typeface="Arial"/>
              </a:rPr>
              <a:t>In</a:t>
            </a:r>
            <a:r>
              <a:rPr sz="1600" spc="10" dirty="0" smtClean="0">
                <a:latin typeface="Arial"/>
                <a:cs typeface="Arial"/>
              </a:rPr>
              <a:t> </a:t>
            </a:r>
            <a:r>
              <a:rPr sz="1600" spc="-10" dirty="0" smtClean="0">
                <a:latin typeface="Arial"/>
                <a:cs typeface="Arial"/>
              </a:rPr>
              <a:t>add</a:t>
            </a:r>
            <a:r>
              <a:rPr sz="1600" spc="0" dirty="0" smtClean="0">
                <a:latin typeface="Arial"/>
                <a:cs typeface="Arial"/>
              </a:rPr>
              <a:t>i</a:t>
            </a:r>
            <a:r>
              <a:rPr sz="1600" spc="-10" dirty="0" smtClean="0">
                <a:latin typeface="Arial"/>
                <a:cs typeface="Arial"/>
              </a:rPr>
              <a:t>tion</a:t>
            </a:r>
            <a:r>
              <a:rPr sz="1600" spc="-15" dirty="0" smtClean="0">
                <a:latin typeface="Arial"/>
                <a:cs typeface="Arial"/>
              </a:rPr>
              <a:t> </a:t>
            </a:r>
            <a:r>
              <a:rPr sz="1600" spc="-10" dirty="0" smtClean="0">
                <a:latin typeface="Arial"/>
                <a:cs typeface="Arial"/>
              </a:rPr>
              <a:t>to</a:t>
            </a:r>
            <a:r>
              <a:rPr sz="1600" spc="10" dirty="0" smtClean="0">
                <a:latin typeface="Arial"/>
                <a:cs typeface="Arial"/>
              </a:rPr>
              <a:t> </a:t>
            </a:r>
            <a:r>
              <a:rPr sz="1600" spc="-10" dirty="0" smtClean="0">
                <a:latin typeface="Arial"/>
                <a:cs typeface="Arial"/>
              </a:rPr>
              <a:t>che</a:t>
            </a:r>
            <a:r>
              <a:rPr sz="1600" spc="-5" dirty="0" smtClean="0">
                <a:latin typeface="Arial"/>
                <a:cs typeface="Arial"/>
              </a:rPr>
              <a:t>c</a:t>
            </a:r>
            <a:r>
              <a:rPr sz="1600" spc="-10" dirty="0" smtClean="0">
                <a:latin typeface="Arial"/>
                <a:cs typeface="Arial"/>
              </a:rPr>
              <a:t>king</a:t>
            </a:r>
            <a:r>
              <a:rPr sz="1600" spc="-15" dirty="0" smtClean="0">
                <a:latin typeface="Arial"/>
                <a:cs typeface="Arial"/>
              </a:rPr>
              <a:t> </a:t>
            </a:r>
            <a:r>
              <a:rPr sz="1600" spc="-10" dirty="0" smtClean="0">
                <a:latin typeface="Arial"/>
                <a:cs typeface="Arial"/>
              </a:rPr>
              <a:t>the</a:t>
            </a:r>
            <a:r>
              <a:rPr sz="1600" spc="-5" dirty="0" smtClean="0">
                <a:latin typeface="Arial"/>
                <a:cs typeface="Arial"/>
              </a:rPr>
              <a:t> </a:t>
            </a:r>
            <a:r>
              <a:rPr sz="1600" spc="-10" dirty="0" smtClean="0">
                <a:latin typeface="Arial"/>
                <a:cs typeface="Arial"/>
              </a:rPr>
              <a:t>boxes,</a:t>
            </a:r>
            <a:r>
              <a:rPr sz="1600" spc="25" dirty="0" smtClean="0">
                <a:latin typeface="Arial"/>
                <a:cs typeface="Arial"/>
              </a:rPr>
              <a:t> </a:t>
            </a:r>
            <a:r>
              <a:rPr sz="1600" spc="-30" dirty="0" smtClean="0">
                <a:latin typeface="Arial"/>
                <a:cs typeface="Arial"/>
              </a:rPr>
              <a:t>y</a:t>
            </a:r>
            <a:r>
              <a:rPr sz="1600" spc="-10" dirty="0" smtClean="0">
                <a:latin typeface="Arial"/>
                <a:cs typeface="Arial"/>
              </a:rPr>
              <a:t>our</a:t>
            </a:r>
            <a:r>
              <a:rPr sz="1600" spc="30" dirty="0" smtClean="0">
                <a:latin typeface="Arial"/>
                <a:cs typeface="Arial"/>
              </a:rPr>
              <a:t> </a:t>
            </a:r>
            <a:r>
              <a:rPr sz="1600" spc="-10" dirty="0" smtClean="0">
                <a:latin typeface="Arial"/>
                <a:cs typeface="Arial"/>
              </a:rPr>
              <a:t>agen</a:t>
            </a:r>
            <a:r>
              <a:rPr sz="1600" spc="-5" dirty="0" smtClean="0">
                <a:latin typeface="Arial"/>
                <a:cs typeface="Arial"/>
              </a:rPr>
              <a:t>c</a:t>
            </a:r>
            <a:r>
              <a:rPr sz="1600" spc="-10" dirty="0" smtClean="0">
                <a:latin typeface="Arial"/>
                <a:cs typeface="Arial"/>
              </a:rPr>
              <a:t>y shou</a:t>
            </a:r>
            <a:r>
              <a:rPr sz="1600" spc="0" dirty="0" smtClean="0">
                <a:latin typeface="Arial"/>
                <a:cs typeface="Arial"/>
              </a:rPr>
              <a:t>l</a:t>
            </a:r>
            <a:r>
              <a:rPr sz="1600" spc="-10" dirty="0" smtClean="0">
                <a:latin typeface="Arial"/>
                <a:cs typeface="Arial"/>
              </a:rPr>
              <a:t>d</a:t>
            </a:r>
            <a:r>
              <a:rPr sz="1600" spc="-15" dirty="0" smtClean="0">
                <a:latin typeface="Arial"/>
                <a:cs typeface="Arial"/>
              </a:rPr>
              <a:t> </a:t>
            </a:r>
            <a:r>
              <a:rPr sz="1600" spc="-10" dirty="0" smtClean="0">
                <a:latin typeface="Arial"/>
                <a:cs typeface="Arial"/>
              </a:rPr>
              <a:t>retain</a:t>
            </a:r>
            <a:r>
              <a:rPr sz="1600" spc="10" dirty="0" smtClean="0">
                <a:latin typeface="Arial"/>
                <a:cs typeface="Arial"/>
              </a:rPr>
              <a:t> </a:t>
            </a:r>
            <a:r>
              <a:rPr sz="1600" spc="-10" dirty="0" smtClean="0">
                <a:latin typeface="Arial"/>
                <a:cs typeface="Arial"/>
              </a:rPr>
              <a:t>proof</a:t>
            </a:r>
            <a:r>
              <a:rPr sz="1600" spc="15" dirty="0" smtClean="0">
                <a:latin typeface="Arial"/>
                <a:cs typeface="Arial"/>
              </a:rPr>
              <a:t> </a:t>
            </a:r>
            <a:r>
              <a:rPr sz="1600" spc="-10" dirty="0" smtClean="0">
                <a:latin typeface="Arial"/>
                <a:cs typeface="Arial"/>
              </a:rPr>
              <a:t>of monitoring</a:t>
            </a:r>
            <a:r>
              <a:rPr sz="1600" spc="-5" dirty="0" smtClean="0">
                <a:latin typeface="Arial"/>
                <a:cs typeface="Arial"/>
              </a:rPr>
              <a:t> </a:t>
            </a:r>
            <a:r>
              <a:rPr sz="1600" spc="-10" dirty="0" smtClean="0">
                <a:latin typeface="Arial"/>
                <a:cs typeface="Arial"/>
              </a:rPr>
              <a:t>activities</a:t>
            </a:r>
            <a:r>
              <a:rPr sz="1600" spc="-25" dirty="0" smtClean="0">
                <a:latin typeface="Arial"/>
                <a:cs typeface="Arial"/>
              </a:rPr>
              <a:t> </a:t>
            </a:r>
            <a:r>
              <a:rPr sz="1600" spc="-10" dirty="0" smtClean="0">
                <a:latin typeface="Arial"/>
                <a:cs typeface="Arial"/>
              </a:rPr>
              <a:t>such</a:t>
            </a:r>
            <a:r>
              <a:rPr sz="1600" spc="-5" dirty="0" smtClean="0">
                <a:latin typeface="Arial"/>
                <a:cs typeface="Arial"/>
              </a:rPr>
              <a:t> </a:t>
            </a:r>
            <a:r>
              <a:rPr sz="1600" spc="-10" dirty="0" smtClean="0">
                <a:latin typeface="Arial"/>
                <a:cs typeface="Arial"/>
              </a:rPr>
              <a:t>as pe</a:t>
            </a:r>
            <a:r>
              <a:rPr sz="1600" spc="-20" dirty="0" smtClean="0">
                <a:latin typeface="Arial"/>
                <a:cs typeface="Arial"/>
              </a:rPr>
              <a:t>r</a:t>
            </a:r>
            <a:r>
              <a:rPr sz="1600" spc="-10" dirty="0" smtClean="0">
                <a:latin typeface="Arial"/>
                <a:cs typeface="Arial"/>
              </a:rPr>
              <a:t>iodic r</a:t>
            </a:r>
            <a:r>
              <a:rPr sz="1600" spc="-15" dirty="0" smtClean="0">
                <a:latin typeface="Arial"/>
                <a:cs typeface="Arial"/>
              </a:rPr>
              <a:t>e</a:t>
            </a:r>
            <a:r>
              <a:rPr sz="1600" spc="-10" dirty="0" smtClean="0">
                <a:latin typeface="Arial"/>
                <a:cs typeface="Arial"/>
              </a:rPr>
              <a:t>po</a:t>
            </a:r>
            <a:r>
              <a:rPr sz="1600" spc="-20" dirty="0" smtClean="0">
                <a:latin typeface="Arial"/>
                <a:cs typeface="Arial"/>
              </a:rPr>
              <a:t>r</a:t>
            </a:r>
            <a:r>
              <a:rPr sz="1600" spc="-5" dirty="0" smtClean="0">
                <a:latin typeface="Arial"/>
                <a:cs typeface="Arial"/>
              </a:rPr>
              <a:t>t</a:t>
            </a:r>
            <a:r>
              <a:rPr sz="1600" spc="30" dirty="0" smtClean="0">
                <a:latin typeface="Arial"/>
                <a:cs typeface="Arial"/>
              </a:rPr>
              <a:t> </a:t>
            </a:r>
            <a:r>
              <a:rPr sz="1600" spc="-10" dirty="0" smtClean="0">
                <a:latin typeface="Arial"/>
                <a:cs typeface="Arial"/>
              </a:rPr>
              <a:t>r</a:t>
            </a:r>
            <a:r>
              <a:rPr sz="1600" spc="-15" dirty="0" smtClean="0">
                <a:latin typeface="Arial"/>
                <a:cs typeface="Arial"/>
              </a:rPr>
              <a:t>e</a:t>
            </a:r>
            <a:r>
              <a:rPr sz="1600" spc="-10" dirty="0" smtClean="0">
                <a:latin typeface="Arial"/>
                <a:cs typeface="Arial"/>
              </a:rPr>
              <a:t>sults</a:t>
            </a:r>
            <a:r>
              <a:rPr sz="1600" spc="5" dirty="0" smtClean="0">
                <a:latin typeface="Arial"/>
                <a:cs typeface="Arial"/>
              </a:rPr>
              <a:t> </a:t>
            </a:r>
            <a:r>
              <a:rPr sz="1600" spc="-10" dirty="0" smtClean="0">
                <a:latin typeface="Arial"/>
                <a:cs typeface="Arial"/>
              </a:rPr>
              <a:t>and</a:t>
            </a:r>
            <a:r>
              <a:rPr sz="1600" spc="-5" dirty="0" smtClean="0">
                <a:latin typeface="Arial"/>
                <a:cs typeface="Arial"/>
              </a:rPr>
              <a:t> </a:t>
            </a:r>
            <a:r>
              <a:rPr sz="1600" spc="-10" dirty="0" smtClean="0">
                <a:latin typeface="Arial"/>
                <a:cs typeface="Arial"/>
              </a:rPr>
              <a:t>evidence</a:t>
            </a:r>
            <a:r>
              <a:rPr sz="1600" spc="-15" dirty="0" smtClean="0">
                <a:latin typeface="Arial"/>
                <a:cs typeface="Arial"/>
              </a:rPr>
              <a:t> </a:t>
            </a:r>
            <a:r>
              <a:rPr sz="1600" spc="-10" dirty="0" smtClean="0">
                <a:latin typeface="Arial"/>
                <a:cs typeface="Arial"/>
              </a:rPr>
              <a:t>of follow</a:t>
            </a:r>
            <a:r>
              <a:rPr sz="1600" spc="-15" dirty="0" smtClean="0">
                <a:latin typeface="Arial"/>
                <a:cs typeface="Arial"/>
              </a:rPr>
              <a:t> </a:t>
            </a:r>
            <a:r>
              <a:rPr sz="1600" spc="-10" dirty="0" smtClean="0">
                <a:latin typeface="Arial"/>
                <a:cs typeface="Arial"/>
              </a:rPr>
              <a:t>up</a:t>
            </a:r>
            <a:r>
              <a:rPr sz="1600" spc="-5" dirty="0" smtClean="0">
                <a:latin typeface="Arial"/>
                <a:cs typeface="Arial"/>
              </a:rPr>
              <a:t>s.</a:t>
            </a:r>
            <a:endParaRPr sz="1600">
              <a:latin typeface="Arial"/>
              <a:cs typeface="Arial"/>
            </a:endParaRPr>
          </a:p>
          <a:p>
            <a:pPr lvl="2">
              <a:lnSpc>
                <a:spcPts val="1100"/>
              </a:lnSpc>
              <a:spcBef>
                <a:spcPts val="83"/>
              </a:spcBef>
              <a:buClr>
                <a:srgbClr val="1F3969"/>
              </a:buClr>
              <a:buFont typeface="Courier New"/>
              <a:buChar char="o"/>
            </a:pPr>
            <a:endParaRPr sz="1100"/>
          </a:p>
          <a:p>
            <a:pPr marL="756285" lvl="1" indent="-287020">
              <a:lnSpc>
                <a:spcPct val="100000"/>
              </a:lnSpc>
              <a:buClr>
                <a:srgbClr val="1F3969"/>
              </a:buClr>
              <a:buFont typeface="Wingdings"/>
              <a:buChar char=""/>
              <a:tabLst>
                <a:tab pos="756285" algn="l"/>
              </a:tabLst>
            </a:pPr>
            <a:r>
              <a:rPr sz="2000" dirty="0" smtClean="0">
                <a:latin typeface="Arial"/>
                <a:cs typeface="Arial"/>
              </a:rPr>
              <a:t>Some</a:t>
            </a:r>
            <a:r>
              <a:rPr sz="2000" spc="-20" dirty="0" smtClean="0">
                <a:latin typeface="Arial"/>
                <a:cs typeface="Arial"/>
              </a:rPr>
              <a:t> </a:t>
            </a:r>
            <a:r>
              <a:rPr sz="2000" spc="0" dirty="0" smtClean="0">
                <a:latin typeface="Arial"/>
                <a:cs typeface="Arial"/>
              </a:rPr>
              <a:t>age</a:t>
            </a:r>
            <a:r>
              <a:rPr sz="2000" spc="5" dirty="0" smtClean="0">
                <a:latin typeface="Arial"/>
                <a:cs typeface="Arial"/>
              </a:rPr>
              <a:t>n</a:t>
            </a:r>
            <a:r>
              <a:rPr sz="2000" spc="0" dirty="0" smtClean="0">
                <a:latin typeface="Arial"/>
                <a:cs typeface="Arial"/>
              </a:rPr>
              <a:t>cies</a:t>
            </a:r>
            <a:r>
              <a:rPr sz="2000" spc="-25" dirty="0" smtClean="0">
                <a:latin typeface="Arial"/>
                <a:cs typeface="Arial"/>
              </a:rPr>
              <a:t> </a:t>
            </a:r>
            <a:r>
              <a:rPr sz="2000" spc="0" dirty="0" smtClean="0">
                <a:latin typeface="Arial"/>
                <a:cs typeface="Arial"/>
              </a:rPr>
              <a:t>are</a:t>
            </a:r>
            <a:r>
              <a:rPr sz="2000" spc="-30" dirty="0" smtClean="0">
                <a:latin typeface="Arial"/>
                <a:cs typeface="Arial"/>
              </a:rPr>
              <a:t> </a:t>
            </a:r>
            <a:r>
              <a:rPr sz="2000" spc="0" dirty="0" smtClean="0">
                <a:latin typeface="Arial"/>
                <a:cs typeface="Arial"/>
              </a:rPr>
              <a:t>not</a:t>
            </a:r>
            <a:r>
              <a:rPr sz="2000" spc="-20" dirty="0" smtClean="0">
                <a:latin typeface="Arial"/>
                <a:cs typeface="Arial"/>
              </a:rPr>
              <a:t> </a:t>
            </a:r>
            <a:r>
              <a:rPr sz="2000" spc="0" dirty="0" smtClean="0">
                <a:latin typeface="Arial"/>
                <a:cs typeface="Arial"/>
              </a:rPr>
              <a:t>returning</a:t>
            </a:r>
            <a:r>
              <a:rPr sz="2000" spc="-35" dirty="0" smtClean="0">
                <a:latin typeface="Arial"/>
                <a:cs typeface="Arial"/>
              </a:rPr>
              <a:t> </a:t>
            </a:r>
            <a:r>
              <a:rPr sz="2000" spc="0" dirty="0" smtClean="0">
                <a:latin typeface="Arial"/>
                <a:cs typeface="Arial"/>
              </a:rPr>
              <a:t>forms</a:t>
            </a:r>
            <a:r>
              <a:rPr sz="2000" spc="-25" dirty="0" smtClean="0">
                <a:latin typeface="Arial"/>
                <a:cs typeface="Arial"/>
              </a:rPr>
              <a:t> </a:t>
            </a:r>
            <a:r>
              <a:rPr sz="2000" spc="0" dirty="0" smtClean="0">
                <a:latin typeface="Arial"/>
                <a:cs typeface="Arial"/>
              </a:rPr>
              <a:t>ti</a:t>
            </a:r>
            <a:r>
              <a:rPr sz="2000" spc="-10" dirty="0" smtClean="0">
                <a:latin typeface="Arial"/>
                <a:cs typeface="Arial"/>
              </a:rPr>
              <a:t>m</a:t>
            </a:r>
            <a:r>
              <a:rPr sz="2000" spc="0" dirty="0" smtClean="0">
                <a:latin typeface="Arial"/>
                <a:cs typeface="Arial"/>
              </a:rPr>
              <a:t>ely</a:t>
            </a:r>
            <a:endParaRPr sz="2000">
              <a:latin typeface="Arial"/>
              <a:cs typeface="Arial"/>
            </a:endParaRPr>
          </a:p>
          <a:p>
            <a:pPr lvl="1">
              <a:lnSpc>
                <a:spcPts val="1200"/>
              </a:lnSpc>
              <a:spcBef>
                <a:spcPts val="14"/>
              </a:spcBef>
              <a:buClr>
                <a:srgbClr val="1F3969"/>
              </a:buClr>
              <a:buFont typeface="Wingdings"/>
              <a:buChar char=""/>
            </a:pPr>
            <a:endParaRPr sz="1200"/>
          </a:p>
          <a:p>
            <a:pPr marL="1213485" marR="12700" lvl="2" indent="-287020">
              <a:lnSpc>
                <a:spcPct val="100099"/>
              </a:lnSpc>
              <a:buClr>
                <a:srgbClr val="1F3969"/>
              </a:buClr>
              <a:buFont typeface="Courier New"/>
              <a:buChar char="o"/>
              <a:tabLst>
                <a:tab pos="1213485" algn="l"/>
              </a:tabLst>
            </a:pPr>
            <a:r>
              <a:rPr sz="1600" spc="-5" dirty="0" smtClean="0">
                <a:latin typeface="Arial"/>
                <a:cs typeface="Arial"/>
              </a:rPr>
              <a:t>If</a:t>
            </a:r>
            <a:r>
              <a:rPr sz="1600" spc="10" dirty="0" smtClean="0">
                <a:latin typeface="Arial"/>
                <a:cs typeface="Arial"/>
              </a:rPr>
              <a:t> </a:t>
            </a:r>
            <a:r>
              <a:rPr sz="1600" spc="-30" dirty="0" smtClean="0">
                <a:latin typeface="Arial"/>
                <a:cs typeface="Arial"/>
              </a:rPr>
              <a:t>w</a:t>
            </a:r>
            <a:r>
              <a:rPr sz="1600" spc="-10" dirty="0" smtClean="0">
                <a:latin typeface="Arial"/>
                <a:cs typeface="Arial"/>
              </a:rPr>
              <a:t>e</a:t>
            </a:r>
            <a:r>
              <a:rPr sz="1600" spc="20" dirty="0" smtClean="0">
                <a:latin typeface="Arial"/>
                <a:cs typeface="Arial"/>
              </a:rPr>
              <a:t> </a:t>
            </a:r>
            <a:r>
              <a:rPr sz="1600" spc="-10" dirty="0" smtClean="0">
                <a:latin typeface="Arial"/>
                <a:cs typeface="Arial"/>
              </a:rPr>
              <a:t>don</a:t>
            </a:r>
            <a:r>
              <a:rPr sz="1600" spc="0" dirty="0" smtClean="0">
                <a:latin typeface="Arial"/>
                <a:cs typeface="Arial"/>
              </a:rPr>
              <a:t>’</a:t>
            </a:r>
            <a:r>
              <a:rPr sz="1600" spc="-5" dirty="0" smtClean="0">
                <a:latin typeface="Arial"/>
                <a:cs typeface="Arial"/>
              </a:rPr>
              <a:t>t </a:t>
            </a:r>
            <a:r>
              <a:rPr sz="1600" spc="-10" dirty="0" smtClean="0">
                <a:latin typeface="Arial"/>
                <a:cs typeface="Arial"/>
              </a:rPr>
              <a:t>rece</a:t>
            </a:r>
            <a:r>
              <a:rPr sz="1600" spc="0" dirty="0" smtClean="0">
                <a:latin typeface="Arial"/>
                <a:cs typeface="Arial"/>
              </a:rPr>
              <a:t>i</a:t>
            </a:r>
            <a:r>
              <a:rPr sz="1600" spc="-10" dirty="0" smtClean="0">
                <a:latin typeface="Arial"/>
                <a:cs typeface="Arial"/>
              </a:rPr>
              <a:t>ve</a:t>
            </a:r>
            <a:r>
              <a:rPr sz="1600" spc="-5" dirty="0" smtClean="0">
                <a:latin typeface="Arial"/>
                <a:cs typeface="Arial"/>
              </a:rPr>
              <a:t> </a:t>
            </a:r>
            <a:r>
              <a:rPr sz="1600" spc="-10" dirty="0" smtClean="0">
                <a:latin typeface="Arial"/>
                <a:cs typeface="Arial"/>
              </a:rPr>
              <a:t>a</a:t>
            </a:r>
            <a:r>
              <a:rPr sz="1600" spc="-5" dirty="0" smtClean="0">
                <a:latin typeface="Arial"/>
                <a:cs typeface="Arial"/>
              </a:rPr>
              <a:t> t</a:t>
            </a:r>
            <a:r>
              <a:rPr sz="1600" spc="0" dirty="0" smtClean="0">
                <a:latin typeface="Arial"/>
                <a:cs typeface="Arial"/>
              </a:rPr>
              <a:t>i</a:t>
            </a:r>
            <a:r>
              <a:rPr sz="1600" spc="-15" dirty="0" smtClean="0">
                <a:latin typeface="Arial"/>
                <a:cs typeface="Arial"/>
              </a:rPr>
              <a:t>me</a:t>
            </a:r>
            <a:r>
              <a:rPr sz="1600" spc="0" dirty="0" smtClean="0">
                <a:latin typeface="Arial"/>
                <a:cs typeface="Arial"/>
              </a:rPr>
              <a:t>l</a:t>
            </a:r>
            <a:r>
              <a:rPr sz="1600" spc="-10" dirty="0" smtClean="0">
                <a:latin typeface="Arial"/>
                <a:cs typeface="Arial"/>
              </a:rPr>
              <a:t>y response,</a:t>
            </a:r>
            <a:r>
              <a:rPr sz="1600" spc="10" dirty="0" smtClean="0">
                <a:latin typeface="Arial"/>
                <a:cs typeface="Arial"/>
              </a:rPr>
              <a:t> </a:t>
            </a:r>
            <a:r>
              <a:rPr sz="1600" spc="-30" dirty="0" smtClean="0">
                <a:latin typeface="Arial"/>
                <a:cs typeface="Arial"/>
              </a:rPr>
              <a:t>y</a:t>
            </a:r>
            <a:r>
              <a:rPr sz="1600" spc="-10" dirty="0" smtClean="0">
                <a:latin typeface="Arial"/>
                <a:cs typeface="Arial"/>
              </a:rPr>
              <a:t>our</a:t>
            </a:r>
            <a:r>
              <a:rPr sz="1600" spc="30" dirty="0" smtClean="0">
                <a:latin typeface="Arial"/>
                <a:cs typeface="Arial"/>
              </a:rPr>
              <a:t> </a:t>
            </a:r>
            <a:r>
              <a:rPr sz="1600" spc="-10" dirty="0" smtClean="0">
                <a:latin typeface="Arial"/>
                <a:cs typeface="Arial"/>
              </a:rPr>
              <a:t>agen</a:t>
            </a:r>
            <a:r>
              <a:rPr sz="1600" spc="-5" dirty="0" smtClean="0">
                <a:latin typeface="Arial"/>
                <a:cs typeface="Arial"/>
              </a:rPr>
              <a:t>c</a:t>
            </a:r>
            <a:r>
              <a:rPr sz="1600" spc="-30" dirty="0" smtClean="0">
                <a:latin typeface="Arial"/>
                <a:cs typeface="Arial"/>
              </a:rPr>
              <a:t>y</a:t>
            </a:r>
            <a:r>
              <a:rPr sz="1600" spc="-10" dirty="0" smtClean="0">
                <a:latin typeface="Arial"/>
                <a:cs typeface="Arial"/>
              </a:rPr>
              <a:t>’s</a:t>
            </a:r>
            <a:r>
              <a:rPr sz="1600" spc="10" dirty="0" smtClean="0">
                <a:latin typeface="Arial"/>
                <a:cs typeface="Arial"/>
              </a:rPr>
              <a:t> </a:t>
            </a:r>
            <a:r>
              <a:rPr sz="1600" spc="-10" dirty="0" smtClean="0">
                <a:latin typeface="Arial"/>
                <a:cs typeface="Arial"/>
              </a:rPr>
              <a:t>lack of</a:t>
            </a:r>
            <a:r>
              <a:rPr sz="1600" spc="10" dirty="0" smtClean="0">
                <a:latin typeface="Arial"/>
                <a:cs typeface="Arial"/>
              </a:rPr>
              <a:t> </a:t>
            </a:r>
            <a:r>
              <a:rPr sz="1600" spc="-10" dirty="0" smtClean="0">
                <a:latin typeface="Arial"/>
                <a:cs typeface="Arial"/>
              </a:rPr>
              <a:t>a</a:t>
            </a:r>
            <a:r>
              <a:rPr sz="1600" spc="-5" dirty="0" smtClean="0">
                <a:latin typeface="Arial"/>
                <a:cs typeface="Arial"/>
              </a:rPr>
              <a:t> </a:t>
            </a:r>
            <a:r>
              <a:rPr sz="1600" spc="-10" dirty="0" smtClean="0">
                <a:latin typeface="Arial"/>
                <a:cs typeface="Arial"/>
              </a:rPr>
              <a:t>response</a:t>
            </a:r>
            <a:r>
              <a:rPr sz="1600" spc="-5" dirty="0" smtClean="0">
                <a:latin typeface="Arial"/>
                <a:cs typeface="Arial"/>
              </a:rPr>
              <a:t> </a:t>
            </a:r>
            <a:r>
              <a:rPr sz="1600" spc="-10" dirty="0" smtClean="0">
                <a:latin typeface="Arial"/>
                <a:cs typeface="Arial"/>
              </a:rPr>
              <a:t>is escalated</a:t>
            </a:r>
            <a:r>
              <a:rPr sz="1600" spc="-5" dirty="0" smtClean="0">
                <a:latin typeface="Arial"/>
                <a:cs typeface="Arial"/>
              </a:rPr>
              <a:t> </a:t>
            </a:r>
            <a:r>
              <a:rPr sz="1600" spc="-10" dirty="0" smtClean="0">
                <a:latin typeface="Arial"/>
                <a:cs typeface="Arial"/>
              </a:rPr>
              <a:t>to</a:t>
            </a:r>
            <a:r>
              <a:rPr sz="1600" spc="10" dirty="0" smtClean="0">
                <a:latin typeface="Arial"/>
                <a:cs typeface="Arial"/>
              </a:rPr>
              <a:t> </a:t>
            </a:r>
            <a:r>
              <a:rPr sz="1600" spc="-10" dirty="0" smtClean="0">
                <a:latin typeface="Arial"/>
                <a:cs typeface="Arial"/>
              </a:rPr>
              <a:t>our</a:t>
            </a:r>
            <a:r>
              <a:rPr sz="1600" spc="5" dirty="0" smtClean="0">
                <a:latin typeface="Arial"/>
                <a:cs typeface="Arial"/>
              </a:rPr>
              <a:t> </a:t>
            </a:r>
            <a:r>
              <a:rPr sz="1600" spc="-10" dirty="0" smtClean="0">
                <a:latin typeface="Arial"/>
                <a:cs typeface="Arial"/>
              </a:rPr>
              <a:t>Leadership,</a:t>
            </a:r>
            <a:r>
              <a:rPr sz="1600" spc="-5" dirty="0" smtClean="0">
                <a:latin typeface="Arial"/>
                <a:cs typeface="Arial"/>
              </a:rPr>
              <a:t> </a:t>
            </a:r>
            <a:r>
              <a:rPr sz="1600" spc="-10" dirty="0" smtClean="0">
                <a:latin typeface="Arial"/>
                <a:cs typeface="Arial"/>
              </a:rPr>
              <a:t>and</a:t>
            </a:r>
            <a:r>
              <a:rPr sz="1600" spc="10" dirty="0" smtClean="0">
                <a:latin typeface="Arial"/>
                <a:cs typeface="Arial"/>
              </a:rPr>
              <a:t> </a:t>
            </a:r>
            <a:r>
              <a:rPr sz="1600" spc="-10" dirty="0" smtClean="0">
                <a:latin typeface="Arial"/>
                <a:cs typeface="Arial"/>
              </a:rPr>
              <a:t>then</a:t>
            </a:r>
            <a:r>
              <a:rPr sz="1600" spc="-5" dirty="0" smtClean="0">
                <a:latin typeface="Arial"/>
                <a:cs typeface="Arial"/>
              </a:rPr>
              <a:t> </a:t>
            </a:r>
            <a:r>
              <a:rPr sz="1600" spc="-10" dirty="0" smtClean="0">
                <a:latin typeface="Arial"/>
                <a:cs typeface="Arial"/>
              </a:rPr>
              <a:t>to</a:t>
            </a:r>
            <a:r>
              <a:rPr sz="1600" spc="10" dirty="0" smtClean="0">
                <a:latin typeface="Arial"/>
                <a:cs typeface="Arial"/>
              </a:rPr>
              <a:t> </a:t>
            </a:r>
            <a:r>
              <a:rPr sz="1600" spc="-10" dirty="0" smtClean="0">
                <a:latin typeface="Arial"/>
                <a:cs typeface="Arial"/>
              </a:rPr>
              <a:t>the</a:t>
            </a:r>
            <a:r>
              <a:rPr sz="1600" spc="10" dirty="0" smtClean="0">
                <a:latin typeface="Arial"/>
                <a:cs typeface="Arial"/>
              </a:rPr>
              <a:t> </a:t>
            </a:r>
            <a:r>
              <a:rPr sz="1600" spc="-10" dirty="0" smtClean="0">
                <a:latin typeface="Arial"/>
                <a:cs typeface="Arial"/>
              </a:rPr>
              <a:t>Joint</a:t>
            </a:r>
            <a:r>
              <a:rPr sz="1600" spc="-5" dirty="0" smtClean="0">
                <a:latin typeface="Arial"/>
                <a:cs typeface="Arial"/>
              </a:rPr>
              <a:t> </a:t>
            </a:r>
            <a:r>
              <a:rPr sz="1600" spc="-10" dirty="0" smtClean="0">
                <a:latin typeface="Arial"/>
                <a:cs typeface="Arial"/>
              </a:rPr>
              <a:t>Governan</a:t>
            </a:r>
            <a:r>
              <a:rPr sz="1600" spc="-5" dirty="0" smtClean="0">
                <a:latin typeface="Arial"/>
                <a:cs typeface="Arial"/>
              </a:rPr>
              <a:t>c</a:t>
            </a:r>
            <a:r>
              <a:rPr sz="1600" spc="-10" dirty="0" smtClean="0">
                <a:latin typeface="Arial"/>
                <a:cs typeface="Arial"/>
              </a:rPr>
              <a:t>e Board</a:t>
            </a:r>
            <a:r>
              <a:rPr sz="1600" spc="10" dirty="0" smtClean="0">
                <a:latin typeface="Arial"/>
                <a:cs typeface="Arial"/>
              </a:rPr>
              <a:t> </a:t>
            </a:r>
            <a:r>
              <a:rPr sz="1600" spc="-10" dirty="0" smtClean="0">
                <a:latin typeface="Arial"/>
                <a:cs typeface="Arial"/>
              </a:rPr>
              <a:t>of</a:t>
            </a:r>
            <a:r>
              <a:rPr sz="1600" spc="10" dirty="0" smtClean="0">
                <a:latin typeface="Arial"/>
                <a:cs typeface="Arial"/>
              </a:rPr>
              <a:t> </a:t>
            </a:r>
            <a:r>
              <a:rPr sz="1600" spc="-10" dirty="0" smtClean="0">
                <a:latin typeface="Arial"/>
                <a:cs typeface="Arial"/>
              </a:rPr>
              <a:t>SFS.</a:t>
            </a:r>
            <a:endParaRPr sz="160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13</a:t>
            </a:fld>
            <a:endParaRPr sz="110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471805">
              <a:lnSpc>
                <a:spcPts val="4760"/>
              </a:lnSpc>
            </a:pPr>
            <a:r>
              <a:rPr sz="4000" b="1" spc="-25" dirty="0" smtClean="0">
                <a:solidFill>
                  <a:srgbClr val="1F3969"/>
                </a:solidFill>
                <a:latin typeface="Arial"/>
                <a:cs typeface="Arial"/>
              </a:rPr>
              <a:t>Quarte</a:t>
            </a:r>
            <a:r>
              <a:rPr sz="4000" b="1" spc="-15" dirty="0" smtClean="0">
                <a:solidFill>
                  <a:srgbClr val="1F3969"/>
                </a:solidFill>
                <a:latin typeface="Arial"/>
                <a:cs typeface="Arial"/>
              </a:rPr>
              <a:t>r</a:t>
            </a:r>
            <a:r>
              <a:rPr sz="4000" b="1" spc="-20" dirty="0" smtClean="0">
                <a:solidFill>
                  <a:srgbClr val="1F3969"/>
                </a:solidFill>
                <a:latin typeface="Arial"/>
                <a:cs typeface="Arial"/>
              </a:rPr>
              <a:t>ly</a:t>
            </a:r>
            <a:r>
              <a:rPr sz="4000" b="1" spc="30" dirty="0" smtClean="0">
                <a:solidFill>
                  <a:srgbClr val="1F3969"/>
                </a:solidFill>
                <a:latin typeface="Arial"/>
                <a:cs typeface="Arial"/>
              </a:rPr>
              <a:t> </a:t>
            </a:r>
            <a:r>
              <a:rPr sz="4000" b="1" spc="-25" dirty="0" smtClean="0">
                <a:solidFill>
                  <a:srgbClr val="1F3969"/>
                </a:solidFill>
                <a:latin typeface="Arial"/>
                <a:cs typeface="Arial"/>
              </a:rPr>
              <a:t>Report</a:t>
            </a:r>
            <a:r>
              <a:rPr sz="4000" b="1" spc="20" dirty="0" smtClean="0">
                <a:solidFill>
                  <a:srgbClr val="1F3969"/>
                </a:solidFill>
                <a:latin typeface="Arial"/>
                <a:cs typeface="Arial"/>
              </a:rPr>
              <a:t> </a:t>
            </a:r>
            <a:r>
              <a:rPr sz="4000" b="1" spc="-25" dirty="0" smtClean="0">
                <a:solidFill>
                  <a:srgbClr val="1F3969"/>
                </a:solidFill>
                <a:latin typeface="Arial"/>
                <a:cs typeface="Arial"/>
              </a:rPr>
              <a:t>Sign</a:t>
            </a:r>
            <a:r>
              <a:rPr sz="4000" b="1" spc="-5" dirty="0" smtClean="0">
                <a:solidFill>
                  <a:srgbClr val="1F3969"/>
                </a:solidFill>
                <a:latin typeface="Arial"/>
                <a:cs typeface="Arial"/>
              </a:rPr>
              <a:t> </a:t>
            </a:r>
            <a:r>
              <a:rPr sz="4000" b="1" spc="-20" dirty="0" smtClean="0">
                <a:solidFill>
                  <a:srgbClr val="1F3969"/>
                </a:solidFill>
                <a:latin typeface="Arial"/>
                <a:cs typeface="Arial"/>
              </a:rPr>
              <a:t>Off</a:t>
            </a:r>
            <a:endParaRPr sz="4000">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7244" y="3009519"/>
            <a:ext cx="7484109" cy="438150"/>
          </a:xfrm>
          <a:prstGeom prst="rect">
            <a:avLst/>
          </a:prstGeom>
        </p:spPr>
        <p:txBody>
          <a:bodyPr vert="horz" wrap="square" lIns="0" tIns="0" rIns="0" bIns="0" rtlCol="0">
            <a:noAutofit/>
          </a:bodyPr>
          <a:lstStyle/>
          <a:p>
            <a:pPr marL="347980" indent="-335280">
              <a:lnSpc>
                <a:spcPct val="100000"/>
              </a:lnSpc>
              <a:buClr>
                <a:srgbClr val="1F3969"/>
              </a:buClr>
              <a:buFont typeface="Wingdings"/>
              <a:buChar char=""/>
              <a:tabLst>
                <a:tab pos="347345" algn="l"/>
              </a:tabLst>
            </a:pPr>
            <a:r>
              <a:rPr sz="1400" dirty="0" smtClean="0">
                <a:latin typeface="Arial"/>
                <a:cs typeface="Arial"/>
              </a:rPr>
              <a:t>ASA</a:t>
            </a:r>
            <a:r>
              <a:rPr sz="1400" spc="-80" dirty="0" smtClean="0">
                <a:latin typeface="Arial"/>
                <a:cs typeface="Arial"/>
              </a:rPr>
              <a:t> </a:t>
            </a:r>
            <a:r>
              <a:rPr sz="1400" spc="0" dirty="0" smtClean="0">
                <a:latin typeface="Arial"/>
                <a:cs typeface="Arial"/>
              </a:rPr>
              <a:t>signs</a:t>
            </a:r>
            <a:r>
              <a:rPr sz="1400" spc="-30" dirty="0" smtClean="0">
                <a:latin typeface="Arial"/>
                <a:cs typeface="Arial"/>
              </a:rPr>
              <a:t> </a:t>
            </a:r>
            <a:r>
              <a:rPr sz="1400" spc="0" dirty="0" smtClean="0">
                <a:latin typeface="Arial"/>
                <a:cs typeface="Arial"/>
              </a:rPr>
              <a:t>o</a:t>
            </a:r>
            <a:r>
              <a:rPr sz="1400" spc="-20" dirty="0" smtClean="0">
                <a:latin typeface="Arial"/>
                <a:cs typeface="Arial"/>
              </a:rPr>
              <a:t>f</a:t>
            </a:r>
            <a:r>
              <a:rPr sz="1400" spc="0" dirty="0" smtClean="0">
                <a:latin typeface="Arial"/>
                <a:cs typeface="Arial"/>
              </a:rPr>
              <a:t>f,</a:t>
            </a:r>
            <a:r>
              <a:rPr sz="1400" spc="-30" dirty="0" smtClean="0">
                <a:latin typeface="Arial"/>
                <a:cs typeface="Arial"/>
              </a:rPr>
              <a:t> </a:t>
            </a:r>
            <a:r>
              <a:rPr sz="1400" spc="0" dirty="0" smtClean="0">
                <a:latin typeface="Arial"/>
                <a:cs typeface="Arial"/>
              </a:rPr>
              <a:t>attes</a:t>
            </a:r>
            <a:r>
              <a:rPr sz="1400" spc="-10" dirty="0" smtClean="0">
                <a:latin typeface="Arial"/>
                <a:cs typeface="Arial"/>
              </a:rPr>
              <a:t>t</a:t>
            </a:r>
            <a:r>
              <a:rPr sz="1400" spc="0" dirty="0" smtClean="0">
                <a:latin typeface="Arial"/>
                <a:cs typeface="Arial"/>
              </a:rPr>
              <a:t>ing</a:t>
            </a:r>
            <a:r>
              <a:rPr sz="1400" spc="-45" dirty="0" smtClean="0">
                <a:latin typeface="Arial"/>
                <a:cs typeface="Arial"/>
              </a:rPr>
              <a:t> </a:t>
            </a:r>
            <a:r>
              <a:rPr sz="1400" spc="0" dirty="0" smtClean="0">
                <a:latin typeface="Arial"/>
                <a:cs typeface="Arial"/>
              </a:rPr>
              <a:t>that</a:t>
            </a:r>
            <a:r>
              <a:rPr sz="1400" spc="-30" dirty="0" smtClean="0">
                <a:latin typeface="Arial"/>
                <a:cs typeface="Arial"/>
              </a:rPr>
              <a:t> </a:t>
            </a:r>
            <a:r>
              <a:rPr sz="1400" spc="0" dirty="0" smtClean="0">
                <a:latin typeface="Arial"/>
                <a:cs typeface="Arial"/>
              </a:rPr>
              <a:t>they</a:t>
            </a:r>
            <a:r>
              <a:rPr sz="1400" spc="-25" dirty="0" smtClean="0">
                <a:latin typeface="Arial"/>
                <a:cs typeface="Arial"/>
              </a:rPr>
              <a:t> </a:t>
            </a:r>
            <a:r>
              <a:rPr sz="1400" spc="0" dirty="0" smtClean="0">
                <a:latin typeface="Arial"/>
                <a:cs typeface="Arial"/>
              </a:rPr>
              <a:t>proces</a:t>
            </a:r>
            <a:r>
              <a:rPr sz="1400" spc="-10" dirty="0" smtClean="0">
                <a:latin typeface="Arial"/>
                <a:cs typeface="Arial"/>
              </a:rPr>
              <a:t>s</a:t>
            </a:r>
            <a:r>
              <a:rPr sz="1400" spc="0" dirty="0" smtClean="0">
                <a:latin typeface="Arial"/>
                <a:cs typeface="Arial"/>
              </a:rPr>
              <a:t>ed</a:t>
            </a:r>
            <a:r>
              <a:rPr sz="1400" spc="-45" dirty="0" smtClean="0">
                <a:latin typeface="Arial"/>
                <a:cs typeface="Arial"/>
              </a:rPr>
              <a:t> </a:t>
            </a:r>
            <a:r>
              <a:rPr sz="1400" spc="0" dirty="0" smtClean="0">
                <a:latin typeface="Arial"/>
                <a:cs typeface="Arial"/>
              </a:rPr>
              <a:t>requests</a:t>
            </a:r>
            <a:r>
              <a:rPr sz="1400" spc="-40" dirty="0" smtClean="0">
                <a:latin typeface="Arial"/>
                <a:cs typeface="Arial"/>
              </a:rPr>
              <a:t> </a:t>
            </a:r>
            <a:r>
              <a:rPr sz="1400" spc="0" dirty="0" smtClean="0">
                <a:latin typeface="Arial"/>
                <a:cs typeface="Arial"/>
              </a:rPr>
              <a:t>based</a:t>
            </a:r>
            <a:r>
              <a:rPr sz="1400" spc="-30" dirty="0" smtClean="0">
                <a:latin typeface="Arial"/>
                <a:cs typeface="Arial"/>
              </a:rPr>
              <a:t> </a:t>
            </a:r>
            <a:r>
              <a:rPr sz="1400" spc="0" dirty="0" smtClean="0">
                <a:latin typeface="Arial"/>
                <a:cs typeface="Arial"/>
              </a:rPr>
              <a:t>on</a:t>
            </a:r>
            <a:r>
              <a:rPr sz="1400" spc="-20" dirty="0" smtClean="0">
                <a:latin typeface="Arial"/>
                <a:cs typeface="Arial"/>
              </a:rPr>
              <a:t> </a:t>
            </a:r>
            <a:r>
              <a:rPr sz="1400" spc="0" dirty="0" smtClean="0">
                <a:latin typeface="Arial"/>
                <a:cs typeface="Arial"/>
              </a:rPr>
              <a:t>appro</a:t>
            </a:r>
            <a:r>
              <a:rPr sz="1400" spc="-20" dirty="0" smtClean="0">
                <a:latin typeface="Arial"/>
                <a:cs typeface="Arial"/>
              </a:rPr>
              <a:t>v</a:t>
            </a:r>
            <a:r>
              <a:rPr sz="1400" spc="0" dirty="0" smtClean="0">
                <a:latin typeface="Arial"/>
                <a:cs typeface="Arial"/>
              </a:rPr>
              <a:t>ed</a:t>
            </a:r>
            <a:r>
              <a:rPr sz="1400" spc="-95" dirty="0" smtClean="0">
                <a:latin typeface="Arial"/>
                <a:cs typeface="Arial"/>
              </a:rPr>
              <a:t> </a:t>
            </a:r>
            <a:r>
              <a:rPr sz="1400" spc="0" dirty="0" smtClean="0">
                <a:latin typeface="Arial"/>
                <a:cs typeface="Arial"/>
              </a:rPr>
              <a:t>Agency</a:t>
            </a:r>
            <a:r>
              <a:rPr sz="1400" spc="-35" dirty="0" smtClean="0">
                <a:latin typeface="Arial"/>
                <a:cs typeface="Arial"/>
              </a:rPr>
              <a:t> </a:t>
            </a:r>
            <a:r>
              <a:rPr sz="1400" spc="0" dirty="0" smtClean="0">
                <a:latin typeface="Arial"/>
                <a:cs typeface="Arial"/>
              </a:rPr>
              <a:t>reques</a:t>
            </a:r>
            <a:r>
              <a:rPr sz="1400" spc="5" dirty="0" smtClean="0">
                <a:latin typeface="Arial"/>
                <a:cs typeface="Arial"/>
              </a:rPr>
              <a:t>t</a:t>
            </a:r>
            <a:r>
              <a:rPr sz="1400" spc="-10" dirty="0" smtClean="0">
                <a:latin typeface="Arial"/>
                <a:cs typeface="Arial"/>
              </a:rPr>
              <a:t>s</a:t>
            </a:r>
            <a:r>
              <a:rPr sz="1400" spc="0" dirty="0" smtClean="0">
                <a:latin typeface="Arial"/>
                <a:cs typeface="Arial"/>
              </a:rPr>
              <a:t>,</a:t>
            </a:r>
            <a:endParaRPr sz="1400">
              <a:latin typeface="Arial"/>
              <a:cs typeface="Arial"/>
            </a:endParaRPr>
          </a:p>
          <a:p>
            <a:pPr marL="347980">
              <a:lnSpc>
                <a:spcPct val="100000"/>
              </a:lnSpc>
            </a:pPr>
            <a:r>
              <a:rPr sz="1400" dirty="0" smtClean="0">
                <a:latin typeface="Arial"/>
                <a:cs typeface="Arial"/>
              </a:rPr>
              <a:t>per</a:t>
            </a:r>
            <a:r>
              <a:rPr sz="1400" spc="-25" dirty="0" smtClean="0">
                <a:latin typeface="Arial"/>
                <a:cs typeface="Arial"/>
              </a:rPr>
              <a:t> </a:t>
            </a:r>
            <a:r>
              <a:rPr sz="1400" spc="0" dirty="0" smtClean="0">
                <a:latin typeface="Arial"/>
                <a:cs typeface="Arial"/>
              </a:rPr>
              <a:t>the</a:t>
            </a:r>
            <a:r>
              <a:rPr sz="1400" spc="-110" dirty="0" smtClean="0">
                <a:latin typeface="Arial"/>
                <a:cs typeface="Arial"/>
              </a:rPr>
              <a:t> </a:t>
            </a:r>
            <a:r>
              <a:rPr sz="1400" spc="0" dirty="0" smtClean="0">
                <a:latin typeface="Arial"/>
                <a:cs typeface="Arial"/>
              </a:rPr>
              <a:t>Ag</a:t>
            </a:r>
            <a:r>
              <a:rPr sz="1400" spc="-10" dirty="0" smtClean="0">
                <a:latin typeface="Arial"/>
                <a:cs typeface="Arial"/>
              </a:rPr>
              <a:t>e</a:t>
            </a:r>
            <a:r>
              <a:rPr sz="1400" spc="0" dirty="0" smtClean="0">
                <a:latin typeface="Arial"/>
                <a:cs typeface="Arial"/>
              </a:rPr>
              <a:t>ncies</a:t>
            </a:r>
            <a:r>
              <a:rPr sz="1400" spc="-25" dirty="0" smtClean="0">
                <a:latin typeface="Arial"/>
                <a:cs typeface="Arial"/>
              </a:rPr>
              <a:t> </a:t>
            </a:r>
            <a:r>
              <a:rPr sz="1400" spc="0" dirty="0" smtClean="0">
                <a:latin typeface="Arial"/>
                <a:cs typeface="Arial"/>
              </a:rPr>
              <a:t>internal</a:t>
            </a:r>
            <a:r>
              <a:rPr sz="1400" spc="-45" dirty="0" smtClean="0">
                <a:latin typeface="Arial"/>
                <a:cs typeface="Arial"/>
              </a:rPr>
              <a:t> </a:t>
            </a:r>
            <a:r>
              <a:rPr sz="1400" spc="0" dirty="0" smtClean="0">
                <a:latin typeface="Arial"/>
                <a:cs typeface="Arial"/>
              </a:rPr>
              <a:t>business</a:t>
            </a:r>
            <a:r>
              <a:rPr sz="1400" spc="-40" dirty="0" smtClean="0">
                <a:latin typeface="Arial"/>
                <a:cs typeface="Arial"/>
              </a:rPr>
              <a:t> </a:t>
            </a:r>
            <a:r>
              <a:rPr sz="1400" spc="0" dirty="0" smtClean="0">
                <a:latin typeface="Arial"/>
                <a:cs typeface="Arial"/>
              </a:rPr>
              <a:t>pr</a:t>
            </a:r>
            <a:r>
              <a:rPr sz="1400" spc="-5" dirty="0" smtClean="0">
                <a:latin typeface="Arial"/>
                <a:cs typeface="Arial"/>
              </a:rPr>
              <a:t>o</a:t>
            </a:r>
            <a:r>
              <a:rPr sz="1400" spc="0" dirty="0" smtClean="0">
                <a:latin typeface="Arial"/>
                <a:cs typeface="Arial"/>
              </a:rPr>
              <a:t>ces</a:t>
            </a:r>
            <a:r>
              <a:rPr sz="1400" spc="-5" dirty="0" smtClean="0">
                <a:latin typeface="Arial"/>
                <a:cs typeface="Arial"/>
              </a:rPr>
              <a:t>s</a:t>
            </a:r>
            <a:r>
              <a:rPr sz="1400" spc="0" dirty="0" smtClean="0">
                <a:latin typeface="Arial"/>
                <a:cs typeface="Arial"/>
              </a:rPr>
              <a:t>.</a:t>
            </a:r>
            <a:endParaRPr sz="140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471805">
              <a:lnSpc>
                <a:spcPct val="100000"/>
              </a:lnSpc>
            </a:pPr>
            <a:r>
              <a:rPr sz="4000" b="1" spc="-25" dirty="0" smtClean="0">
                <a:solidFill>
                  <a:srgbClr val="1F3969"/>
                </a:solidFill>
                <a:latin typeface="Arial"/>
                <a:cs typeface="Arial"/>
              </a:rPr>
              <a:t>Quarte</a:t>
            </a:r>
            <a:r>
              <a:rPr sz="4000" b="1" spc="-15" dirty="0" smtClean="0">
                <a:solidFill>
                  <a:srgbClr val="1F3969"/>
                </a:solidFill>
                <a:latin typeface="Arial"/>
                <a:cs typeface="Arial"/>
              </a:rPr>
              <a:t>r</a:t>
            </a:r>
            <a:r>
              <a:rPr sz="4000" b="1" spc="-20" dirty="0" smtClean="0">
                <a:solidFill>
                  <a:srgbClr val="1F3969"/>
                </a:solidFill>
                <a:latin typeface="Arial"/>
                <a:cs typeface="Arial"/>
              </a:rPr>
              <a:t>ly</a:t>
            </a:r>
            <a:r>
              <a:rPr sz="4000" b="1" spc="30" dirty="0" smtClean="0">
                <a:solidFill>
                  <a:srgbClr val="1F3969"/>
                </a:solidFill>
                <a:latin typeface="Arial"/>
                <a:cs typeface="Arial"/>
              </a:rPr>
              <a:t> </a:t>
            </a:r>
            <a:r>
              <a:rPr sz="4000" b="1" spc="-25" dirty="0" smtClean="0">
                <a:solidFill>
                  <a:srgbClr val="1F3969"/>
                </a:solidFill>
                <a:latin typeface="Arial"/>
                <a:cs typeface="Arial"/>
              </a:rPr>
              <a:t>Report</a:t>
            </a:r>
            <a:r>
              <a:rPr sz="4000" b="1" spc="20" dirty="0" smtClean="0">
                <a:solidFill>
                  <a:srgbClr val="1F3969"/>
                </a:solidFill>
                <a:latin typeface="Arial"/>
                <a:cs typeface="Arial"/>
              </a:rPr>
              <a:t> </a:t>
            </a:r>
            <a:r>
              <a:rPr sz="4000" b="1" spc="-25" dirty="0" smtClean="0">
                <a:solidFill>
                  <a:srgbClr val="1F3969"/>
                </a:solidFill>
                <a:latin typeface="Arial"/>
                <a:cs typeface="Arial"/>
              </a:rPr>
              <a:t>Sign</a:t>
            </a:r>
            <a:r>
              <a:rPr sz="4000" b="1" spc="-5" dirty="0" smtClean="0">
                <a:solidFill>
                  <a:srgbClr val="1F3969"/>
                </a:solidFill>
                <a:latin typeface="Arial"/>
                <a:cs typeface="Arial"/>
              </a:rPr>
              <a:t> </a:t>
            </a:r>
            <a:r>
              <a:rPr sz="4000" b="1" spc="-20" dirty="0" smtClean="0">
                <a:solidFill>
                  <a:srgbClr val="1F3969"/>
                </a:solidFill>
                <a:latin typeface="Arial"/>
                <a:cs typeface="Arial"/>
              </a:rPr>
              <a:t>Off</a:t>
            </a:r>
            <a:endParaRPr sz="4000">
              <a:latin typeface="Arial"/>
              <a:cs typeface="Arial"/>
            </a:endParaRPr>
          </a:p>
        </p:txBody>
      </p:sp>
      <p:sp>
        <p:nvSpPr>
          <p:cNvPr id="4" name="object 4"/>
          <p:cNvSpPr/>
          <p:nvPr/>
        </p:nvSpPr>
        <p:spPr>
          <a:xfrm>
            <a:off x="341375" y="1331975"/>
            <a:ext cx="8668512" cy="1612391"/>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533400" y="1524000"/>
            <a:ext cx="8284464" cy="1228344"/>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p:nvPr/>
        </p:nvSpPr>
        <p:spPr>
          <a:xfrm>
            <a:off x="330708" y="3378708"/>
            <a:ext cx="8679180" cy="2095500"/>
          </a:xfrm>
          <a:prstGeom prst="rect">
            <a:avLst/>
          </a:prstGeom>
          <a:blipFill>
            <a:blip r:embed="rId4" cstate="print"/>
            <a:stretch>
              <a:fillRect/>
            </a:stretch>
          </a:blipFill>
        </p:spPr>
        <p:txBody>
          <a:bodyPr wrap="square" lIns="0" tIns="0" rIns="0" bIns="0" rtlCol="0">
            <a:noAutofit/>
          </a:bodyPr>
          <a:lstStyle/>
          <a:p>
            <a:endParaRPr/>
          </a:p>
        </p:txBody>
      </p:sp>
      <p:sp>
        <p:nvSpPr>
          <p:cNvPr id="7" name="object 7"/>
          <p:cNvSpPr/>
          <p:nvPr/>
        </p:nvSpPr>
        <p:spPr>
          <a:xfrm>
            <a:off x="522731" y="3570732"/>
            <a:ext cx="8295132" cy="1711452"/>
          </a:xfrm>
          <a:prstGeom prst="rect">
            <a:avLst/>
          </a:prstGeom>
          <a:blipFill>
            <a:blip r:embed="rId5" cstate="print"/>
            <a:stretch>
              <a:fillRect/>
            </a:stretch>
          </a:blipFill>
        </p:spPr>
        <p:txBody>
          <a:bodyPr wrap="square" lIns="0" tIns="0" rIns="0" bIns="0" rtlCol="0">
            <a:noAutofit/>
          </a:bodyPr>
          <a:lstStyle/>
          <a:p>
            <a:endParaRPr/>
          </a:p>
        </p:txBody>
      </p:sp>
      <p:sp>
        <p:nvSpPr>
          <p:cNvPr id="8" name="object 8"/>
          <p:cNvSpPr txBox="1"/>
          <p:nvPr/>
        </p:nvSpPr>
        <p:spPr>
          <a:xfrm>
            <a:off x="1069644" y="5451855"/>
            <a:ext cx="7352030" cy="651510"/>
          </a:xfrm>
          <a:prstGeom prst="rect">
            <a:avLst/>
          </a:prstGeom>
        </p:spPr>
        <p:txBody>
          <a:bodyPr vert="horz" wrap="square" lIns="0" tIns="0" rIns="0" bIns="0" rtlCol="0">
            <a:noAutofit/>
          </a:bodyPr>
          <a:lstStyle/>
          <a:p>
            <a:pPr marL="347345" marR="12700" indent="-335280">
              <a:lnSpc>
                <a:spcPct val="100000"/>
              </a:lnSpc>
              <a:buClr>
                <a:srgbClr val="1F3969"/>
              </a:buClr>
              <a:buFont typeface="Wingdings"/>
              <a:buChar char=""/>
              <a:tabLst>
                <a:tab pos="347345" algn="l"/>
              </a:tabLst>
            </a:pPr>
            <a:r>
              <a:rPr sz="1400" spc="-10" dirty="0" smtClean="0">
                <a:latin typeface="Arial"/>
                <a:cs typeface="Arial"/>
              </a:rPr>
              <a:t>CF</a:t>
            </a:r>
            <a:r>
              <a:rPr sz="1400" spc="0" dirty="0" smtClean="0">
                <a:latin typeface="Arial"/>
                <a:cs typeface="Arial"/>
              </a:rPr>
              <a:t>O</a:t>
            </a:r>
            <a:r>
              <a:rPr sz="1400" spc="-10" dirty="0" smtClean="0">
                <a:latin typeface="Arial"/>
                <a:cs typeface="Arial"/>
              </a:rPr>
              <a:t> </a:t>
            </a:r>
            <a:r>
              <a:rPr sz="1400" spc="0" dirty="0" smtClean="0">
                <a:latin typeface="Arial"/>
                <a:cs typeface="Arial"/>
              </a:rPr>
              <a:t>signs</a:t>
            </a:r>
            <a:r>
              <a:rPr sz="1400" spc="-30" dirty="0" smtClean="0">
                <a:latin typeface="Arial"/>
                <a:cs typeface="Arial"/>
              </a:rPr>
              <a:t> </a:t>
            </a:r>
            <a:r>
              <a:rPr sz="1400" spc="0" dirty="0" smtClean="0">
                <a:latin typeface="Arial"/>
                <a:cs typeface="Arial"/>
              </a:rPr>
              <a:t>o</a:t>
            </a:r>
            <a:r>
              <a:rPr sz="1400" spc="-20" dirty="0" smtClean="0">
                <a:latin typeface="Arial"/>
                <a:cs typeface="Arial"/>
              </a:rPr>
              <a:t>f</a:t>
            </a:r>
            <a:r>
              <a:rPr sz="1400" spc="0" dirty="0" smtClean="0">
                <a:latin typeface="Arial"/>
                <a:cs typeface="Arial"/>
              </a:rPr>
              <a:t>f,</a:t>
            </a:r>
            <a:r>
              <a:rPr sz="1400" spc="-30" dirty="0" smtClean="0">
                <a:latin typeface="Arial"/>
                <a:cs typeface="Arial"/>
              </a:rPr>
              <a:t> </a:t>
            </a:r>
            <a:r>
              <a:rPr sz="1400" spc="0" dirty="0" smtClean="0">
                <a:latin typeface="Arial"/>
                <a:cs typeface="Arial"/>
              </a:rPr>
              <a:t>attes</a:t>
            </a:r>
            <a:r>
              <a:rPr sz="1400" spc="-10" dirty="0" smtClean="0">
                <a:latin typeface="Arial"/>
                <a:cs typeface="Arial"/>
              </a:rPr>
              <a:t>t</a:t>
            </a:r>
            <a:r>
              <a:rPr sz="1400" spc="0" dirty="0" smtClean="0">
                <a:latin typeface="Arial"/>
                <a:cs typeface="Arial"/>
              </a:rPr>
              <a:t>ing</a:t>
            </a:r>
            <a:r>
              <a:rPr sz="1400" spc="-45" dirty="0" smtClean="0">
                <a:latin typeface="Arial"/>
                <a:cs typeface="Arial"/>
              </a:rPr>
              <a:t> </a:t>
            </a:r>
            <a:r>
              <a:rPr sz="1400" spc="0" dirty="0" smtClean="0">
                <a:latin typeface="Arial"/>
                <a:cs typeface="Arial"/>
              </a:rPr>
              <a:t>that</a:t>
            </a:r>
            <a:r>
              <a:rPr sz="1400" spc="-30" dirty="0" smtClean="0">
                <a:latin typeface="Arial"/>
                <a:cs typeface="Arial"/>
              </a:rPr>
              <a:t> </a:t>
            </a:r>
            <a:r>
              <a:rPr sz="1400" spc="0" dirty="0" smtClean="0">
                <a:latin typeface="Arial"/>
                <a:cs typeface="Arial"/>
              </a:rPr>
              <a:t>they</a:t>
            </a:r>
            <a:r>
              <a:rPr sz="1400" spc="-25" dirty="0" smtClean="0">
                <a:latin typeface="Arial"/>
                <a:cs typeface="Arial"/>
              </a:rPr>
              <a:t> </a:t>
            </a:r>
            <a:r>
              <a:rPr sz="1400" spc="0" dirty="0" smtClean="0">
                <a:latin typeface="Arial"/>
                <a:cs typeface="Arial"/>
              </a:rPr>
              <a:t>ha</a:t>
            </a:r>
            <a:r>
              <a:rPr sz="1400" spc="-20" dirty="0" smtClean="0">
                <a:latin typeface="Arial"/>
                <a:cs typeface="Arial"/>
              </a:rPr>
              <a:t>v</a:t>
            </a:r>
            <a:r>
              <a:rPr sz="1400" spc="0" dirty="0" smtClean="0">
                <a:latin typeface="Arial"/>
                <a:cs typeface="Arial"/>
              </a:rPr>
              <a:t>e</a:t>
            </a:r>
            <a:r>
              <a:rPr sz="1400" spc="-10" dirty="0" smtClean="0">
                <a:latin typeface="Arial"/>
                <a:cs typeface="Arial"/>
              </a:rPr>
              <a:t> </a:t>
            </a:r>
            <a:r>
              <a:rPr sz="1400" spc="-20" dirty="0" smtClean="0">
                <a:latin typeface="Arial"/>
                <a:cs typeface="Arial"/>
              </a:rPr>
              <a:t>v</a:t>
            </a:r>
            <a:r>
              <a:rPr sz="1400" spc="0" dirty="0" smtClean="0">
                <a:latin typeface="Arial"/>
                <a:cs typeface="Arial"/>
              </a:rPr>
              <a:t>alidated</a:t>
            </a:r>
            <a:r>
              <a:rPr sz="1400" spc="-20" dirty="0" smtClean="0">
                <a:latin typeface="Arial"/>
                <a:cs typeface="Arial"/>
              </a:rPr>
              <a:t> </a:t>
            </a:r>
            <a:r>
              <a:rPr sz="1400" spc="0" dirty="0" smtClean="0">
                <a:latin typeface="Arial"/>
                <a:cs typeface="Arial"/>
              </a:rPr>
              <a:t>that</a:t>
            </a:r>
            <a:r>
              <a:rPr sz="1400" spc="-100" dirty="0" smtClean="0">
                <a:latin typeface="Arial"/>
                <a:cs typeface="Arial"/>
              </a:rPr>
              <a:t> </a:t>
            </a:r>
            <a:r>
              <a:rPr sz="1400" spc="0" dirty="0" smtClean="0">
                <a:latin typeface="Arial"/>
                <a:cs typeface="Arial"/>
              </a:rPr>
              <a:t>ASA</a:t>
            </a:r>
            <a:r>
              <a:rPr sz="1400" spc="-80" dirty="0" smtClean="0">
                <a:latin typeface="Arial"/>
                <a:cs typeface="Arial"/>
              </a:rPr>
              <a:t> </a:t>
            </a:r>
            <a:r>
              <a:rPr sz="1400" spc="0" dirty="0" smtClean="0">
                <a:latin typeface="Arial"/>
                <a:cs typeface="Arial"/>
              </a:rPr>
              <a:t>designati</a:t>
            </a:r>
            <a:r>
              <a:rPr sz="1400" spc="-15" dirty="0" smtClean="0">
                <a:latin typeface="Arial"/>
                <a:cs typeface="Arial"/>
              </a:rPr>
              <a:t>o</a:t>
            </a:r>
            <a:r>
              <a:rPr sz="1400" spc="0" dirty="0" smtClean="0">
                <a:latin typeface="Arial"/>
                <a:cs typeface="Arial"/>
              </a:rPr>
              <a:t>ns</a:t>
            </a:r>
            <a:r>
              <a:rPr sz="1400" spc="-4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I</a:t>
            </a:r>
            <a:r>
              <a:rPr sz="1400" spc="-10" dirty="0" smtClean="0">
                <a:latin typeface="Arial"/>
                <a:cs typeface="Arial"/>
              </a:rPr>
              <a:t>C</a:t>
            </a:r>
            <a:r>
              <a:rPr sz="1400" spc="0" dirty="0" smtClean="0">
                <a:latin typeface="Arial"/>
                <a:cs typeface="Arial"/>
              </a:rPr>
              <a:t>O designati</a:t>
            </a:r>
            <a:r>
              <a:rPr sz="1400" spc="-15" dirty="0" smtClean="0">
                <a:latin typeface="Arial"/>
                <a:cs typeface="Arial"/>
              </a:rPr>
              <a:t>o</a:t>
            </a:r>
            <a:r>
              <a:rPr sz="1400" spc="0" dirty="0" smtClean="0">
                <a:latin typeface="Arial"/>
                <a:cs typeface="Arial"/>
              </a:rPr>
              <a:t>ns</a:t>
            </a:r>
            <a:r>
              <a:rPr sz="1400" spc="-50" dirty="0" smtClean="0">
                <a:latin typeface="Arial"/>
                <a:cs typeface="Arial"/>
              </a:rPr>
              <a:t> </a:t>
            </a:r>
            <a:r>
              <a:rPr sz="1400" spc="0" dirty="0" smtClean="0">
                <a:latin typeface="Arial"/>
                <a:cs typeface="Arial"/>
              </a:rPr>
              <a:t>are</a:t>
            </a:r>
            <a:r>
              <a:rPr sz="1400" spc="-20" dirty="0" smtClean="0">
                <a:latin typeface="Arial"/>
                <a:cs typeface="Arial"/>
              </a:rPr>
              <a:t> </a:t>
            </a:r>
            <a:r>
              <a:rPr sz="1400" spc="0" dirty="0" smtClean="0">
                <a:latin typeface="Arial"/>
                <a:cs typeface="Arial"/>
              </a:rPr>
              <a:t>up</a:t>
            </a:r>
            <a:r>
              <a:rPr sz="1400" spc="-1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date,</a:t>
            </a:r>
            <a:r>
              <a:rPr sz="1400" spc="-3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if</a:t>
            </a:r>
            <a:r>
              <a:rPr sz="1400" spc="-15" dirty="0" smtClean="0">
                <a:latin typeface="Arial"/>
                <a:cs typeface="Arial"/>
              </a:rPr>
              <a:t> </a:t>
            </a:r>
            <a:r>
              <a:rPr sz="1400" spc="0" dirty="0" smtClean="0">
                <a:latin typeface="Arial"/>
                <a:cs typeface="Arial"/>
              </a:rPr>
              <a:t>not,</a:t>
            </a:r>
            <a:r>
              <a:rPr sz="1400" spc="-30" dirty="0" smtClean="0">
                <a:latin typeface="Arial"/>
                <a:cs typeface="Arial"/>
              </a:rPr>
              <a:t> </a:t>
            </a:r>
            <a:r>
              <a:rPr sz="1400" spc="0" dirty="0" smtClean="0">
                <a:latin typeface="Arial"/>
                <a:cs typeface="Arial"/>
              </a:rPr>
              <a:t>that</a:t>
            </a:r>
            <a:r>
              <a:rPr sz="1400" spc="-30" dirty="0" smtClean="0">
                <a:latin typeface="Arial"/>
                <a:cs typeface="Arial"/>
              </a:rPr>
              <a:t> </a:t>
            </a:r>
            <a:r>
              <a:rPr sz="1400" spc="0" dirty="0" smtClean="0">
                <a:latin typeface="Arial"/>
                <a:cs typeface="Arial"/>
              </a:rPr>
              <a:t>they</a:t>
            </a:r>
            <a:r>
              <a:rPr sz="1400" spc="-15" dirty="0" smtClean="0">
                <a:latin typeface="Arial"/>
                <a:cs typeface="Arial"/>
              </a:rPr>
              <a:t> </a:t>
            </a:r>
            <a:r>
              <a:rPr sz="1400" spc="0" dirty="0" smtClean="0">
                <a:latin typeface="Arial"/>
                <a:cs typeface="Arial"/>
              </a:rPr>
              <a:t>are</a:t>
            </a:r>
            <a:r>
              <a:rPr sz="1400" spc="-20" dirty="0" smtClean="0">
                <a:latin typeface="Arial"/>
                <a:cs typeface="Arial"/>
              </a:rPr>
              <a:t> </a:t>
            </a:r>
            <a:r>
              <a:rPr sz="1400" spc="0" dirty="0" smtClean="0">
                <a:latin typeface="Arial"/>
                <a:cs typeface="Arial"/>
              </a:rPr>
              <a:t>in</a:t>
            </a:r>
            <a:r>
              <a:rPr sz="1400" spc="-20"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process</a:t>
            </a:r>
            <a:r>
              <a:rPr sz="1400" spc="-40"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sending</a:t>
            </a:r>
            <a:r>
              <a:rPr sz="1400" spc="-35"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10" dirty="0" smtClean="0">
                <a:latin typeface="Arial"/>
                <a:cs typeface="Arial"/>
              </a:rPr>
              <a:t> </a:t>
            </a:r>
            <a:r>
              <a:rPr sz="1400" spc="0" dirty="0" smtClean="0">
                <a:latin typeface="Arial"/>
                <a:cs typeface="Arial"/>
              </a:rPr>
              <a:t>any required</a:t>
            </a:r>
            <a:r>
              <a:rPr sz="1400" spc="-45" dirty="0" smtClean="0">
                <a:latin typeface="Arial"/>
                <a:cs typeface="Arial"/>
              </a:rPr>
              <a:t> </a:t>
            </a:r>
            <a:r>
              <a:rPr sz="1400" spc="0" dirty="0" smtClean="0">
                <a:latin typeface="Arial"/>
                <a:cs typeface="Arial"/>
              </a:rPr>
              <a:t>update</a:t>
            </a:r>
            <a:r>
              <a:rPr sz="1400" spc="5" dirty="0" smtClean="0">
                <a:latin typeface="Arial"/>
                <a:cs typeface="Arial"/>
              </a:rPr>
              <a:t>s</a:t>
            </a:r>
            <a:r>
              <a:rPr sz="1400" spc="0" dirty="0" smtClean="0">
                <a:latin typeface="Arial"/>
                <a:cs typeface="Arial"/>
              </a:rPr>
              <a:t>.</a:t>
            </a:r>
            <a:endParaRPr sz="1400">
              <a:latin typeface="Arial"/>
              <a:cs typeface="Arial"/>
            </a:endParaRPr>
          </a:p>
        </p:txBody>
      </p:sp>
      <p:sp>
        <p:nvSpPr>
          <p:cNvPr id="9" name="object 9"/>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10" name="object 10"/>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14</a:t>
            </a:fld>
            <a:endParaRPr sz="1100">
              <a:latin typeface="Arial"/>
              <a:cs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56005" y="4842002"/>
            <a:ext cx="7397115" cy="1383030"/>
          </a:xfrm>
          <a:prstGeom prst="rect">
            <a:avLst/>
          </a:prstGeom>
        </p:spPr>
        <p:txBody>
          <a:bodyPr vert="horz" wrap="square" lIns="0" tIns="0" rIns="0" bIns="0" rtlCol="0">
            <a:noAutofit/>
          </a:bodyPr>
          <a:lstStyle/>
          <a:p>
            <a:pPr marL="347980" marR="342900" indent="-335280">
              <a:lnSpc>
                <a:spcPct val="100000"/>
              </a:lnSpc>
              <a:buClr>
                <a:srgbClr val="1F3969"/>
              </a:buClr>
              <a:buFont typeface="Wingdings"/>
              <a:buChar char=""/>
              <a:tabLst>
                <a:tab pos="347345" algn="l"/>
              </a:tabLst>
            </a:pPr>
            <a:r>
              <a:rPr sz="1400" dirty="0" smtClean="0">
                <a:latin typeface="Arial"/>
                <a:cs typeface="Arial"/>
              </a:rPr>
              <a:t>I</a:t>
            </a:r>
            <a:r>
              <a:rPr sz="1400" spc="-10" dirty="0" smtClean="0">
                <a:latin typeface="Arial"/>
                <a:cs typeface="Arial"/>
              </a:rPr>
              <a:t>C</a:t>
            </a:r>
            <a:r>
              <a:rPr sz="1400" spc="0" dirty="0" smtClean="0">
                <a:latin typeface="Arial"/>
                <a:cs typeface="Arial"/>
              </a:rPr>
              <a:t>O</a:t>
            </a:r>
            <a:r>
              <a:rPr sz="1400" spc="-25" dirty="0" smtClean="0">
                <a:latin typeface="Arial"/>
                <a:cs typeface="Arial"/>
              </a:rPr>
              <a:t>’</a:t>
            </a:r>
            <a:r>
              <a:rPr sz="1400" spc="0" dirty="0" smtClean="0">
                <a:latin typeface="Arial"/>
                <a:cs typeface="Arial"/>
              </a:rPr>
              <a:t>s</a:t>
            </a:r>
            <a:r>
              <a:rPr sz="1400" spc="-15" dirty="0" smtClean="0">
                <a:latin typeface="Arial"/>
                <a:cs typeface="Arial"/>
              </a:rPr>
              <a:t> </a:t>
            </a:r>
            <a:r>
              <a:rPr sz="1400" spc="0" dirty="0" smtClean="0">
                <a:latin typeface="Arial"/>
                <a:cs typeface="Arial"/>
              </a:rPr>
              <a:t>need</a:t>
            </a:r>
            <a:r>
              <a:rPr sz="1400" spc="-35" dirty="0" smtClean="0">
                <a:latin typeface="Arial"/>
                <a:cs typeface="Arial"/>
              </a:rPr>
              <a:t> </a:t>
            </a:r>
            <a:r>
              <a:rPr sz="1400" spc="0" dirty="0" smtClean="0">
                <a:latin typeface="Arial"/>
                <a:cs typeface="Arial"/>
              </a:rPr>
              <a:t>to</a:t>
            </a:r>
            <a:r>
              <a:rPr sz="1400" spc="-10" dirty="0" smtClean="0">
                <a:latin typeface="Arial"/>
                <a:cs typeface="Arial"/>
              </a:rPr>
              <a:t> </a:t>
            </a:r>
            <a:r>
              <a:rPr sz="1400" spc="0" dirty="0" smtClean="0">
                <a:latin typeface="Arial"/>
                <a:cs typeface="Arial"/>
              </a:rPr>
              <a:t>attest</a:t>
            </a:r>
            <a:r>
              <a:rPr sz="1400" spc="-5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their</a:t>
            </a:r>
            <a:r>
              <a:rPr sz="1400" spc="-20" dirty="0" smtClean="0">
                <a:latin typeface="Arial"/>
                <a:cs typeface="Arial"/>
              </a:rPr>
              <a:t> </a:t>
            </a:r>
            <a:r>
              <a:rPr sz="1400" spc="0" dirty="0" smtClean="0">
                <a:latin typeface="Arial"/>
                <a:cs typeface="Arial"/>
              </a:rPr>
              <a:t>a</a:t>
            </a:r>
            <a:r>
              <a:rPr sz="1400" spc="-20" dirty="0" smtClean="0">
                <a:latin typeface="Arial"/>
                <a:cs typeface="Arial"/>
              </a:rPr>
              <a:t>w</a:t>
            </a:r>
            <a:r>
              <a:rPr sz="1400" spc="0" dirty="0" smtClean="0">
                <a:latin typeface="Arial"/>
                <a:cs typeface="Arial"/>
              </a:rPr>
              <a:t>areness</a:t>
            </a:r>
            <a:r>
              <a:rPr sz="1400" spc="-25"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best</a:t>
            </a:r>
            <a:r>
              <a:rPr sz="1400" spc="-30" dirty="0" smtClean="0">
                <a:latin typeface="Arial"/>
                <a:cs typeface="Arial"/>
              </a:rPr>
              <a:t> </a:t>
            </a:r>
            <a:r>
              <a:rPr sz="1400" spc="0" dirty="0" smtClean="0">
                <a:latin typeface="Arial"/>
                <a:cs typeface="Arial"/>
              </a:rPr>
              <a:t>practic</a:t>
            </a:r>
            <a:r>
              <a:rPr sz="1400" spc="-15" dirty="0" smtClean="0">
                <a:latin typeface="Arial"/>
                <a:cs typeface="Arial"/>
              </a:rPr>
              <a:t>e</a:t>
            </a:r>
            <a:r>
              <a:rPr sz="1400" spc="-10" dirty="0" smtClean="0">
                <a:latin typeface="Arial"/>
                <a:cs typeface="Arial"/>
              </a:rPr>
              <a:t>s</a:t>
            </a:r>
            <a:r>
              <a:rPr sz="1400" spc="0" dirty="0" smtClean="0">
                <a:latin typeface="Arial"/>
                <a:cs typeface="Arial"/>
              </a:rPr>
              <a:t>,</a:t>
            </a:r>
            <a:r>
              <a:rPr sz="1400" spc="-4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that</a:t>
            </a:r>
            <a:r>
              <a:rPr sz="1400" spc="-30" dirty="0" smtClean="0">
                <a:latin typeface="Arial"/>
                <a:cs typeface="Arial"/>
              </a:rPr>
              <a:t> </a:t>
            </a:r>
            <a:r>
              <a:rPr sz="1400" spc="0" dirty="0" smtClean="0">
                <a:latin typeface="Arial"/>
                <a:cs typeface="Arial"/>
              </a:rPr>
              <a:t>they</a:t>
            </a:r>
            <a:r>
              <a:rPr sz="1400" spc="-25" dirty="0" smtClean="0">
                <a:latin typeface="Arial"/>
                <a:cs typeface="Arial"/>
              </a:rPr>
              <a:t> </a:t>
            </a:r>
            <a:r>
              <a:rPr sz="1400" spc="0" dirty="0" smtClean="0">
                <a:latin typeface="Arial"/>
                <a:cs typeface="Arial"/>
              </a:rPr>
              <a:t>are</a:t>
            </a:r>
            <a:r>
              <a:rPr sz="1400" spc="-20" dirty="0" smtClean="0">
                <a:latin typeface="Arial"/>
                <a:cs typeface="Arial"/>
              </a:rPr>
              <a:t> </a:t>
            </a:r>
            <a:r>
              <a:rPr sz="1400" spc="-10" dirty="0" smtClean="0">
                <a:latin typeface="Arial"/>
                <a:cs typeface="Arial"/>
              </a:rPr>
              <a:t>m</a:t>
            </a:r>
            <a:r>
              <a:rPr sz="1400" spc="0" dirty="0" smtClean="0">
                <a:latin typeface="Arial"/>
                <a:cs typeface="Arial"/>
              </a:rPr>
              <a:t>onitoring periodicall</a:t>
            </a:r>
            <a:r>
              <a:rPr sz="1400" spc="-130" dirty="0" smtClean="0">
                <a:latin typeface="Arial"/>
                <a:cs typeface="Arial"/>
              </a:rPr>
              <a:t>y</a:t>
            </a:r>
            <a:r>
              <a:rPr sz="1400" spc="0" dirty="0" smtClean="0">
                <a:latin typeface="Arial"/>
                <a:cs typeface="Arial"/>
              </a:rPr>
              <a:t>.</a:t>
            </a:r>
            <a:endParaRPr sz="1400">
              <a:latin typeface="Arial"/>
              <a:cs typeface="Arial"/>
            </a:endParaRPr>
          </a:p>
          <a:p>
            <a:pPr>
              <a:lnSpc>
                <a:spcPts val="1200"/>
              </a:lnSpc>
              <a:spcBef>
                <a:spcPts val="1"/>
              </a:spcBef>
              <a:buClr>
                <a:srgbClr val="1F3969"/>
              </a:buClr>
              <a:buFont typeface="Wingdings"/>
              <a:buChar char=""/>
            </a:pPr>
            <a:endParaRPr sz="1200"/>
          </a:p>
          <a:p>
            <a:pPr marL="347980" indent="-335280">
              <a:lnSpc>
                <a:spcPct val="100000"/>
              </a:lnSpc>
              <a:buClr>
                <a:srgbClr val="1F3969"/>
              </a:buClr>
              <a:buFont typeface="Wingdings"/>
              <a:buChar char=""/>
              <a:tabLst>
                <a:tab pos="347345" algn="l"/>
              </a:tabLst>
            </a:pPr>
            <a:r>
              <a:rPr sz="1400" spc="-10" dirty="0" smtClean="0">
                <a:latin typeface="Arial"/>
                <a:cs typeface="Arial"/>
              </a:rPr>
              <a:t>T</a:t>
            </a:r>
            <a:r>
              <a:rPr sz="1400" spc="0" dirty="0" smtClean="0">
                <a:latin typeface="Arial"/>
                <a:cs typeface="Arial"/>
              </a:rPr>
              <a:t>hese</a:t>
            </a:r>
            <a:r>
              <a:rPr sz="1400" spc="-30" dirty="0" smtClean="0">
                <a:latin typeface="Arial"/>
                <a:cs typeface="Arial"/>
              </a:rPr>
              <a:t> </a:t>
            </a:r>
            <a:r>
              <a:rPr sz="1400" spc="0" dirty="0" smtClean="0">
                <a:latin typeface="Arial"/>
                <a:cs typeface="Arial"/>
              </a:rPr>
              <a:t>for</a:t>
            </a:r>
            <a:r>
              <a:rPr sz="1400" spc="-10" dirty="0" smtClean="0">
                <a:latin typeface="Arial"/>
                <a:cs typeface="Arial"/>
              </a:rPr>
              <a:t>m</a:t>
            </a:r>
            <a:r>
              <a:rPr sz="1400" spc="0" dirty="0" smtClean="0">
                <a:latin typeface="Arial"/>
                <a:cs typeface="Arial"/>
              </a:rPr>
              <a:t>s</a:t>
            </a:r>
            <a:r>
              <a:rPr sz="1400" spc="-30" dirty="0" smtClean="0">
                <a:latin typeface="Arial"/>
                <a:cs typeface="Arial"/>
              </a:rPr>
              <a:t> </a:t>
            </a:r>
            <a:r>
              <a:rPr sz="1400" spc="0" dirty="0" smtClean="0">
                <a:latin typeface="Arial"/>
                <a:cs typeface="Arial"/>
              </a:rPr>
              <a:t>are</a:t>
            </a:r>
            <a:r>
              <a:rPr sz="1400" spc="-20" dirty="0" smtClean="0">
                <a:latin typeface="Arial"/>
                <a:cs typeface="Arial"/>
              </a:rPr>
              <a:t> </a:t>
            </a:r>
            <a:r>
              <a:rPr sz="1400" spc="0" dirty="0" smtClean="0">
                <a:latin typeface="Arial"/>
                <a:cs typeface="Arial"/>
              </a:rPr>
              <a:t>subject</a:t>
            </a:r>
            <a:r>
              <a:rPr sz="1400" spc="-4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audit</a:t>
            </a:r>
            <a:r>
              <a:rPr sz="1400" spc="-15"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e</a:t>
            </a:r>
            <a:r>
              <a:rPr sz="1400" spc="-20" dirty="0" smtClean="0">
                <a:latin typeface="Arial"/>
                <a:cs typeface="Arial"/>
              </a:rPr>
              <a:t>v</a:t>
            </a:r>
            <a:r>
              <a:rPr sz="1400" spc="0" dirty="0" smtClean="0">
                <a:latin typeface="Arial"/>
                <a:cs typeface="Arial"/>
              </a:rPr>
              <a:t>idence</a:t>
            </a:r>
            <a:r>
              <a:rPr sz="1400" spc="-20" dirty="0" smtClean="0">
                <a:latin typeface="Arial"/>
                <a:cs typeface="Arial"/>
              </a:rPr>
              <a:t> </a:t>
            </a:r>
            <a:r>
              <a:rPr sz="1400" spc="0" dirty="0" smtClean="0">
                <a:latin typeface="Arial"/>
                <a:cs typeface="Arial"/>
              </a:rPr>
              <a:t>of</a:t>
            </a:r>
            <a:r>
              <a:rPr sz="1400" spc="-15" dirty="0" smtClean="0">
                <a:latin typeface="Arial"/>
                <a:cs typeface="Arial"/>
              </a:rPr>
              <a:t> </a:t>
            </a:r>
            <a:r>
              <a:rPr sz="1400" spc="-10" dirty="0" smtClean="0">
                <a:latin typeface="Arial"/>
                <a:cs typeface="Arial"/>
              </a:rPr>
              <a:t>m</a:t>
            </a:r>
            <a:r>
              <a:rPr sz="1400" spc="0" dirty="0" smtClean="0">
                <a:latin typeface="Arial"/>
                <a:cs typeface="Arial"/>
              </a:rPr>
              <a:t>onitoring</a:t>
            </a:r>
            <a:r>
              <a:rPr sz="1400" spc="-45" dirty="0" smtClean="0">
                <a:latin typeface="Arial"/>
                <a:cs typeface="Arial"/>
              </a:rPr>
              <a:t> </a:t>
            </a:r>
            <a:r>
              <a:rPr sz="1400" spc="-10" dirty="0" smtClean="0">
                <a:latin typeface="Arial"/>
                <a:cs typeface="Arial"/>
              </a:rPr>
              <a:t>m</a:t>
            </a:r>
            <a:r>
              <a:rPr sz="1400" spc="0" dirty="0" smtClean="0">
                <a:latin typeface="Arial"/>
                <a:cs typeface="Arial"/>
              </a:rPr>
              <a:t>ay</a:t>
            </a:r>
            <a:r>
              <a:rPr sz="1400" spc="-15" dirty="0" smtClean="0">
                <a:latin typeface="Arial"/>
                <a:cs typeface="Arial"/>
              </a:rPr>
              <a:t> </a:t>
            </a:r>
            <a:r>
              <a:rPr sz="1400" spc="0" dirty="0" smtClean="0">
                <a:latin typeface="Arial"/>
                <a:cs typeface="Arial"/>
              </a:rPr>
              <a:t>be</a:t>
            </a:r>
            <a:r>
              <a:rPr sz="1400" spc="-20" dirty="0" smtClean="0">
                <a:latin typeface="Arial"/>
                <a:cs typeface="Arial"/>
              </a:rPr>
              <a:t> </a:t>
            </a:r>
            <a:r>
              <a:rPr sz="1400" spc="0" dirty="0" smtClean="0">
                <a:latin typeface="Arial"/>
                <a:cs typeface="Arial"/>
              </a:rPr>
              <a:t>reques</a:t>
            </a:r>
            <a:r>
              <a:rPr sz="1400" spc="5" dirty="0" smtClean="0">
                <a:latin typeface="Arial"/>
                <a:cs typeface="Arial"/>
              </a:rPr>
              <a:t>t</a:t>
            </a:r>
            <a:r>
              <a:rPr sz="1400" spc="-15" dirty="0" smtClean="0">
                <a:latin typeface="Arial"/>
                <a:cs typeface="Arial"/>
              </a:rPr>
              <a:t>e</a:t>
            </a:r>
            <a:r>
              <a:rPr sz="1400" spc="0" dirty="0" smtClean="0">
                <a:latin typeface="Arial"/>
                <a:cs typeface="Arial"/>
              </a:rPr>
              <a:t>d</a:t>
            </a:r>
            <a:r>
              <a:rPr sz="1400" spc="-45" dirty="0" smtClean="0">
                <a:latin typeface="Arial"/>
                <a:cs typeface="Arial"/>
              </a:rPr>
              <a:t> </a:t>
            </a:r>
            <a:r>
              <a:rPr sz="1400" spc="0" dirty="0" smtClean="0">
                <a:latin typeface="Arial"/>
                <a:cs typeface="Arial"/>
              </a:rPr>
              <a:t>of</a:t>
            </a:r>
            <a:r>
              <a:rPr sz="1400" spc="-5" dirty="0" smtClean="0">
                <a:latin typeface="Arial"/>
                <a:cs typeface="Arial"/>
              </a:rPr>
              <a:t> </a:t>
            </a:r>
            <a:r>
              <a:rPr sz="1400" spc="-20" dirty="0" smtClean="0">
                <a:latin typeface="Arial"/>
                <a:cs typeface="Arial"/>
              </a:rPr>
              <a:t>y</a:t>
            </a:r>
            <a:r>
              <a:rPr sz="1400" spc="0" dirty="0" smtClean="0">
                <a:latin typeface="Arial"/>
                <a:cs typeface="Arial"/>
              </a:rPr>
              <a:t>ou.</a:t>
            </a:r>
            <a:endParaRPr sz="1400">
              <a:latin typeface="Arial"/>
              <a:cs typeface="Arial"/>
            </a:endParaRPr>
          </a:p>
          <a:p>
            <a:pPr>
              <a:lnSpc>
                <a:spcPts val="1200"/>
              </a:lnSpc>
              <a:spcBef>
                <a:spcPts val="0"/>
              </a:spcBef>
              <a:buClr>
                <a:srgbClr val="1F3969"/>
              </a:buClr>
              <a:buFont typeface="Wingdings"/>
              <a:buChar char=""/>
            </a:pPr>
            <a:endParaRPr sz="1200"/>
          </a:p>
          <a:p>
            <a:pPr marL="347980" marR="12700" indent="-335280">
              <a:lnSpc>
                <a:spcPct val="100000"/>
              </a:lnSpc>
              <a:buClr>
                <a:srgbClr val="1F3969"/>
              </a:buClr>
              <a:buFont typeface="Wingdings"/>
              <a:buChar char=""/>
              <a:tabLst>
                <a:tab pos="347345" algn="l"/>
              </a:tabLst>
            </a:pPr>
            <a:r>
              <a:rPr sz="1400" spc="-10" dirty="0" smtClean="0">
                <a:latin typeface="Arial"/>
                <a:cs typeface="Arial"/>
              </a:rPr>
              <a:t>D</a:t>
            </a:r>
            <a:r>
              <a:rPr sz="1400" spc="0" dirty="0" smtClean="0">
                <a:latin typeface="Arial"/>
                <a:cs typeface="Arial"/>
              </a:rPr>
              <a:t>ue</a:t>
            </a:r>
            <a:r>
              <a:rPr sz="1400" spc="-10" dirty="0" smtClean="0">
                <a:latin typeface="Arial"/>
                <a:cs typeface="Arial"/>
              </a:rPr>
              <a:t> </a:t>
            </a:r>
            <a:r>
              <a:rPr sz="1400" spc="0" dirty="0" smtClean="0">
                <a:latin typeface="Arial"/>
                <a:cs typeface="Arial"/>
              </a:rPr>
              <a:t>diligence</a:t>
            </a:r>
            <a:r>
              <a:rPr sz="1400" spc="-45" dirty="0" smtClean="0">
                <a:latin typeface="Arial"/>
                <a:cs typeface="Arial"/>
              </a:rPr>
              <a:t> </a:t>
            </a:r>
            <a:r>
              <a:rPr sz="1400" spc="0" dirty="0" smtClean="0">
                <a:latin typeface="Arial"/>
                <a:cs typeface="Arial"/>
              </a:rPr>
              <a:t>is</a:t>
            </a:r>
            <a:r>
              <a:rPr sz="1400" spc="-5" dirty="0" smtClean="0">
                <a:latin typeface="Arial"/>
                <a:cs typeface="Arial"/>
              </a:rPr>
              <a:t> </a:t>
            </a:r>
            <a:r>
              <a:rPr sz="1400" spc="0" dirty="0" smtClean="0">
                <a:latin typeface="Arial"/>
                <a:cs typeface="Arial"/>
              </a:rPr>
              <a:t>needed</a:t>
            </a:r>
            <a:r>
              <a:rPr sz="1400" spc="-35"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ensure</a:t>
            </a:r>
            <a:r>
              <a:rPr sz="1400" spc="-30" dirty="0" smtClean="0">
                <a:latin typeface="Arial"/>
                <a:cs typeface="Arial"/>
              </a:rPr>
              <a:t> </a:t>
            </a:r>
            <a:r>
              <a:rPr sz="1400" spc="0" dirty="0" smtClean="0">
                <a:latin typeface="Arial"/>
                <a:cs typeface="Arial"/>
              </a:rPr>
              <a:t>that</a:t>
            </a:r>
            <a:r>
              <a:rPr sz="1400" spc="-30" dirty="0" smtClean="0">
                <a:latin typeface="Arial"/>
                <a:cs typeface="Arial"/>
              </a:rPr>
              <a:t> </a:t>
            </a:r>
            <a:r>
              <a:rPr sz="1400" spc="0" dirty="0" smtClean="0">
                <a:latin typeface="Arial"/>
                <a:cs typeface="Arial"/>
              </a:rPr>
              <a:t>internal</a:t>
            </a:r>
            <a:r>
              <a:rPr sz="1400" spc="-45" dirty="0" smtClean="0">
                <a:latin typeface="Arial"/>
                <a:cs typeface="Arial"/>
              </a:rPr>
              <a:t> </a:t>
            </a:r>
            <a:r>
              <a:rPr sz="1400" spc="0" dirty="0" smtClean="0">
                <a:latin typeface="Arial"/>
                <a:cs typeface="Arial"/>
              </a:rPr>
              <a:t>controls</a:t>
            </a:r>
            <a:r>
              <a:rPr sz="1400" spc="-40" dirty="0" smtClean="0">
                <a:latin typeface="Arial"/>
                <a:cs typeface="Arial"/>
              </a:rPr>
              <a:t> </a:t>
            </a:r>
            <a:r>
              <a:rPr sz="1400" spc="0" dirty="0" smtClean="0">
                <a:latin typeface="Arial"/>
                <a:cs typeface="Arial"/>
              </a:rPr>
              <a:t>are</a:t>
            </a:r>
            <a:r>
              <a:rPr sz="1400" spc="-20" dirty="0" smtClean="0">
                <a:latin typeface="Arial"/>
                <a:cs typeface="Arial"/>
              </a:rPr>
              <a:t> </a:t>
            </a:r>
            <a:r>
              <a:rPr sz="1400" spc="0" dirty="0" smtClean="0">
                <a:latin typeface="Arial"/>
                <a:cs typeface="Arial"/>
              </a:rPr>
              <a:t>in</a:t>
            </a:r>
            <a:r>
              <a:rPr sz="1400" spc="-10" dirty="0" smtClean="0">
                <a:latin typeface="Arial"/>
                <a:cs typeface="Arial"/>
              </a:rPr>
              <a:t> </a:t>
            </a:r>
            <a:r>
              <a:rPr sz="1400" spc="0" dirty="0" smtClean="0">
                <a:latin typeface="Arial"/>
                <a:cs typeface="Arial"/>
              </a:rPr>
              <a:t>place</a:t>
            </a:r>
            <a:r>
              <a:rPr sz="1400" spc="-30" dirty="0" smtClean="0">
                <a:latin typeface="Arial"/>
                <a:cs typeface="Arial"/>
              </a:rPr>
              <a:t> </a:t>
            </a:r>
            <a:r>
              <a:rPr sz="1400" spc="-20" dirty="0" smtClean="0">
                <a:latin typeface="Arial"/>
                <a:cs typeface="Arial"/>
              </a:rPr>
              <a:t>v</a:t>
            </a:r>
            <a:r>
              <a:rPr sz="1400" spc="0" dirty="0" smtClean="0">
                <a:latin typeface="Arial"/>
                <a:cs typeface="Arial"/>
              </a:rPr>
              <a:t>ia</a:t>
            </a:r>
            <a:r>
              <a:rPr sz="1400" spc="5"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5" dirty="0" smtClean="0">
                <a:latin typeface="Arial"/>
                <a:cs typeface="Arial"/>
              </a:rPr>
              <a:t> </a:t>
            </a:r>
            <a:r>
              <a:rPr sz="1400" spc="0" dirty="0" smtClean="0">
                <a:latin typeface="Arial"/>
                <a:cs typeface="Arial"/>
              </a:rPr>
              <a:t>role</a:t>
            </a:r>
            <a:r>
              <a:rPr sz="1400" spc="-20" dirty="0" smtClean="0">
                <a:latin typeface="Arial"/>
                <a:cs typeface="Arial"/>
              </a:rPr>
              <a:t> </a:t>
            </a:r>
            <a:r>
              <a:rPr sz="1400" spc="-10" dirty="0" smtClean="0">
                <a:latin typeface="Arial"/>
                <a:cs typeface="Arial"/>
              </a:rPr>
              <a:t>m</a:t>
            </a:r>
            <a:r>
              <a:rPr sz="1400" spc="0" dirty="0" smtClean="0">
                <a:latin typeface="Arial"/>
                <a:cs typeface="Arial"/>
              </a:rPr>
              <a:t>apping and</a:t>
            </a:r>
            <a:r>
              <a:rPr sz="1400" spc="-20" dirty="0" smtClean="0">
                <a:latin typeface="Arial"/>
                <a:cs typeface="Arial"/>
              </a:rPr>
              <a:t> </a:t>
            </a:r>
            <a:r>
              <a:rPr sz="1400" spc="0" dirty="0" smtClean="0">
                <a:latin typeface="Arial"/>
                <a:cs typeface="Arial"/>
              </a:rPr>
              <a:t>any</a:t>
            </a:r>
            <a:r>
              <a:rPr sz="1400" spc="-15" dirty="0" smtClean="0">
                <a:latin typeface="Arial"/>
                <a:cs typeface="Arial"/>
              </a:rPr>
              <a:t> </a:t>
            </a:r>
            <a:r>
              <a:rPr sz="1400" spc="0" dirty="0" smtClean="0">
                <a:latin typeface="Arial"/>
                <a:cs typeface="Arial"/>
              </a:rPr>
              <a:t>e</a:t>
            </a:r>
            <a:r>
              <a:rPr sz="1400" spc="-20" dirty="0" smtClean="0">
                <a:latin typeface="Arial"/>
                <a:cs typeface="Arial"/>
              </a:rPr>
              <a:t>x</a:t>
            </a:r>
            <a:r>
              <a:rPr sz="1400" spc="0" dirty="0" smtClean="0">
                <a:latin typeface="Arial"/>
                <a:cs typeface="Arial"/>
              </a:rPr>
              <a:t>ternal</a:t>
            </a:r>
            <a:r>
              <a:rPr sz="1400" spc="-20" dirty="0" smtClean="0">
                <a:latin typeface="Arial"/>
                <a:cs typeface="Arial"/>
              </a:rPr>
              <a:t> </a:t>
            </a:r>
            <a:r>
              <a:rPr sz="1400" spc="0" dirty="0" smtClean="0">
                <a:latin typeface="Arial"/>
                <a:cs typeface="Arial"/>
              </a:rPr>
              <a:t>co</a:t>
            </a:r>
            <a:r>
              <a:rPr sz="1400" spc="-10" dirty="0" smtClean="0">
                <a:latin typeface="Arial"/>
                <a:cs typeface="Arial"/>
              </a:rPr>
              <a:t>m</a:t>
            </a:r>
            <a:r>
              <a:rPr sz="1400" spc="0" dirty="0" smtClean="0">
                <a:latin typeface="Arial"/>
                <a:cs typeface="Arial"/>
              </a:rPr>
              <a:t>pens</a:t>
            </a:r>
            <a:r>
              <a:rPr sz="1400" spc="-10" dirty="0" smtClean="0">
                <a:latin typeface="Arial"/>
                <a:cs typeface="Arial"/>
              </a:rPr>
              <a:t>at</a:t>
            </a:r>
            <a:r>
              <a:rPr sz="1400" spc="0" dirty="0" smtClean="0">
                <a:latin typeface="Arial"/>
                <a:cs typeface="Arial"/>
              </a:rPr>
              <a:t>ing</a:t>
            </a:r>
            <a:r>
              <a:rPr sz="1400" spc="-45" dirty="0" smtClean="0">
                <a:latin typeface="Arial"/>
                <a:cs typeface="Arial"/>
              </a:rPr>
              <a:t> </a:t>
            </a:r>
            <a:r>
              <a:rPr sz="1400" spc="0" dirty="0" smtClean="0">
                <a:latin typeface="Arial"/>
                <a:cs typeface="Arial"/>
              </a:rPr>
              <a:t>controls</a:t>
            </a:r>
            <a:r>
              <a:rPr sz="1400" spc="-40" dirty="0" smtClean="0">
                <a:latin typeface="Arial"/>
                <a:cs typeface="Arial"/>
              </a:rPr>
              <a:t> </a:t>
            </a:r>
            <a:r>
              <a:rPr sz="1400" spc="-20" dirty="0" smtClean="0">
                <a:latin typeface="Arial"/>
                <a:cs typeface="Arial"/>
              </a:rPr>
              <a:t>w</a:t>
            </a:r>
            <a:r>
              <a:rPr sz="1400" spc="0" dirty="0" smtClean="0">
                <a:latin typeface="Arial"/>
                <a:cs typeface="Arial"/>
              </a:rPr>
              <a:t>here</a:t>
            </a:r>
            <a:r>
              <a:rPr sz="1400" spc="-20" dirty="0" smtClean="0">
                <a:latin typeface="Arial"/>
                <a:cs typeface="Arial"/>
              </a:rPr>
              <a:t> </a:t>
            </a:r>
            <a:r>
              <a:rPr sz="1400" spc="0" dirty="0" smtClean="0">
                <a:latin typeface="Arial"/>
                <a:cs typeface="Arial"/>
              </a:rPr>
              <a:t>applicable.</a:t>
            </a:r>
            <a:endParaRPr sz="140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471805">
              <a:lnSpc>
                <a:spcPct val="100000"/>
              </a:lnSpc>
            </a:pPr>
            <a:r>
              <a:rPr sz="4000" b="1" spc="-25" dirty="0" smtClean="0">
                <a:solidFill>
                  <a:srgbClr val="1F3969"/>
                </a:solidFill>
                <a:latin typeface="Arial"/>
                <a:cs typeface="Arial"/>
              </a:rPr>
              <a:t>Quarte</a:t>
            </a:r>
            <a:r>
              <a:rPr sz="4000" b="1" spc="-15" dirty="0" smtClean="0">
                <a:solidFill>
                  <a:srgbClr val="1F3969"/>
                </a:solidFill>
                <a:latin typeface="Arial"/>
                <a:cs typeface="Arial"/>
              </a:rPr>
              <a:t>r</a:t>
            </a:r>
            <a:r>
              <a:rPr sz="4000" b="1" spc="-20" dirty="0" smtClean="0">
                <a:solidFill>
                  <a:srgbClr val="1F3969"/>
                </a:solidFill>
                <a:latin typeface="Arial"/>
                <a:cs typeface="Arial"/>
              </a:rPr>
              <a:t>ly</a:t>
            </a:r>
            <a:r>
              <a:rPr sz="4000" b="1" spc="30" dirty="0" smtClean="0">
                <a:solidFill>
                  <a:srgbClr val="1F3969"/>
                </a:solidFill>
                <a:latin typeface="Arial"/>
                <a:cs typeface="Arial"/>
              </a:rPr>
              <a:t> </a:t>
            </a:r>
            <a:r>
              <a:rPr sz="4000" b="1" spc="-25" dirty="0" smtClean="0">
                <a:solidFill>
                  <a:srgbClr val="1F3969"/>
                </a:solidFill>
                <a:latin typeface="Arial"/>
                <a:cs typeface="Arial"/>
              </a:rPr>
              <a:t>Report</a:t>
            </a:r>
            <a:r>
              <a:rPr sz="4000" b="1" spc="20" dirty="0" smtClean="0">
                <a:solidFill>
                  <a:srgbClr val="1F3969"/>
                </a:solidFill>
                <a:latin typeface="Arial"/>
                <a:cs typeface="Arial"/>
              </a:rPr>
              <a:t> </a:t>
            </a:r>
            <a:r>
              <a:rPr sz="4000" b="1" spc="-25" dirty="0" smtClean="0">
                <a:solidFill>
                  <a:srgbClr val="1F3969"/>
                </a:solidFill>
                <a:latin typeface="Arial"/>
                <a:cs typeface="Arial"/>
              </a:rPr>
              <a:t>Sign</a:t>
            </a:r>
            <a:r>
              <a:rPr sz="4000" b="1" spc="-5" dirty="0" smtClean="0">
                <a:solidFill>
                  <a:srgbClr val="1F3969"/>
                </a:solidFill>
                <a:latin typeface="Arial"/>
                <a:cs typeface="Arial"/>
              </a:rPr>
              <a:t> </a:t>
            </a:r>
            <a:r>
              <a:rPr sz="4000" b="1" spc="-20" dirty="0" smtClean="0">
                <a:solidFill>
                  <a:srgbClr val="1F3969"/>
                </a:solidFill>
                <a:latin typeface="Arial"/>
                <a:cs typeface="Arial"/>
              </a:rPr>
              <a:t>Off</a:t>
            </a:r>
            <a:endParaRPr sz="4000">
              <a:latin typeface="Arial"/>
              <a:cs typeface="Arial"/>
            </a:endParaRPr>
          </a:p>
        </p:txBody>
      </p:sp>
      <p:sp>
        <p:nvSpPr>
          <p:cNvPr id="4" name="object 4"/>
          <p:cNvSpPr/>
          <p:nvPr/>
        </p:nvSpPr>
        <p:spPr>
          <a:xfrm>
            <a:off x="341375" y="1310639"/>
            <a:ext cx="8656319" cy="34290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533400" y="1502663"/>
            <a:ext cx="8272272" cy="3044951"/>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7" name="object 7"/>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15</a:t>
            </a:fld>
            <a:endParaRPr sz="1100">
              <a:latin typeface="Arial"/>
              <a:cs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7840" y="1602359"/>
            <a:ext cx="8001000" cy="4492625"/>
          </a:xfrm>
          <a:prstGeom prst="rect">
            <a:avLst/>
          </a:prstGeom>
        </p:spPr>
        <p:txBody>
          <a:bodyPr vert="horz" wrap="square" lIns="0" tIns="0" rIns="0" bIns="0" rtlCol="0">
            <a:noAutofit/>
          </a:bodyPr>
          <a:lstStyle/>
          <a:p>
            <a:pPr marL="12700">
              <a:lnSpc>
                <a:spcPct val="100000"/>
              </a:lnSpc>
            </a:pPr>
            <a:r>
              <a:rPr sz="2400" b="1" dirty="0" smtClean="0">
                <a:solidFill>
                  <a:srgbClr val="1F3969"/>
                </a:solidFill>
                <a:latin typeface="Arial"/>
                <a:cs typeface="Arial"/>
              </a:rPr>
              <a:t>A</a:t>
            </a:r>
            <a:r>
              <a:rPr sz="2400" b="1" spc="-10" dirty="0" smtClean="0">
                <a:solidFill>
                  <a:srgbClr val="1F3969"/>
                </a:solidFill>
                <a:latin typeface="Arial"/>
                <a:cs typeface="Arial"/>
              </a:rPr>
              <a:t>u</a:t>
            </a:r>
            <a:r>
              <a:rPr sz="2400" b="1" spc="0" dirty="0" smtClean="0">
                <a:solidFill>
                  <a:srgbClr val="1F3969"/>
                </a:solidFill>
                <a:latin typeface="Arial"/>
                <a:cs typeface="Arial"/>
              </a:rPr>
              <a:t>thorized</a:t>
            </a:r>
            <a:r>
              <a:rPr sz="2400" b="1" spc="-100" dirty="0" smtClean="0">
                <a:solidFill>
                  <a:srgbClr val="1F3969"/>
                </a:solidFill>
                <a:latin typeface="Arial"/>
                <a:cs typeface="Arial"/>
              </a:rPr>
              <a:t> </a:t>
            </a:r>
            <a:r>
              <a:rPr sz="2400" b="1" spc="0" dirty="0" smtClean="0">
                <a:solidFill>
                  <a:srgbClr val="1F3969"/>
                </a:solidFill>
                <a:latin typeface="Arial"/>
                <a:cs typeface="Arial"/>
              </a:rPr>
              <a:t>A</a:t>
            </a:r>
            <a:r>
              <a:rPr sz="2400" b="1" spc="-10" dirty="0" smtClean="0">
                <a:solidFill>
                  <a:srgbClr val="1F3969"/>
                </a:solidFill>
                <a:latin typeface="Arial"/>
                <a:cs typeface="Arial"/>
              </a:rPr>
              <a:t>c</a:t>
            </a:r>
            <a:r>
              <a:rPr sz="2400" b="1" spc="0" dirty="0" smtClean="0">
                <a:solidFill>
                  <a:srgbClr val="1F3969"/>
                </a:solidFill>
                <a:latin typeface="Arial"/>
                <a:cs typeface="Arial"/>
              </a:rPr>
              <a:t>ce</a:t>
            </a:r>
            <a:r>
              <a:rPr sz="2400" b="1" spc="-10" dirty="0" smtClean="0">
                <a:solidFill>
                  <a:srgbClr val="1F3969"/>
                </a:solidFill>
                <a:latin typeface="Arial"/>
                <a:cs typeface="Arial"/>
              </a:rPr>
              <a:t>s</a:t>
            </a:r>
            <a:r>
              <a:rPr sz="2400" b="1" spc="0" dirty="0" smtClean="0">
                <a:solidFill>
                  <a:srgbClr val="1F3969"/>
                </a:solidFill>
                <a:latin typeface="Arial"/>
                <a:cs typeface="Arial"/>
              </a:rPr>
              <a:t>s</a:t>
            </a:r>
            <a:r>
              <a:rPr sz="2400" b="1" spc="20" dirty="0" smtClean="0">
                <a:solidFill>
                  <a:srgbClr val="1F3969"/>
                </a:solidFill>
                <a:latin typeface="Arial"/>
                <a:cs typeface="Arial"/>
              </a:rPr>
              <a:t> </a:t>
            </a:r>
            <a:r>
              <a:rPr sz="2400" b="1" spc="0" dirty="0" smtClean="0">
                <a:solidFill>
                  <a:srgbClr val="1F3969"/>
                </a:solidFill>
                <a:latin typeface="Arial"/>
                <a:cs typeface="Arial"/>
              </a:rPr>
              <a:t>and</a:t>
            </a:r>
            <a:r>
              <a:rPr sz="2400" b="1" spc="-100" dirty="0" smtClean="0">
                <a:solidFill>
                  <a:srgbClr val="1F3969"/>
                </a:solidFill>
                <a:latin typeface="Arial"/>
                <a:cs typeface="Arial"/>
              </a:rPr>
              <a:t> </a:t>
            </a:r>
            <a:r>
              <a:rPr sz="2400" b="1" spc="0" dirty="0" smtClean="0">
                <a:solidFill>
                  <a:srgbClr val="1F3969"/>
                </a:solidFill>
                <a:latin typeface="Arial"/>
                <a:cs typeface="Arial"/>
              </a:rPr>
              <a:t>A</a:t>
            </a:r>
            <a:r>
              <a:rPr sz="2400" b="1" spc="-10" dirty="0" smtClean="0">
                <a:solidFill>
                  <a:srgbClr val="1F3969"/>
                </a:solidFill>
                <a:latin typeface="Arial"/>
                <a:cs typeface="Arial"/>
              </a:rPr>
              <a:t>c</a:t>
            </a:r>
            <a:r>
              <a:rPr sz="2400" b="1" spc="0" dirty="0" smtClean="0">
                <a:solidFill>
                  <a:srgbClr val="1F3969"/>
                </a:solidFill>
                <a:latin typeface="Arial"/>
                <a:cs typeface="Arial"/>
              </a:rPr>
              <a:t>co</a:t>
            </a:r>
            <a:r>
              <a:rPr sz="2400" b="1" spc="-10" dirty="0" smtClean="0">
                <a:solidFill>
                  <a:srgbClr val="1F3969"/>
                </a:solidFill>
                <a:latin typeface="Arial"/>
                <a:cs typeface="Arial"/>
              </a:rPr>
              <a:t>u</a:t>
            </a:r>
            <a:r>
              <a:rPr sz="2400" b="1" spc="0" dirty="0" smtClean="0">
                <a:solidFill>
                  <a:srgbClr val="1F3969"/>
                </a:solidFill>
                <a:latin typeface="Arial"/>
                <a:cs typeface="Arial"/>
              </a:rPr>
              <a:t>ntabili</a:t>
            </a:r>
            <a:r>
              <a:rPr sz="2400" b="1" spc="5" dirty="0" smtClean="0">
                <a:solidFill>
                  <a:srgbClr val="1F3969"/>
                </a:solidFill>
                <a:latin typeface="Arial"/>
                <a:cs typeface="Arial"/>
              </a:rPr>
              <a:t>t</a:t>
            </a:r>
            <a:r>
              <a:rPr sz="2400" b="1" spc="0" dirty="0" smtClean="0">
                <a:solidFill>
                  <a:srgbClr val="1F3969"/>
                </a:solidFill>
                <a:latin typeface="Arial"/>
                <a:cs typeface="Arial"/>
              </a:rPr>
              <a:t>y</a:t>
            </a:r>
            <a:r>
              <a:rPr sz="2400" b="1" spc="-30" dirty="0" smtClean="0">
                <a:solidFill>
                  <a:srgbClr val="1F3969"/>
                </a:solidFill>
                <a:latin typeface="Arial"/>
                <a:cs typeface="Arial"/>
              </a:rPr>
              <a:t> </a:t>
            </a:r>
            <a:r>
              <a:rPr sz="2400" b="1" spc="5" dirty="0" smtClean="0">
                <a:solidFill>
                  <a:srgbClr val="1F3969"/>
                </a:solidFill>
                <a:latin typeface="Arial"/>
                <a:cs typeface="Arial"/>
              </a:rPr>
              <a:t>M</a:t>
            </a:r>
            <a:r>
              <a:rPr sz="2400" b="1" spc="0" dirty="0" smtClean="0">
                <a:solidFill>
                  <a:srgbClr val="1F3969"/>
                </a:solidFill>
                <a:latin typeface="Arial"/>
                <a:cs typeface="Arial"/>
              </a:rPr>
              <a:t>aintenan</a:t>
            </a:r>
            <a:r>
              <a:rPr sz="2400" b="1" spc="-10" dirty="0" smtClean="0">
                <a:solidFill>
                  <a:srgbClr val="1F3969"/>
                </a:solidFill>
                <a:latin typeface="Arial"/>
                <a:cs typeface="Arial"/>
              </a:rPr>
              <a:t>c</a:t>
            </a:r>
            <a:r>
              <a:rPr sz="2400" b="1" spc="0" dirty="0" smtClean="0">
                <a:solidFill>
                  <a:srgbClr val="1F3969"/>
                </a:solidFill>
                <a:latin typeface="Arial"/>
                <a:cs typeface="Arial"/>
              </a:rPr>
              <a:t>e</a:t>
            </a:r>
            <a:endParaRPr sz="2400" dirty="0">
              <a:latin typeface="Arial"/>
              <a:cs typeface="Arial"/>
            </a:endParaRPr>
          </a:p>
          <a:p>
            <a:pPr>
              <a:lnSpc>
                <a:spcPts val="1200"/>
              </a:lnSpc>
              <a:spcBef>
                <a:spcPts val="3"/>
              </a:spcBef>
            </a:pPr>
            <a:endParaRPr sz="1200" dirty="0"/>
          </a:p>
          <a:p>
            <a:pPr marL="355600" indent="-342900">
              <a:lnSpc>
                <a:spcPct val="100000"/>
              </a:lnSpc>
              <a:buClr>
                <a:srgbClr val="001F5F"/>
              </a:buClr>
              <a:buFont typeface="Wingdings"/>
              <a:buChar char=""/>
              <a:tabLst>
                <a:tab pos="354965" algn="l"/>
              </a:tabLst>
            </a:pPr>
            <a:r>
              <a:rPr sz="2000" dirty="0" smtClean="0">
                <a:latin typeface="Arial"/>
                <a:cs typeface="Arial"/>
              </a:rPr>
              <a:t>En</a:t>
            </a:r>
            <a:r>
              <a:rPr sz="2000" spc="5" dirty="0" smtClean="0">
                <a:latin typeface="Arial"/>
                <a:cs typeface="Arial"/>
              </a:rPr>
              <a:t>s</a:t>
            </a:r>
            <a:r>
              <a:rPr sz="2000" spc="0" dirty="0" smtClean="0">
                <a:latin typeface="Arial"/>
                <a:cs typeface="Arial"/>
              </a:rPr>
              <a:t>u</a:t>
            </a:r>
            <a:r>
              <a:rPr sz="2000" spc="5" dirty="0" smtClean="0">
                <a:latin typeface="Arial"/>
                <a:cs typeface="Arial"/>
              </a:rPr>
              <a:t>r</a:t>
            </a:r>
            <a:r>
              <a:rPr sz="2000" spc="0" dirty="0" smtClean="0">
                <a:latin typeface="Arial"/>
                <a:cs typeface="Arial"/>
              </a:rPr>
              <a:t>e</a:t>
            </a:r>
            <a:r>
              <a:rPr sz="2000" spc="-25" dirty="0" smtClean="0">
                <a:latin typeface="Arial"/>
                <a:cs typeface="Arial"/>
              </a:rPr>
              <a:t> </a:t>
            </a:r>
            <a:r>
              <a:rPr sz="2000" spc="0" dirty="0" smtClean="0">
                <a:latin typeface="Arial"/>
                <a:cs typeface="Arial"/>
              </a:rPr>
              <a:t>a</a:t>
            </a:r>
            <a:r>
              <a:rPr sz="2000" spc="5" dirty="0" smtClean="0">
                <a:latin typeface="Arial"/>
                <a:cs typeface="Arial"/>
              </a:rPr>
              <a:t>u</a:t>
            </a:r>
            <a:r>
              <a:rPr sz="2000" spc="0" dirty="0" smtClean="0">
                <a:latin typeface="Arial"/>
                <a:cs typeface="Arial"/>
              </a:rPr>
              <a:t>tho</a:t>
            </a:r>
            <a:r>
              <a:rPr sz="2000" spc="5" dirty="0" smtClean="0">
                <a:latin typeface="Arial"/>
                <a:cs typeface="Arial"/>
              </a:rPr>
              <a:t>r</a:t>
            </a:r>
            <a:r>
              <a:rPr sz="2000" spc="0" dirty="0" smtClean="0">
                <a:latin typeface="Arial"/>
                <a:cs typeface="Arial"/>
              </a:rPr>
              <a:t>i</a:t>
            </a:r>
            <a:r>
              <a:rPr sz="2000" spc="5" dirty="0" smtClean="0">
                <a:latin typeface="Arial"/>
                <a:cs typeface="Arial"/>
              </a:rPr>
              <a:t>z</a:t>
            </a:r>
            <a:r>
              <a:rPr sz="2000" spc="0" dirty="0" smtClean="0">
                <a:latin typeface="Arial"/>
                <a:cs typeface="Arial"/>
              </a:rPr>
              <a:t>ed</a:t>
            </a:r>
            <a:r>
              <a:rPr sz="2000" spc="-35" dirty="0" smtClean="0">
                <a:latin typeface="Arial"/>
                <a:cs typeface="Arial"/>
              </a:rPr>
              <a:t> </a:t>
            </a:r>
            <a:r>
              <a:rPr sz="2000" spc="0" dirty="0" smtClean="0">
                <a:latin typeface="Arial"/>
                <a:cs typeface="Arial"/>
              </a:rPr>
              <a:t>a</a:t>
            </a:r>
            <a:r>
              <a:rPr sz="2000" spc="10" dirty="0" smtClean="0">
                <a:latin typeface="Arial"/>
                <a:cs typeface="Arial"/>
              </a:rPr>
              <a:t>c</a:t>
            </a:r>
            <a:r>
              <a:rPr sz="2000" spc="5" dirty="0" smtClean="0">
                <a:latin typeface="Arial"/>
                <a:cs typeface="Arial"/>
              </a:rPr>
              <a:t>c</a:t>
            </a:r>
            <a:r>
              <a:rPr sz="2000" spc="0" dirty="0" smtClean="0">
                <a:latin typeface="Arial"/>
                <a:cs typeface="Arial"/>
              </a:rPr>
              <a:t>e</a:t>
            </a:r>
            <a:r>
              <a:rPr sz="2000" spc="10" dirty="0" smtClean="0">
                <a:latin typeface="Arial"/>
                <a:cs typeface="Arial"/>
              </a:rPr>
              <a:t>s</a:t>
            </a:r>
            <a:r>
              <a:rPr sz="2000" spc="0" dirty="0" smtClean="0">
                <a:latin typeface="Arial"/>
                <a:cs typeface="Arial"/>
              </a:rPr>
              <a:t>s</a:t>
            </a:r>
            <a:r>
              <a:rPr sz="2000" spc="-35" dirty="0" smtClean="0">
                <a:latin typeface="Arial"/>
                <a:cs typeface="Arial"/>
              </a:rPr>
              <a:t> </a:t>
            </a:r>
            <a:r>
              <a:rPr sz="2000" spc="0" dirty="0" smtClean="0">
                <a:latin typeface="Arial"/>
                <a:cs typeface="Arial"/>
              </a:rPr>
              <a:t>to</a:t>
            </a:r>
            <a:r>
              <a:rPr sz="2000" spc="-20" dirty="0" smtClean="0">
                <a:latin typeface="Arial"/>
                <a:cs typeface="Arial"/>
              </a:rPr>
              <a:t> </a:t>
            </a:r>
            <a:r>
              <a:rPr sz="2000" spc="0" dirty="0" smtClean="0">
                <a:latin typeface="Arial"/>
                <a:cs typeface="Arial"/>
              </a:rPr>
              <a:t>d</a:t>
            </a:r>
            <a:r>
              <a:rPr sz="2000" spc="5" dirty="0" smtClean="0">
                <a:latin typeface="Arial"/>
                <a:cs typeface="Arial"/>
              </a:rPr>
              <a:t>a</a:t>
            </a:r>
            <a:r>
              <a:rPr sz="2000" spc="0" dirty="0" smtClean="0">
                <a:latin typeface="Arial"/>
                <a:cs typeface="Arial"/>
              </a:rPr>
              <a:t>ta</a:t>
            </a:r>
            <a:r>
              <a:rPr sz="2000" spc="-20" dirty="0" smtClean="0">
                <a:latin typeface="Arial"/>
                <a:cs typeface="Arial"/>
              </a:rPr>
              <a:t> </a:t>
            </a:r>
            <a:r>
              <a:rPr sz="2000" spc="0" dirty="0" smtClean="0">
                <a:latin typeface="Arial"/>
                <a:cs typeface="Arial"/>
              </a:rPr>
              <a:t>a</a:t>
            </a:r>
            <a:r>
              <a:rPr sz="2000" spc="5" dirty="0" smtClean="0">
                <a:latin typeface="Arial"/>
                <a:cs typeface="Arial"/>
              </a:rPr>
              <a:t>n</a:t>
            </a:r>
            <a:r>
              <a:rPr sz="2000" spc="0" dirty="0" smtClean="0">
                <a:latin typeface="Arial"/>
                <a:cs typeface="Arial"/>
              </a:rPr>
              <a:t>d</a:t>
            </a:r>
            <a:r>
              <a:rPr sz="2000" spc="-15" dirty="0" smtClean="0">
                <a:latin typeface="Arial"/>
                <a:cs typeface="Arial"/>
              </a:rPr>
              <a:t> </a:t>
            </a:r>
            <a:r>
              <a:rPr sz="2000" spc="0" dirty="0" smtClean="0">
                <a:latin typeface="Arial"/>
                <a:cs typeface="Arial"/>
              </a:rPr>
              <a:t>r</a:t>
            </a:r>
            <a:r>
              <a:rPr sz="2000" spc="5" dirty="0" smtClean="0">
                <a:latin typeface="Arial"/>
                <a:cs typeface="Arial"/>
              </a:rPr>
              <a:t>es</a:t>
            </a:r>
            <a:r>
              <a:rPr sz="2000" spc="0" dirty="0" smtClean="0">
                <a:latin typeface="Arial"/>
                <a:cs typeface="Arial"/>
              </a:rPr>
              <a:t>o</a:t>
            </a:r>
            <a:r>
              <a:rPr sz="2000" spc="5" dirty="0" smtClean="0">
                <a:latin typeface="Arial"/>
                <a:cs typeface="Arial"/>
              </a:rPr>
              <a:t>u</a:t>
            </a:r>
            <a:r>
              <a:rPr sz="2000" spc="0" dirty="0" smtClean="0">
                <a:latin typeface="Arial"/>
                <a:cs typeface="Arial"/>
              </a:rPr>
              <a:t>rces,</a:t>
            </a:r>
            <a:r>
              <a:rPr sz="2000" spc="-45" dirty="0" smtClean="0">
                <a:latin typeface="Arial"/>
                <a:cs typeface="Arial"/>
              </a:rPr>
              <a:t> </a:t>
            </a:r>
            <a:r>
              <a:rPr sz="2000" spc="0" dirty="0" smtClean="0">
                <a:latin typeface="Arial"/>
                <a:cs typeface="Arial"/>
              </a:rPr>
              <a:t>a</a:t>
            </a:r>
            <a:r>
              <a:rPr sz="2000" spc="5" dirty="0" smtClean="0">
                <a:latin typeface="Arial"/>
                <a:cs typeface="Arial"/>
              </a:rPr>
              <a:t>n</a:t>
            </a:r>
            <a:r>
              <a:rPr sz="2000" spc="0" dirty="0" smtClean="0">
                <a:latin typeface="Arial"/>
                <a:cs typeface="Arial"/>
              </a:rPr>
              <a:t>d</a:t>
            </a:r>
            <a:r>
              <a:rPr sz="2000" spc="-15" dirty="0" smtClean="0">
                <a:latin typeface="Arial"/>
                <a:cs typeface="Arial"/>
              </a:rPr>
              <a:t> </a:t>
            </a:r>
            <a:r>
              <a:rPr sz="2000" spc="0" dirty="0" smtClean="0">
                <a:latin typeface="Arial"/>
                <a:cs typeface="Arial"/>
              </a:rPr>
              <a:t>that</a:t>
            </a:r>
            <a:endParaRPr sz="2000" dirty="0">
              <a:latin typeface="Arial"/>
              <a:cs typeface="Arial"/>
            </a:endParaRPr>
          </a:p>
          <a:p>
            <a:pPr marL="355600">
              <a:lnSpc>
                <a:spcPct val="100000"/>
              </a:lnSpc>
            </a:pPr>
            <a:r>
              <a:rPr sz="2000" dirty="0" smtClean="0">
                <a:latin typeface="Arial"/>
                <a:cs typeface="Arial"/>
              </a:rPr>
              <a:t>autho</a:t>
            </a:r>
            <a:r>
              <a:rPr sz="2000" spc="5" dirty="0" smtClean="0">
                <a:latin typeface="Arial"/>
                <a:cs typeface="Arial"/>
              </a:rPr>
              <a:t>r</a:t>
            </a:r>
            <a:r>
              <a:rPr sz="2000" spc="0" dirty="0" smtClean="0">
                <a:latin typeface="Arial"/>
                <a:cs typeface="Arial"/>
              </a:rPr>
              <a:t>iz</a:t>
            </a:r>
            <a:r>
              <a:rPr sz="2000" spc="5" dirty="0" smtClean="0">
                <a:latin typeface="Arial"/>
                <a:cs typeface="Arial"/>
              </a:rPr>
              <a:t>e</a:t>
            </a:r>
            <a:r>
              <a:rPr sz="2000" spc="0" dirty="0" smtClean="0">
                <a:latin typeface="Arial"/>
                <a:cs typeface="Arial"/>
              </a:rPr>
              <a:t>d</a:t>
            </a:r>
            <a:r>
              <a:rPr sz="2000" spc="-40" dirty="0" smtClean="0">
                <a:latin typeface="Arial"/>
                <a:cs typeface="Arial"/>
              </a:rPr>
              <a:t> </a:t>
            </a:r>
            <a:r>
              <a:rPr sz="2000" spc="0" dirty="0" smtClean="0">
                <a:latin typeface="Arial"/>
                <a:cs typeface="Arial"/>
              </a:rPr>
              <a:t>a</a:t>
            </a:r>
            <a:r>
              <a:rPr sz="2000" spc="5" dirty="0" smtClean="0">
                <a:latin typeface="Arial"/>
                <a:cs typeface="Arial"/>
              </a:rPr>
              <a:t>cc</a:t>
            </a:r>
            <a:r>
              <a:rPr sz="2000" spc="0" dirty="0" smtClean="0">
                <a:latin typeface="Arial"/>
                <a:cs typeface="Arial"/>
              </a:rPr>
              <a:t>e</a:t>
            </a:r>
            <a:r>
              <a:rPr sz="2000" spc="5" dirty="0" smtClean="0">
                <a:latin typeface="Arial"/>
                <a:cs typeface="Arial"/>
              </a:rPr>
              <a:t>s</a:t>
            </a:r>
            <a:r>
              <a:rPr sz="2000" spc="0" dirty="0" smtClean="0">
                <a:latin typeface="Arial"/>
                <a:cs typeface="Arial"/>
              </a:rPr>
              <a:t>s</a:t>
            </a:r>
            <a:r>
              <a:rPr sz="2000" spc="-35" dirty="0" smtClean="0">
                <a:latin typeface="Arial"/>
                <a:cs typeface="Arial"/>
              </a:rPr>
              <a:t> </a:t>
            </a:r>
            <a:r>
              <a:rPr sz="2000" spc="0" dirty="0" smtClean="0">
                <a:latin typeface="Arial"/>
                <a:cs typeface="Arial"/>
              </a:rPr>
              <a:t>a</a:t>
            </a:r>
            <a:r>
              <a:rPr sz="2000" spc="5" dirty="0" smtClean="0">
                <a:latin typeface="Arial"/>
                <a:cs typeface="Arial"/>
              </a:rPr>
              <a:t>cc</a:t>
            </a:r>
            <a:r>
              <a:rPr sz="2000" spc="0" dirty="0" smtClean="0">
                <a:latin typeface="Arial"/>
                <a:cs typeface="Arial"/>
              </a:rPr>
              <a:t>ou</a:t>
            </a:r>
            <a:r>
              <a:rPr sz="2000" spc="5" dirty="0" smtClean="0">
                <a:latin typeface="Arial"/>
                <a:cs typeface="Arial"/>
              </a:rPr>
              <a:t>n</a:t>
            </a:r>
            <a:r>
              <a:rPr sz="2000" spc="0" dirty="0" smtClean="0">
                <a:latin typeface="Arial"/>
                <a:cs typeface="Arial"/>
              </a:rPr>
              <a:t>ta</a:t>
            </a:r>
            <a:r>
              <a:rPr sz="2000" spc="-15" dirty="0" smtClean="0">
                <a:latin typeface="Arial"/>
                <a:cs typeface="Arial"/>
              </a:rPr>
              <a:t>b</a:t>
            </a:r>
            <a:r>
              <a:rPr sz="2000" spc="0" dirty="0" smtClean="0">
                <a:latin typeface="Arial"/>
                <a:cs typeface="Arial"/>
              </a:rPr>
              <a:t>ili</a:t>
            </a:r>
            <a:r>
              <a:rPr sz="2000" spc="-10" dirty="0" smtClean="0">
                <a:latin typeface="Arial"/>
                <a:cs typeface="Arial"/>
              </a:rPr>
              <a:t>t</a:t>
            </a:r>
            <a:r>
              <a:rPr sz="2000" spc="0" dirty="0" smtClean="0">
                <a:latin typeface="Arial"/>
                <a:cs typeface="Arial"/>
              </a:rPr>
              <a:t>y</a:t>
            </a:r>
            <a:r>
              <a:rPr sz="2000" spc="-25" dirty="0" smtClean="0">
                <a:latin typeface="Arial"/>
                <a:cs typeface="Arial"/>
              </a:rPr>
              <a:t> </a:t>
            </a:r>
            <a:r>
              <a:rPr sz="2000" spc="0" dirty="0" smtClean="0">
                <a:latin typeface="Arial"/>
                <a:cs typeface="Arial"/>
              </a:rPr>
              <a:t>is</a:t>
            </a:r>
            <a:r>
              <a:rPr sz="2000" spc="-15" dirty="0" smtClean="0">
                <a:latin typeface="Arial"/>
                <a:cs typeface="Arial"/>
              </a:rPr>
              <a:t> </a:t>
            </a:r>
            <a:r>
              <a:rPr sz="2000" spc="0" dirty="0" smtClean="0">
                <a:latin typeface="Arial"/>
                <a:cs typeface="Arial"/>
              </a:rPr>
              <a:t>a</a:t>
            </a:r>
            <a:r>
              <a:rPr sz="2000" spc="5" dirty="0" smtClean="0">
                <a:latin typeface="Arial"/>
                <a:cs typeface="Arial"/>
              </a:rPr>
              <a:t>ss</a:t>
            </a:r>
            <a:r>
              <a:rPr sz="2000" spc="0" dirty="0" smtClean="0">
                <a:latin typeface="Arial"/>
                <a:cs typeface="Arial"/>
              </a:rPr>
              <a:t>ign</a:t>
            </a:r>
            <a:r>
              <a:rPr sz="2000" spc="5" dirty="0" smtClean="0">
                <a:latin typeface="Arial"/>
                <a:cs typeface="Arial"/>
              </a:rPr>
              <a:t>e</a:t>
            </a:r>
            <a:r>
              <a:rPr sz="2000" spc="0" dirty="0" smtClean="0">
                <a:latin typeface="Arial"/>
                <a:cs typeface="Arial"/>
              </a:rPr>
              <a:t>d</a:t>
            </a:r>
            <a:r>
              <a:rPr sz="2000" spc="-25"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maintaine</a:t>
            </a:r>
            <a:r>
              <a:rPr sz="2000" spc="5" dirty="0" smtClean="0">
                <a:latin typeface="Arial"/>
                <a:cs typeface="Arial"/>
              </a:rPr>
              <a:t>d</a:t>
            </a:r>
            <a:r>
              <a:rPr sz="2000" spc="0" dirty="0" smtClean="0">
                <a:latin typeface="Arial"/>
                <a:cs typeface="Arial"/>
              </a:rPr>
              <a:t>.</a:t>
            </a:r>
            <a:endParaRPr sz="2000" dirty="0">
              <a:latin typeface="Arial"/>
              <a:cs typeface="Arial"/>
            </a:endParaRPr>
          </a:p>
          <a:p>
            <a:pPr>
              <a:lnSpc>
                <a:spcPts val="1200"/>
              </a:lnSpc>
              <a:spcBef>
                <a:spcPts val="1"/>
              </a:spcBef>
            </a:pPr>
            <a:endParaRPr sz="1200" dirty="0"/>
          </a:p>
          <a:p>
            <a:pPr marL="12700">
              <a:lnSpc>
                <a:spcPct val="100000"/>
              </a:lnSpc>
            </a:pPr>
            <a:r>
              <a:rPr sz="2000" b="1" dirty="0" smtClean="0">
                <a:latin typeface="Arial"/>
                <a:cs typeface="Arial"/>
              </a:rPr>
              <a:t>Recom</a:t>
            </a:r>
            <a:r>
              <a:rPr sz="2000" b="1" spc="-10" dirty="0" smtClean="0">
                <a:latin typeface="Arial"/>
                <a:cs typeface="Arial"/>
              </a:rPr>
              <a:t>m</a:t>
            </a:r>
            <a:r>
              <a:rPr sz="2000" b="1" spc="0" dirty="0" smtClean="0">
                <a:latin typeface="Arial"/>
                <a:cs typeface="Arial"/>
              </a:rPr>
              <a:t>ended</a:t>
            </a:r>
            <a:r>
              <a:rPr sz="2000" b="1" spc="-85" dirty="0" smtClean="0">
                <a:latin typeface="Arial"/>
                <a:cs typeface="Arial"/>
              </a:rPr>
              <a:t> </a:t>
            </a:r>
            <a:r>
              <a:rPr sz="2000" b="1" spc="0" dirty="0" smtClean="0">
                <a:latin typeface="Arial"/>
                <a:cs typeface="Arial"/>
              </a:rPr>
              <a:t>Actions</a:t>
            </a:r>
            <a:r>
              <a:rPr sz="2000" b="1" spc="-25" dirty="0" smtClean="0">
                <a:latin typeface="Arial"/>
                <a:cs typeface="Arial"/>
              </a:rPr>
              <a:t> </a:t>
            </a:r>
            <a:r>
              <a:rPr sz="2000" b="1" spc="0" dirty="0" smtClean="0">
                <a:latin typeface="Arial"/>
                <a:cs typeface="Arial"/>
              </a:rPr>
              <a:t>for</a:t>
            </a:r>
            <a:r>
              <a:rPr sz="2000" b="1" spc="-15" dirty="0" smtClean="0">
                <a:latin typeface="Arial"/>
                <a:cs typeface="Arial"/>
              </a:rPr>
              <a:t> </a:t>
            </a:r>
            <a:r>
              <a:rPr sz="2000" b="1" spc="0" dirty="0" smtClean="0">
                <a:latin typeface="Arial"/>
                <a:cs typeface="Arial"/>
              </a:rPr>
              <a:t>Comp</a:t>
            </a:r>
            <a:r>
              <a:rPr sz="2000" b="1" spc="-10" dirty="0" smtClean="0">
                <a:latin typeface="Arial"/>
                <a:cs typeface="Arial"/>
              </a:rPr>
              <a:t>l</a:t>
            </a:r>
            <a:r>
              <a:rPr sz="2000" b="1" spc="0" dirty="0" smtClean="0">
                <a:latin typeface="Arial"/>
                <a:cs typeface="Arial"/>
              </a:rPr>
              <a:t>iance</a:t>
            </a:r>
            <a:endParaRPr sz="2000" dirty="0">
              <a:latin typeface="Arial"/>
              <a:cs typeface="Arial"/>
            </a:endParaRPr>
          </a:p>
          <a:p>
            <a:pPr>
              <a:lnSpc>
                <a:spcPts val="1200"/>
              </a:lnSpc>
            </a:pPr>
            <a:endParaRPr sz="1200" dirty="0"/>
          </a:p>
          <a:p>
            <a:pPr marL="355600" indent="-342900">
              <a:lnSpc>
                <a:spcPct val="100000"/>
              </a:lnSpc>
              <a:buClr>
                <a:srgbClr val="001F5F"/>
              </a:buClr>
              <a:buFont typeface="Wingdings"/>
              <a:buChar char=""/>
              <a:tabLst>
                <a:tab pos="354965" algn="l"/>
              </a:tabLst>
            </a:pPr>
            <a:r>
              <a:rPr sz="2000" spc="5" dirty="0" smtClean="0">
                <a:latin typeface="Arial"/>
                <a:cs typeface="Arial"/>
              </a:rPr>
              <a:t>D</a:t>
            </a:r>
            <a:r>
              <a:rPr sz="2000" spc="0" dirty="0" smtClean="0">
                <a:latin typeface="Arial"/>
                <a:cs typeface="Arial"/>
              </a:rPr>
              <a:t>o</a:t>
            </a:r>
            <a:r>
              <a:rPr sz="2000" spc="10" dirty="0" smtClean="0">
                <a:latin typeface="Arial"/>
                <a:cs typeface="Arial"/>
              </a:rPr>
              <a:t>c</a:t>
            </a:r>
            <a:r>
              <a:rPr sz="2000" spc="0" dirty="0" smtClean="0">
                <a:latin typeface="Arial"/>
                <a:cs typeface="Arial"/>
              </a:rPr>
              <a:t>um</a:t>
            </a:r>
            <a:r>
              <a:rPr sz="2000" spc="5" dirty="0" smtClean="0">
                <a:latin typeface="Arial"/>
                <a:cs typeface="Arial"/>
              </a:rPr>
              <a:t>e</a:t>
            </a:r>
            <a:r>
              <a:rPr sz="2000" spc="0" dirty="0" smtClean="0">
                <a:latin typeface="Arial"/>
                <a:cs typeface="Arial"/>
              </a:rPr>
              <a:t>nt</a:t>
            </a:r>
            <a:r>
              <a:rPr sz="2000" spc="-55" dirty="0" smtClean="0">
                <a:latin typeface="Arial"/>
                <a:cs typeface="Arial"/>
              </a:rPr>
              <a:t> </a:t>
            </a:r>
            <a:r>
              <a:rPr sz="2000" spc="0" dirty="0" smtClean="0">
                <a:latin typeface="Arial"/>
                <a:cs typeface="Arial"/>
              </a:rPr>
              <a:t>an</a:t>
            </a:r>
            <a:r>
              <a:rPr sz="2000" spc="-15" dirty="0" smtClean="0">
                <a:latin typeface="Arial"/>
                <a:cs typeface="Arial"/>
              </a:rPr>
              <a:t> </a:t>
            </a:r>
            <a:r>
              <a:rPr sz="2000" spc="0" dirty="0" smtClean="0">
                <a:latin typeface="Arial"/>
                <a:cs typeface="Arial"/>
              </a:rPr>
              <a:t>age</a:t>
            </a:r>
            <a:r>
              <a:rPr sz="2000" spc="5" dirty="0" smtClean="0">
                <a:latin typeface="Arial"/>
                <a:cs typeface="Arial"/>
              </a:rPr>
              <a:t>n</a:t>
            </a:r>
            <a:r>
              <a:rPr sz="2000" spc="0" dirty="0" smtClean="0">
                <a:latin typeface="Arial"/>
                <a:cs typeface="Arial"/>
              </a:rPr>
              <a:t>cy</a:t>
            </a:r>
            <a:r>
              <a:rPr sz="2000" spc="-20" dirty="0" smtClean="0">
                <a:latin typeface="Arial"/>
                <a:cs typeface="Arial"/>
              </a:rPr>
              <a:t> </a:t>
            </a:r>
            <a:r>
              <a:rPr sz="2000" spc="0" dirty="0" smtClean="0">
                <a:latin typeface="Arial"/>
                <a:cs typeface="Arial"/>
              </a:rPr>
              <a:t>pro</a:t>
            </a:r>
            <a:r>
              <a:rPr sz="2000" spc="5" dirty="0" smtClean="0">
                <a:latin typeface="Arial"/>
                <a:cs typeface="Arial"/>
              </a:rPr>
              <a:t>c</a:t>
            </a:r>
            <a:r>
              <a:rPr sz="2000" spc="0" dirty="0" smtClean="0">
                <a:latin typeface="Arial"/>
                <a:cs typeface="Arial"/>
              </a:rPr>
              <a:t>edure</a:t>
            </a:r>
            <a:r>
              <a:rPr sz="2000" spc="-45" dirty="0" smtClean="0">
                <a:latin typeface="Arial"/>
                <a:cs typeface="Arial"/>
              </a:rPr>
              <a:t> </a:t>
            </a:r>
            <a:r>
              <a:rPr sz="2000" spc="0" dirty="0" smtClean="0">
                <a:latin typeface="Arial"/>
                <a:cs typeface="Arial"/>
              </a:rPr>
              <a:t>that</a:t>
            </a:r>
            <a:r>
              <a:rPr sz="2000" spc="-25" dirty="0" smtClean="0">
                <a:latin typeface="Arial"/>
                <a:cs typeface="Arial"/>
              </a:rPr>
              <a:t> </a:t>
            </a:r>
            <a:r>
              <a:rPr sz="2000" spc="0" dirty="0" smtClean="0">
                <a:latin typeface="Arial"/>
                <a:cs typeface="Arial"/>
              </a:rPr>
              <a:t>provides</a:t>
            </a:r>
            <a:r>
              <a:rPr sz="2000" spc="-25" dirty="0" smtClean="0">
                <a:latin typeface="Arial"/>
                <a:cs typeface="Arial"/>
              </a:rPr>
              <a:t> </a:t>
            </a:r>
            <a:r>
              <a:rPr sz="2000" spc="0" dirty="0" smtClean="0">
                <a:latin typeface="Arial"/>
                <a:cs typeface="Arial"/>
              </a:rPr>
              <a:t>an</a:t>
            </a:r>
            <a:r>
              <a:rPr sz="2000" spc="-15" dirty="0" smtClean="0">
                <a:latin typeface="Arial"/>
                <a:cs typeface="Arial"/>
              </a:rPr>
              <a:t> </a:t>
            </a:r>
            <a:r>
              <a:rPr sz="2000" spc="0" dirty="0" smtClean="0">
                <a:latin typeface="Arial"/>
                <a:cs typeface="Arial"/>
              </a:rPr>
              <a:t>audit</a:t>
            </a:r>
            <a:r>
              <a:rPr sz="2000" spc="-20" dirty="0" smtClean="0">
                <a:latin typeface="Arial"/>
                <a:cs typeface="Arial"/>
              </a:rPr>
              <a:t> </a:t>
            </a:r>
            <a:r>
              <a:rPr sz="2000" spc="0" dirty="0" smtClean="0">
                <a:latin typeface="Arial"/>
                <a:cs typeface="Arial"/>
              </a:rPr>
              <a:t>trail on</a:t>
            </a:r>
            <a:r>
              <a:rPr sz="2000" spc="-20" dirty="0" smtClean="0">
                <a:latin typeface="Arial"/>
                <a:cs typeface="Arial"/>
              </a:rPr>
              <a:t> </a:t>
            </a:r>
            <a:r>
              <a:rPr sz="2000" spc="0" dirty="0" smtClean="0">
                <a:latin typeface="Arial"/>
                <a:cs typeface="Arial"/>
              </a:rPr>
              <a:t>how</a:t>
            </a:r>
            <a:endParaRPr sz="2000" dirty="0">
              <a:latin typeface="Arial"/>
              <a:cs typeface="Arial"/>
            </a:endParaRPr>
          </a:p>
          <a:p>
            <a:pPr marL="355600">
              <a:lnSpc>
                <a:spcPct val="100000"/>
              </a:lnSpc>
            </a:pPr>
            <a:r>
              <a:rPr sz="2000" dirty="0" smtClean="0">
                <a:latin typeface="Arial"/>
                <a:cs typeface="Arial"/>
              </a:rPr>
              <a:t>SFS</a:t>
            </a:r>
            <a:r>
              <a:rPr sz="2000" spc="-5" dirty="0" smtClean="0">
                <a:latin typeface="Arial"/>
                <a:cs typeface="Arial"/>
              </a:rPr>
              <a:t> </a:t>
            </a:r>
            <a:r>
              <a:rPr sz="2000" spc="0" dirty="0" smtClean="0">
                <a:latin typeface="Arial"/>
                <a:cs typeface="Arial"/>
              </a:rPr>
              <a:t>Securi</a:t>
            </a:r>
            <a:r>
              <a:rPr sz="2000" spc="-10" dirty="0" smtClean="0">
                <a:latin typeface="Arial"/>
                <a:cs typeface="Arial"/>
              </a:rPr>
              <a:t>t</a:t>
            </a:r>
            <a:r>
              <a:rPr sz="2000" spc="0" dirty="0" smtClean="0">
                <a:latin typeface="Arial"/>
                <a:cs typeface="Arial"/>
              </a:rPr>
              <a:t>y</a:t>
            </a:r>
            <a:r>
              <a:rPr sz="2000" spc="-25" dirty="0" smtClean="0">
                <a:latin typeface="Arial"/>
                <a:cs typeface="Arial"/>
              </a:rPr>
              <a:t> </a:t>
            </a:r>
            <a:r>
              <a:rPr sz="2000" spc="0" dirty="0" smtClean="0">
                <a:latin typeface="Arial"/>
                <a:cs typeface="Arial"/>
              </a:rPr>
              <a:t>a</a:t>
            </a:r>
            <a:r>
              <a:rPr sz="2000" spc="5" dirty="0" smtClean="0">
                <a:latin typeface="Arial"/>
                <a:cs typeface="Arial"/>
              </a:rPr>
              <a:t>cc</a:t>
            </a:r>
            <a:r>
              <a:rPr sz="2000" spc="0" dirty="0" smtClean="0">
                <a:latin typeface="Arial"/>
                <a:cs typeface="Arial"/>
              </a:rPr>
              <a:t>e</a:t>
            </a:r>
            <a:r>
              <a:rPr sz="2000" spc="5" dirty="0" smtClean="0">
                <a:latin typeface="Arial"/>
                <a:cs typeface="Arial"/>
              </a:rPr>
              <a:t>s</a:t>
            </a:r>
            <a:r>
              <a:rPr sz="2000" spc="0" dirty="0" smtClean="0">
                <a:latin typeface="Arial"/>
                <a:cs typeface="Arial"/>
              </a:rPr>
              <a:t>s</a:t>
            </a:r>
            <a:r>
              <a:rPr sz="2000" spc="-50" dirty="0" smtClean="0">
                <a:latin typeface="Arial"/>
                <a:cs typeface="Arial"/>
              </a:rPr>
              <a:t> </a:t>
            </a:r>
            <a:r>
              <a:rPr sz="2000" spc="0" dirty="0" smtClean="0">
                <a:latin typeface="Arial"/>
                <a:cs typeface="Arial"/>
              </a:rPr>
              <a:t>is granted,</a:t>
            </a:r>
            <a:r>
              <a:rPr sz="2000" spc="-45" dirty="0" smtClean="0">
                <a:latin typeface="Arial"/>
                <a:cs typeface="Arial"/>
              </a:rPr>
              <a:t> </a:t>
            </a:r>
            <a:r>
              <a:rPr sz="2000" spc="5" dirty="0" smtClean="0">
                <a:latin typeface="Arial"/>
                <a:cs typeface="Arial"/>
              </a:rPr>
              <a:t>c</a:t>
            </a:r>
            <a:r>
              <a:rPr sz="2000" spc="0" dirty="0" smtClean="0">
                <a:latin typeface="Arial"/>
                <a:cs typeface="Arial"/>
              </a:rPr>
              <a:t>ha</a:t>
            </a:r>
            <a:r>
              <a:rPr sz="2000" spc="5" dirty="0" smtClean="0">
                <a:latin typeface="Arial"/>
                <a:cs typeface="Arial"/>
              </a:rPr>
              <a:t>n</a:t>
            </a:r>
            <a:r>
              <a:rPr sz="2000" spc="0" dirty="0" smtClean="0">
                <a:latin typeface="Arial"/>
                <a:cs typeface="Arial"/>
              </a:rPr>
              <a:t>ge</a:t>
            </a:r>
            <a:r>
              <a:rPr sz="2000" spc="5" dirty="0" smtClean="0">
                <a:latin typeface="Arial"/>
                <a:cs typeface="Arial"/>
              </a:rPr>
              <a:t>d</a:t>
            </a:r>
            <a:r>
              <a:rPr sz="2000" spc="0" dirty="0" smtClean="0">
                <a:latin typeface="Arial"/>
                <a:cs typeface="Arial"/>
              </a:rPr>
              <a:t>,</a:t>
            </a:r>
            <a:r>
              <a:rPr sz="2000" spc="-35" dirty="0" smtClean="0">
                <a:latin typeface="Arial"/>
                <a:cs typeface="Arial"/>
              </a:rPr>
              <a:t> </a:t>
            </a:r>
            <a:r>
              <a:rPr sz="2000" spc="0" dirty="0" smtClean="0">
                <a:latin typeface="Arial"/>
                <a:cs typeface="Arial"/>
              </a:rPr>
              <a:t>and</a:t>
            </a:r>
            <a:r>
              <a:rPr sz="2000" spc="-25" dirty="0" smtClean="0">
                <a:latin typeface="Arial"/>
                <a:cs typeface="Arial"/>
              </a:rPr>
              <a:t> </a:t>
            </a:r>
            <a:r>
              <a:rPr sz="2000" spc="0" dirty="0" smtClean="0">
                <a:latin typeface="Arial"/>
                <a:cs typeface="Arial"/>
              </a:rPr>
              <a:t>terminated.</a:t>
            </a:r>
            <a:endParaRPr lang="en-US" sz="2000" spc="0" dirty="0" smtClean="0">
              <a:latin typeface="Arial"/>
              <a:cs typeface="Arial"/>
            </a:endParaRPr>
          </a:p>
          <a:p>
            <a:pPr marL="698500" indent="-342900">
              <a:lnSpc>
                <a:spcPct val="100000"/>
              </a:lnSpc>
              <a:buFont typeface="Arial" panose="020B0604020202020204" pitchFamily="34" charset="0"/>
              <a:buChar char="•"/>
            </a:pPr>
            <a:r>
              <a:rPr lang="en-US" sz="2000" dirty="0">
                <a:latin typeface="Arial"/>
                <a:cs typeface="Arial"/>
              </a:rPr>
              <a:t>	</a:t>
            </a:r>
            <a:r>
              <a:rPr lang="en-US" sz="2000" dirty="0" smtClean="0">
                <a:latin typeface="Arial"/>
                <a:cs typeface="Arial"/>
              </a:rPr>
              <a:t>SFS is currently drafting a recommended procedure.</a:t>
            </a:r>
            <a:endParaRPr sz="2000" dirty="0">
              <a:latin typeface="Arial"/>
              <a:cs typeface="Arial"/>
            </a:endParaRPr>
          </a:p>
          <a:p>
            <a:pPr>
              <a:lnSpc>
                <a:spcPts val="1200"/>
              </a:lnSpc>
              <a:spcBef>
                <a:spcPts val="2"/>
              </a:spcBef>
            </a:pPr>
            <a:endParaRPr sz="1200" dirty="0"/>
          </a:p>
          <a:p>
            <a:pPr marL="355600" marR="716280" indent="-342900">
              <a:lnSpc>
                <a:spcPct val="100000"/>
              </a:lnSpc>
              <a:buClr>
                <a:srgbClr val="001F5F"/>
              </a:buClr>
              <a:buFont typeface="Wingdings"/>
              <a:buChar char=""/>
              <a:tabLst>
                <a:tab pos="354965" algn="l"/>
              </a:tabLst>
            </a:pPr>
            <a:r>
              <a:rPr sz="2000" dirty="0" smtClean="0">
                <a:latin typeface="Arial"/>
                <a:cs typeface="Arial"/>
              </a:rPr>
              <a:t>Sch</a:t>
            </a:r>
            <a:r>
              <a:rPr sz="2000" spc="5" dirty="0" smtClean="0">
                <a:latin typeface="Arial"/>
                <a:cs typeface="Arial"/>
              </a:rPr>
              <a:t>e</a:t>
            </a:r>
            <a:r>
              <a:rPr sz="2000" spc="0" dirty="0" smtClean="0">
                <a:latin typeface="Arial"/>
                <a:cs typeface="Arial"/>
              </a:rPr>
              <a:t>d</a:t>
            </a:r>
            <a:r>
              <a:rPr sz="2000" spc="5" dirty="0" smtClean="0">
                <a:latin typeface="Arial"/>
                <a:cs typeface="Arial"/>
              </a:rPr>
              <a:t>u</a:t>
            </a:r>
            <a:r>
              <a:rPr sz="2000" spc="0" dirty="0" smtClean="0">
                <a:latin typeface="Arial"/>
                <a:cs typeface="Arial"/>
              </a:rPr>
              <a:t>le</a:t>
            </a:r>
            <a:r>
              <a:rPr sz="2000" spc="-15" dirty="0" smtClean="0">
                <a:latin typeface="Arial"/>
                <a:cs typeface="Arial"/>
              </a:rPr>
              <a:t> </a:t>
            </a:r>
            <a:r>
              <a:rPr sz="2000" spc="0" dirty="0" smtClean="0">
                <a:latin typeface="Arial"/>
                <a:cs typeface="Arial"/>
              </a:rPr>
              <a:t>p</a:t>
            </a:r>
            <a:r>
              <a:rPr sz="2000" spc="5" dirty="0" smtClean="0">
                <a:latin typeface="Arial"/>
                <a:cs typeface="Arial"/>
              </a:rPr>
              <a:t>e</a:t>
            </a:r>
            <a:r>
              <a:rPr sz="2000" spc="0" dirty="0" smtClean="0">
                <a:latin typeface="Arial"/>
                <a:cs typeface="Arial"/>
              </a:rPr>
              <a:t>ri</a:t>
            </a:r>
            <a:r>
              <a:rPr sz="2000" spc="5" dirty="0" smtClean="0">
                <a:latin typeface="Arial"/>
                <a:cs typeface="Arial"/>
              </a:rPr>
              <a:t>o</a:t>
            </a:r>
            <a:r>
              <a:rPr sz="2000" spc="0" dirty="0" smtClean="0">
                <a:latin typeface="Arial"/>
                <a:cs typeface="Arial"/>
              </a:rPr>
              <a:t>dic</a:t>
            </a:r>
            <a:r>
              <a:rPr sz="2000" spc="-30" dirty="0" smtClean="0">
                <a:latin typeface="Arial"/>
                <a:cs typeface="Arial"/>
              </a:rPr>
              <a:t> </a:t>
            </a:r>
            <a:r>
              <a:rPr sz="2000" spc="0" dirty="0" smtClean="0">
                <a:latin typeface="Arial"/>
                <a:cs typeface="Arial"/>
              </a:rPr>
              <a:t>audits</a:t>
            </a:r>
            <a:r>
              <a:rPr sz="2000" spc="-15" dirty="0" smtClean="0">
                <a:latin typeface="Arial"/>
                <a:cs typeface="Arial"/>
              </a:rPr>
              <a:t> </a:t>
            </a:r>
            <a:r>
              <a:rPr sz="2000" spc="0" dirty="0" smtClean="0">
                <a:latin typeface="Arial"/>
                <a:cs typeface="Arial"/>
              </a:rPr>
              <a:t>to</a:t>
            </a:r>
            <a:r>
              <a:rPr sz="2000" spc="-20" dirty="0" smtClean="0">
                <a:latin typeface="Arial"/>
                <a:cs typeface="Arial"/>
              </a:rPr>
              <a:t> </a:t>
            </a:r>
            <a:r>
              <a:rPr sz="2000" spc="0" dirty="0" smtClean="0">
                <a:latin typeface="Arial"/>
                <a:cs typeface="Arial"/>
              </a:rPr>
              <a:t>en</a:t>
            </a:r>
            <a:r>
              <a:rPr sz="2000" spc="5" dirty="0" smtClean="0">
                <a:latin typeface="Arial"/>
                <a:cs typeface="Arial"/>
              </a:rPr>
              <a:t>s</a:t>
            </a:r>
            <a:r>
              <a:rPr sz="2000" spc="0" dirty="0" smtClean="0">
                <a:latin typeface="Arial"/>
                <a:cs typeface="Arial"/>
              </a:rPr>
              <a:t>ure</a:t>
            </a:r>
            <a:r>
              <a:rPr sz="2000" spc="-150" dirty="0" smtClean="0">
                <a:latin typeface="Arial"/>
                <a:cs typeface="Arial"/>
              </a:rPr>
              <a:t> </a:t>
            </a:r>
            <a:r>
              <a:rPr sz="2000" spc="0" dirty="0" smtClean="0">
                <a:latin typeface="Arial"/>
                <a:cs typeface="Arial"/>
              </a:rPr>
              <a:t>Administrator</a:t>
            </a:r>
            <a:r>
              <a:rPr sz="2000" spc="-35" dirty="0" smtClean="0">
                <a:latin typeface="Arial"/>
                <a:cs typeface="Arial"/>
              </a:rPr>
              <a:t> </a:t>
            </a:r>
            <a:r>
              <a:rPr sz="2000" spc="0" dirty="0" smtClean="0">
                <a:latin typeface="Arial"/>
                <a:cs typeface="Arial"/>
              </a:rPr>
              <a:t>a</a:t>
            </a:r>
            <a:r>
              <a:rPr sz="2000" spc="5" dirty="0" smtClean="0">
                <a:latin typeface="Arial"/>
                <a:cs typeface="Arial"/>
              </a:rPr>
              <a:t>c</a:t>
            </a:r>
            <a:r>
              <a:rPr sz="2000" spc="0" dirty="0" smtClean="0">
                <a:latin typeface="Arial"/>
                <a:cs typeface="Arial"/>
              </a:rPr>
              <a:t>ti</a:t>
            </a:r>
            <a:r>
              <a:rPr sz="2000" spc="-15" dirty="0" smtClean="0">
                <a:latin typeface="Arial"/>
                <a:cs typeface="Arial"/>
              </a:rPr>
              <a:t>v</a:t>
            </a:r>
            <a:r>
              <a:rPr sz="2000" spc="0" dirty="0" smtClean="0">
                <a:latin typeface="Arial"/>
                <a:cs typeface="Arial"/>
              </a:rPr>
              <a:t>it</a:t>
            </a:r>
            <a:r>
              <a:rPr sz="2000" spc="-10" dirty="0" smtClean="0">
                <a:latin typeface="Arial"/>
                <a:cs typeface="Arial"/>
              </a:rPr>
              <a:t>i</a:t>
            </a:r>
            <a:r>
              <a:rPr sz="2000" spc="0" dirty="0" smtClean="0">
                <a:latin typeface="Arial"/>
                <a:cs typeface="Arial"/>
              </a:rPr>
              <a:t>es</a:t>
            </a:r>
            <a:r>
              <a:rPr sz="2000" spc="-15" dirty="0" smtClean="0">
                <a:latin typeface="Arial"/>
                <a:cs typeface="Arial"/>
              </a:rPr>
              <a:t> </a:t>
            </a:r>
            <a:r>
              <a:rPr sz="2000" spc="0" dirty="0" smtClean="0">
                <a:latin typeface="Arial"/>
                <a:cs typeface="Arial"/>
              </a:rPr>
              <a:t>are appropria</a:t>
            </a:r>
            <a:r>
              <a:rPr sz="2000" spc="-10" dirty="0" smtClean="0">
                <a:latin typeface="Arial"/>
                <a:cs typeface="Arial"/>
              </a:rPr>
              <a:t>t</a:t>
            </a:r>
            <a:r>
              <a:rPr sz="2000" spc="0" dirty="0" smtClean="0">
                <a:latin typeface="Arial"/>
                <a:cs typeface="Arial"/>
              </a:rPr>
              <a:t>e.</a:t>
            </a:r>
            <a:endParaRPr sz="2000" dirty="0">
              <a:latin typeface="Arial"/>
              <a:cs typeface="Arial"/>
            </a:endParaRPr>
          </a:p>
          <a:p>
            <a:pPr>
              <a:lnSpc>
                <a:spcPts val="1200"/>
              </a:lnSpc>
              <a:buClr>
                <a:srgbClr val="001F5F"/>
              </a:buClr>
              <a:buFont typeface="Wingdings"/>
              <a:buChar char=""/>
            </a:pPr>
            <a:endParaRPr sz="1200" dirty="0"/>
          </a:p>
          <a:p>
            <a:pPr marL="1213485" marR="12700" lvl="1" indent="-287020">
              <a:lnSpc>
                <a:spcPct val="100000"/>
              </a:lnSpc>
              <a:buClr>
                <a:srgbClr val="1F3969"/>
              </a:buClr>
              <a:buFont typeface="Wingdings"/>
              <a:buChar char=""/>
              <a:tabLst>
                <a:tab pos="1213485" algn="l"/>
              </a:tabLst>
            </a:pPr>
            <a:r>
              <a:rPr sz="2000" dirty="0" smtClean="0">
                <a:latin typeface="Arial"/>
                <a:cs typeface="Arial"/>
              </a:rPr>
              <a:t>In</a:t>
            </a:r>
            <a:r>
              <a:rPr sz="2000" spc="-15" dirty="0" smtClean="0">
                <a:latin typeface="Arial"/>
                <a:cs typeface="Arial"/>
              </a:rPr>
              <a:t>t</a:t>
            </a:r>
            <a:r>
              <a:rPr sz="2000" spc="0" dirty="0" smtClean="0">
                <a:latin typeface="Arial"/>
                <a:cs typeface="Arial"/>
              </a:rPr>
              <a:t>ernal</a:t>
            </a:r>
            <a:r>
              <a:rPr sz="2000" spc="-25" dirty="0" smtClean="0">
                <a:latin typeface="Arial"/>
                <a:cs typeface="Arial"/>
              </a:rPr>
              <a:t> </a:t>
            </a:r>
            <a:r>
              <a:rPr sz="2000" spc="0" dirty="0" smtClean="0">
                <a:latin typeface="Arial"/>
                <a:cs typeface="Arial"/>
              </a:rPr>
              <a:t>auditors</a:t>
            </a:r>
            <a:r>
              <a:rPr sz="2000" spc="-25" dirty="0" smtClean="0">
                <a:latin typeface="Arial"/>
                <a:cs typeface="Arial"/>
              </a:rPr>
              <a:t> </a:t>
            </a:r>
            <a:r>
              <a:rPr sz="2000" spc="0" dirty="0" smtClean="0">
                <a:latin typeface="Arial"/>
                <a:cs typeface="Arial"/>
              </a:rPr>
              <a:t>will</a:t>
            </a:r>
            <a:r>
              <a:rPr sz="2000" spc="5" dirty="0" smtClean="0">
                <a:latin typeface="Arial"/>
                <a:cs typeface="Arial"/>
              </a:rPr>
              <a:t> </a:t>
            </a:r>
            <a:r>
              <a:rPr sz="2000" spc="0" dirty="0" smtClean="0">
                <a:latin typeface="Arial"/>
                <a:cs typeface="Arial"/>
              </a:rPr>
              <a:t>randomly</a:t>
            </a:r>
            <a:r>
              <a:rPr sz="2000" spc="-35" dirty="0" smtClean="0">
                <a:latin typeface="Arial"/>
                <a:cs typeface="Arial"/>
              </a:rPr>
              <a:t> </a:t>
            </a:r>
            <a:r>
              <a:rPr sz="2000" spc="0" dirty="0" smtClean="0">
                <a:latin typeface="Arial"/>
                <a:cs typeface="Arial"/>
              </a:rPr>
              <a:t>sele</a:t>
            </a:r>
            <a:r>
              <a:rPr sz="2000" spc="5" dirty="0" smtClean="0">
                <a:latin typeface="Arial"/>
                <a:cs typeface="Arial"/>
              </a:rPr>
              <a:t>c</a:t>
            </a:r>
            <a:r>
              <a:rPr sz="2000" spc="0" dirty="0" smtClean="0">
                <a:latin typeface="Arial"/>
                <a:cs typeface="Arial"/>
              </a:rPr>
              <a:t>t</a:t>
            </a:r>
            <a:r>
              <a:rPr sz="2000" spc="-145" dirty="0" smtClean="0">
                <a:latin typeface="Arial"/>
                <a:cs typeface="Arial"/>
              </a:rPr>
              <a:t> </a:t>
            </a:r>
            <a:r>
              <a:rPr sz="2000" spc="-10" dirty="0" smtClean="0">
                <a:latin typeface="Arial"/>
                <a:cs typeface="Arial"/>
              </a:rPr>
              <a:t>AS</a:t>
            </a:r>
            <a:r>
              <a:rPr sz="2000" spc="0" dirty="0" smtClean="0">
                <a:latin typeface="Arial"/>
                <a:cs typeface="Arial"/>
              </a:rPr>
              <a:t>A</a:t>
            </a:r>
            <a:r>
              <a:rPr sz="2000" spc="-110" dirty="0" smtClean="0">
                <a:latin typeface="Arial"/>
                <a:cs typeface="Arial"/>
              </a:rPr>
              <a:t> </a:t>
            </a:r>
            <a:r>
              <a:rPr sz="2000" spc="0" dirty="0" smtClean="0">
                <a:latin typeface="Arial"/>
                <a:cs typeface="Arial"/>
              </a:rPr>
              <a:t>referenced</a:t>
            </a:r>
            <a:r>
              <a:rPr sz="2000" spc="-35" dirty="0" smtClean="0">
                <a:latin typeface="Arial"/>
                <a:cs typeface="Arial"/>
              </a:rPr>
              <a:t> </a:t>
            </a:r>
            <a:r>
              <a:rPr sz="2000" spc="0" dirty="0" smtClean="0">
                <a:latin typeface="Arial"/>
                <a:cs typeface="Arial"/>
              </a:rPr>
              <a:t>acti</a:t>
            </a:r>
            <a:r>
              <a:rPr sz="2000" spc="-10" dirty="0" smtClean="0">
                <a:latin typeface="Arial"/>
                <a:cs typeface="Arial"/>
              </a:rPr>
              <a:t>v</a:t>
            </a:r>
            <a:r>
              <a:rPr sz="2000" spc="0" dirty="0" smtClean="0">
                <a:latin typeface="Arial"/>
                <a:cs typeface="Arial"/>
              </a:rPr>
              <a:t>i</a:t>
            </a:r>
            <a:r>
              <a:rPr sz="2000" spc="-10" dirty="0" smtClean="0">
                <a:latin typeface="Arial"/>
                <a:cs typeface="Arial"/>
              </a:rPr>
              <a:t>t</a:t>
            </a:r>
            <a:r>
              <a:rPr sz="2000" spc="0" dirty="0" smtClean="0">
                <a:latin typeface="Arial"/>
                <a:cs typeface="Arial"/>
              </a:rPr>
              <a:t>y from</a:t>
            </a:r>
            <a:r>
              <a:rPr sz="2000" spc="-30" dirty="0" smtClean="0">
                <a:latin typeface="Arial"/>
                <a:cs typeface="Arial"/>
              </a:rPr>
              <a:t> </a:t>
            </a:r>
            <a:r>
              <a:rPr sz="2000" spc="0" dirty="0" smtClean="0">
                <a:latin typeface="Arial"/>
                <a:cs typeface="Arial"/>
              </a:rPr>
              <a:t>the</a:t>
            </a:r>
            <a:r>
              <a:rPr sz="2000" spc="-130" dirty="0" smtClean="0">
                <a:latin typeface="Arial"/>
                <a:cs typeface="Arial"/>
              </a:rPr>
              <a:t> </a:t>
            </a:r>
            <a:r>
              <a:rPr sz="2000" spc="0" dirty="0" smtClean="0">
                <a:latin typeface="Arial"/>
                <a:cs typeface="Arial"/>
              </a:rPr>
              <a:t>A</a:t>
            </a:r>
            <a:r>
              <a:rPr sz="2000" spc="-10" dirty="0" smtClean="0">
                <a:latin typeface="Arial"/>
                <a:cs typeface="Arial"/>
              </a:rPr>
              <a:t>S</a:t>
            </a:r>
            <a:r>
              <a:rPr sz="2000" spc="0" dirty="0" smtClean="0">
                <a:latin typeface="Arial"/>
                <a:cs typeface="Arial"/>
              </a:rPr>
              <a:t>A</a:t>
            </a:r>
            <a:r>
              <a:rPr sz="2000" spc="-215" dirty="0" smtClean="0">
                <a:latin typeface="Arial"/>
                <a:cs typeface="Arial"/>
              </a:rPr>
              <a:t> </a:t>
            </a:r>
            <a:r>
              <a:rPr sz="2000" spc="0" dirty="0" smtClean="0">
                <a:latin typeface="Arial"/>
                <a:cs typeface="Arial"/>
              </a:rPr>
              <a:t>Acti</a:t>
            </a:r>
            <a:r>
              <a:rPr sz="2000" spc="-10" dirty="0" smtClean="0">
                <a:latin typeface="Arial"/>
                <a:cs typeface="Arial"/>
              </a:rPr>
              <a:t>v</a:t>
            </a:r>
            <a:r>
              <a:rPr sz="2000" spc="0" dirty="0" smtClean="0">
                <a:latin typeface="Arial"/>
                <a:cs typeface="Arial"/>
              </a:rPr>
              <a:t>ity</a:t>
            </a:r>
            <a:r>
              <a:rPr sz="2000" spc="-5" dirty="0" smtClean="0">
                <a:latin typeface="Arial"/>
                <a:cs typeface="Arial"/>
              </a:rPr>
              <a:t> </a:t>
            </a:r>
            <a:r>
              <a:rPr sz="2000" spc="0" dirty="0" smtClean="0">
                <a:latin typeface="Arial"/>
                <a:cs typeface="Arial"/>
              </a:rPr>
              <a:t>que</a:t>
            </a:r>
            <a:r>
              <a:rPr sz="2000" spc="5" dirty="0" smtClean="0">
                <a:latin typeface="Arial"/>
                <a:cs typeface="Arial"/>
              </a:rPr>
              <a:t>r</a:t>
            </a:r>
            <a:r>
              <a:rPr sz="2000" spc="-155" dirty="0" smtClean="0">
                <a:latin typeface="Arial"/>
                <a:cs typeface="Arial"/>
              </a:rPr>
              <a:t>y</a:t>
            </a:r>
            <a:r>
              <a:rPr sz="2000" spc="0" dirty="0" smtClean="0">
                <a:latin typeface="Arial"/>
                <a:cs typeface="Arial"/>
              </a:rPr>
              <a:t>,</a:t>
            </a:r>
            <a:r>
              <a:rPr sz="2000" spc="-30"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s</a:t>
            </a:r>
            <a:r>
              <a:rPr sz="2000" spc="5" dirty="0" smtClean="0">
                <a:latin typeface="Arial"/>
                <a:cs typeface="Arial"/>
              </a:rPr>
              <a:t>o</a:t>
            </a:r>
            <a:r>
              <a:rPr sz="2000" spc="0" dirty="0" smtClean="0">
                <a:latin typeface="Arial"/>
                <a:cs typeface="Arial"/>
              </a:rPr>
              <a:t>urce</a:t>
            </a:r>
            <a:r>
              <a:rPr sz="2000" spc="-35" dirty="0" smtClean="0">
                <a:latin typeface="Arial"/>
                <a:cs typeface="Arial"/>
              </a:rPr>
              <a:t> </a:t>
            </a:r>
            <a:r>
              <a:rPr sz="2000" spc="0" dirty="0" smtClean="0">
                <a:latin typeface="Arial"/>
                <a:cs typeface="Arial"/>
              </a:rPr>
              <a:t>the</a:t>
            </a:r>
            <a:r>
              <a:rPr sz="2000" spc="-20" dirty="0" smtClean="0">
                <a:latin typeface="Arial"/>
                <a:cs typeface="Arial"/>
              </a:rPr>
              <a:t> </a:t>
            </a:r>
            <a:r>
              <a:rPr sz="2000" spc="0" dirty="0" smtClean="0">
                <a:latin typeface="Arial"/>
                <a:cs typeface="Arial"/>
              </a:rPr>
              <a:t>reque</a:t>
            </a:r>
            <a:r>
              <a:rPr sz="2000" spc="10" dirty="0" smtClean="0">
                <a:latin typeface="Arial"/>
                <a:cs typeface="Arial"/>
              </a:rPr>
              <a:t>s</a:t>
            </a:r>
            <a:r>
              <a:rPr sz="2000" spc="0" dirty="0" smtClean="0">
                <a:latin typeface="Arial"/>
                <a:cs typeface="Arial"/>
              </a:rPr>
              <a:t>t</a:t>
            </a:r>
            <a:r>
              <a:rPr sz="2000" spc="-45" dirty="0" smtClean="0">
                <a:latin typeface="Arial"/>
                <a:cs typeface="Arial"/>
              </a:rPr>
              <a:t> </a:t>
            </a:r>
            <a:r>
              <a:rPr sz="2000" spc="0" dirty="0" smtClean="0">
                <a:latin typeface="Arial"/>
                <a:cs typeface="Arial"/>
              </a:rPr>
              <a:t>ba</a:t>
            </a:r>
            <a:r>
              <a:rPr sz="2000" spc="5" dirty="0" smtClean="0">
                <a:latin typeface="Arial"/>
                <a:cs typeface="Arial"/>
              </a:rPr>
              <a:t>c</a:t>
            </a:r>
            <a:r>
              <a:rPr sz="2000" spc="0" dirty="0" smtClean="0">
                <a:latin typeface="Arial"/>
                <a:cs typeface="Arial"/>
              </a:rPr>
              <a:t>k</a:t>
            </a:r>
            <a:r>
              <a:rPr sz="2000" spc="-10" dirty="0" smtClean="0">
                <a:latin typeface="Arial"/>
                <a:cs typeface="Arial"/>
              </a:rPr>
              <a:t> </a:t>
            </a:r>
            <a:r>
              <a:rPr sz="2000" spc="0" dirty="0" smtClean="0">
                <a:latin typeface="Arial"/>
                <a:cs typeface="Arial"/>
              </a:rPr>
              <a:t>to the</a:t>
            </a:r>
            <a:r>
              <a:rPr sz="2000" spc="-130" dirty="0" smtClean="0">
                <a:latin typeface="Arial"/>
                <a:cs typeface="Arial"/>
              </a:rPr>
              <a:t> </a:t>
            </a:r>
            <a:r>
              <a:rPr sz="2000" spc="0" dirty="0" smtClean="0">
                <a:latin typeface="Arial"/>
                <a:cs typeface="Arial"/>
              </a:rPr>
              <a:t>Agency</a:t>
            </a:r>
            <a:r>
              <a:rPr sz="2000" spc="-25" dirty="0" smtClean="0">
                <a:latin typeface="Arial"/>
                <a:cs typeface="Arial"/>
              </a:rPr>
              <a:t> </a:t>
            </a:r>
            <a:r>
              <a:rPr sz="2000" spc="0" dirty="0" smtClean="0">
                <a:latin typeface="Arial"/>
                <a:cs typeface="Arial"/>
              </a:rPr>
              <a:t>internally</a:t>
            </a:r>
            <a:r>
              <a:rPr sz="2000" spc="-10" dirty="0" smtClean="0">
                <a:latin typeface="Arial"/>
                <a:cs typeface="Arial"/>
              </a:rPr>
              <a:t> </a:t>
            </a:r>
            <a:r>
              <a:rPr sz="2000" spc="0" dirty="0" smtClean="0">
                <a:latin typeface="Arial"/>
                <a:cs typeface="Arial"/>
              </a:rPr>
              <a:t>do</a:t>
            </a:r>
            <a:r>
              <a:rPr sz="2000" spc="5" dirty="0" smtClean="0">
                <a:latin typeface="Arial"/>
                <a:cs typeface="Arial"/>
              </a:rPr>
              <a:t>c</a:t>
            </a:r>
            <a:r>
              <a:rPr sz="2000" spc="0" dirty="0" smtClean="0">
                <a:latin typeface="Arial"/>
                <a:cs typeface="Arial"/>
              </a:rPr>
              <a:t>ument</a:t>
            </a:r>
            <a:r>
              <a:rPr sz="2000" spc="-15" dirty="0" smtClean="0">
                <a:latin typeface="Arial"/>
                <a:cs typeface="Arial"/>
              </a:rPr>
              <a:t>e</a:t>
            </a:r>
            <a:r>
              <a:rPr sz="2000" spc="0" dirty="0" smtClean="0">
                <a:latin typeface="Arial"/>
                <a:cs typeface="Arial"/>
              </a:rPr>
              <a:t>d</a:t>
            </a:r>
            <a:r>
              <a:rPr sz="2000" spc="-30" dirty="0" smtClean="0">
                <a:latin typeface="Arial"/>
                <a:cs typeface="Arial"/>
              </a:rPr>
              <a:t> </a:t>
            </a:r>
            <a:r>
              <a:rPr sz="2000" spc="0" dirty="0" smtClean="0">
                <a:latin typeface="Arial"/>
                <a:cs typeface="Arial"/>
              </a:rPr>
              <a:t>pro</a:t>
            </a:r>
            <a:r>
              <a:rPr sz="2000" spc="5" dirty="0" smtClean="0">
                <a:latin typeface="Arial"/>
                <a:cs typeface="Arial"/>
              </a:rPr>
              <a:t>c</a:t>
            </a:r>
            <a:r>
              <a:rPr sz="2000" spc="0" dirty="0" smtClean="0">
                <a:latin typeface="Arial"/>
                <a:cs typeface="Arial"/>
              </a:rPr>
              <a:t>edure,</a:t>
            </a:r>
            <a:r>
              <a:rPr sz="2000" spc="-40" dirty="0" smtClean="0">
                <a:latin typeface="Arial"/>
                <a:cs typeface="Arial"/>
              </a:rPr>
              <a:t> </a:t>
            </a:r>
            <a:r>
              <a:rPr sz="2000" spc="0" dirty="0" smtClean="0">
                <a:latin typeface="Arial"/>
                <a:cs typeface="Arial"/>
              </a:rPr>
              <a:t>to</a:t>
            </a:r>
            <a:r>
              <a:rPr sz="2000" spc="-20" dirty="0" smtClean="0">
                <a:latin typeface="Arial"/>
                <a:cs typeface="Arial"/>
              </a:rPr>
              <a:t> </a:t>
            </a:r>
            <a:r>
              <a:rPr sz="2000" spc="0" dirty="0" smtClean="0">
                <a:latin typeface="Arial"/>
                <a:cs typeface="Arial"/>
              </a:rPr>
              <a:t>en</a:t>
            </a:r>
            <a:r>
              <a:rPr sz="2000" spc="5" dirty="0" smtClean="0">
                <a:latin typeface="Arial"/>
                <a:cs typeface="Arial"/>
              </a:rPr>
              <a:t>s</a:t>
            </a:r>
            <a:r>
              <a:rPr sz="2000" spc="0" dirty="0" smtClean="0">
                <a:latin typeface="Arial"/>
                <a:cs typeface="Arial"/>
              </a:rPr>
              <a:t>ure</a:t>
            </a:r>
            <a:r>
              <a:rPr sz="2000" spc="-40" dirty="0" smtClean="0">
                <a:latin typeface="Arial"/>
                <a:cs typeface="Arial"/>
              </a:rPr>
              <a:t> </a:t>
            </a:r>
            <a:r>
              <a:rPr sz="2000" spc="0" dirty="0" smtClean="0">
                <a:latin typeface="Arial"/>
                <a:cs typeface="Arial"/>
              </a:rPr>
              <a:t>the reque</a:t>
            </a:r>
            <a:r>
              <a:rPr sz="2000" spc="10" dirty="0" smtClean="0">
                <a:latin typeface="Arial"/>
                <a:cs typeface="Arial"/>
              </a:rPr>
              <a:t>s</a:t>
            </a:r>
            <a:r>
              <a:rPr sz="2000" spc="0" dirty="0" smtClean="0">
                <a:latin typeface="Arial"/>
                <a:cs typeface="Arial"/>
              </a:rPr>
              <a:t>t</a:t>
            </a:r>
            <a:r>
              <a:rPr sz="2000" spc="-45" dirty="0" smtClean="0">
                <a:latin typeface="Arial"/>
                <a:cs typeface="Arial"/>
              </a:rPr>
              <a:t> </a:t>
            </a:r>
            <a:r>
              <a:rPr sz="2000" spc="0" dirty="0" smtClean="0">
                <a:latin typeface="Arial"/>
                <a:cs typeface="Arial"/>
              </a:rPr>
              <a:t>was</a:t>
            </a:r>
            <a:r>
              <a:rPr sz="2000" spc="-15" dirty="0" smtClean="0">
                <a:latin typeface="Arial"/>
                <a:cs typeface="Arial"/>
              </a:rPr>
              <a:t> </a:t>
            </a:r>
            <a:r>
              <a:rPr sz="2000" spc="0" dirty="0" smtClean="0">
                <a:latin typeface="Arial"/>
                <a:cs typeface="Arial"/>
              </a:rPr>
              <a:t>authorized.</a:t>
            </a:r>
            <a:endParaRPr sz="20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r>
              <a:rPr lang="en-US" sz="1100" b="1" dirty="0" smtClean="0">
                <a:solidFill>
                  <a:srgbClr val="6893C9"/>
                </a:solidFill>
                <a:latin typeface="Arial"/>
                <a:cs typeface="Arial"/>
              </a:rPr>
              <a:t>16</a:t>
            </a:r>
            <a:endParaRPr sz="1100" dirty="0">
              <a:latin typeface="Arial"/>
              <a:cs typeface="Arial"/>
            </a:endParaRPr>
          </a:p>
        </p:txBody>
      </p:sp>
      <p:sp>
        <p:nvSpPr>
          <p:cNvPr id="3" name="object 3"/>
          <p:cNvSpPr txBox="1"/>
          <p:nvPr/>
        </p:nvSpPr>
        <p:spPr>
          <a:xfrm>
            <a:off x="1184554" y="645921"/>
            <a:ext cx="6713855" cy="850265"/>
          </a:xfrm>
          <a:prstGeom prst="rect">
            <a:avLst/>
          </a:prstGeom>
        </p:spPr>
        <p:txBody>
          <a:bodyPr vert="horz" wrap="square" lIns="0" tIns="0" rIns="0" bIns="0" rtlCol="0">
            <a:noAutofit/>
          </a:bodyPr>
          <a:lstStyle/>
          <a:p>
            <a:pPr marL="2381250" marR="12700" indent="-2369185">
              <a:lnSpc>
                <a:spcPct val="100000"/>
              </a:lnSpc>
            </a:pPr>
            <a:r>
              <a:rPr sz="2800" b="1" u="heavy" spc="-20" dirty="0" smtClean="0">
                <a:solidFill>
                  <a:srgbClr val="1F3969"/>
                </a:solidFill>
                <a:latin typeface="Arial"/>
                <a:cs typeface="Arial"/>
              </a:rPr>
              <a:t>S</a:t>
            </a:r>
            <a:r>
              <a:rPr sz="2800" b="1" u="heavy" spc="-30" dirty="0" smtClean="0">
                <a:solidFill>
                  <a:srgbClr val="1F3969"/>
                </a:solidFill>
                <a:latin typeface="Arial"/>
                <a:cs typeface="Arial"/>
              </a:rPr>
              <a:t>F</a:t>
            </a:r>
            <a:r>
              <a:rPr sz="2800" b="1" u="heavy" spc="-20" dirty="0" smtClean="0">
                <a:solidFill>
                  <a:srgbClr val="1F3969"/>
                </a:solidFill>
                <a:latin typeface="Arial"/>
                <a:cs typeface="Arial"/>
              </a:rPr>
              <a:t>S</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Secur</a:t>
            </a:r>
            <a:r>
              <a:rPr sz="2800" b="1" u="heavy" spc="-5" dirty="0" smtClean="0">
                <a:solidFill>
                  <a:srgbClr val="1F3969"/>
                </a:solidFill>
                <a:latin typeface="Arial"/>
                <a:cs typeface="Arial"/>
              </a:rPr>
              <a:t>i</a:t>
            </a:r>
            <a:r>
              <a:rPr sz="2800" b="1" u="heavy" spc="-15" dirty="0" smtClean="0">
                <a:solidFill>
                  <a:srgbClr val="1F3969"/>
                </a:solidFill>
                <a:latin typeface="Arial"/>
                <a:cs typeface="Arial"/>
              </a:rPr>
              <a:t>ty</a:t>
            </a:r>
            <a:r>
              <a:rPr sz="2800" b="1" u="heavy" spc="0" dirty="0" smtClean="0">
                <a:solidFill>
                  <a:srgbClr val="1F3969"/>
                </a:solidFill>
                <a:latin typeface="Arial"/>
                <a:cs typeface="Arial"/>
              </a:rPr>
              <a:t> </a:t>
            </a:r>
            <a:r>
              <a:rPr sz="2800" b="1" u="heavy" spc="-20" dirty="0" smtClean="0">
                <a:solidFill>
                  <a:srgbClr val="1F3969"/>
                </a:solidFill>
                <a:latin typeface="Arial"/>
                <a:cs typeface="Arial"/>
              </a:rPr>
              <a:t>P</a:t>
            </a:r>
            <a:r>
              <a:rPr sz="2800" b="1" u="heavy" spc="-30" dirty="0" smtClean="0">
                <a:solidFill>
                  <a:srgbClr val="1F3969"/>
                </a:solidFill>
                <a:latin typeface="Arial"/>
                <a:cs typeface="Arial"/>
              </a:rPr>
              <a:t>o</a:t>
            </a:r>
            <a:r>
              <a:rPr sz="2800" b="1" u="heavy" spc="-10" dirty="0" smtClean="0">
                <a:solidFill>
                  <a:srgbClr val="1F3969"/>
                </a:solidFill>
                <a:latin typeface="Arial"/>
                <a:cs typeface="Arial"/>
              </a:rPr>
              <a:t>li</a:t>
            </a:r>
            <a:r>
              <a:rPr sz="2800" b="1" u="heavy" spc="-15" dirty="0" smtClean="0">
                <a:solidFill>
                  <a:srgbClr val="1F3969"/>
                </a:solidFill>
                <a:latin typeface="Arial"/>
                <a:cs typeface="Arial"/>
              </a:rPr>
              <a:t>c</a:t>
            </a:r>
            <a:r>
              <a:rPr sz="2800" b="1" u="heavy" spc="-20" dirty="0" smtClean="0">
                <a:solidFill>
                  <a:srgbClr val="1F3969"/>
                </a:solidFill>
                <a:latin typeface="Arial"/>
                <a:cs typeface="Arial"/>
              </a:rPr>
              <a:t>y</a:t>
            </a:r>
            <a:r>
              <a:rPr sz="2800" b="1" u="heavy" spc="10" dirty="0" smtClean="0">
                <a:solidFill>
                  <a:srgbClr val="1F3969"/>
                </a:solidFill>
                <a:latin typeface="Arial"/>
                <a:cs typeface="Arial"/>
              </a:rPr>
              <a:t> </a:t>
            </a:r>
            <a:r>
              <a:rPr sz="2800" b="1" u="heavy" spc="-20" dirty="0" smtClean="0">
                <a:solidFill>
                  <a:srgbClr val="1F3969"/>
                </a:solidFill>
                <a:latin typeface="Arial"/>
                <a:cs typeface="Arial"/>
              </a:rPr>
              <a:t>–</a:t>
            </a:r>
            <a:r>
              <a:rPr sz="2800" b="1" u="heavy" spc="-10" dirty="0" smtClean="0">
                <a:solidFill>
                  <a:srgbClr val="1F3969"/>
                </a:solidFill>
                <a:latin typeface="Arial"/>
                <a:cs typeface="Arial"/>
              </a:rPr>
              <a:t> </a:t>
            </a:r>
            <a:r>
              <a:rPr sz="2800" b="1" u="heavy" spc="5" dirty="0" smtClean="0">
                <a:solidFill>
                  <a:srgbClr val="1F3969"/>
                </a:solidFill>
                <a:latin typeface="Arial"/>
                <a:cs typeface="Arial"/>
              </a:rPr>
              <a:t> </a:t>
            </a:r>
            <a:r>
              <a:rPr sz="2800" b="1" u="heavy" spc="-20" dirty="0" smtClean="0">
                <a:solidFill>
                  <a:srgbClr val="1F3969"/>
                </a:solidFill>
                <a:latin typeface="Arial"/>
                <a:cs typeface="Arial"/>
              </a:rPr>
              <a:t>Key</a:t>
            </a:r>
            <a:r>
              <a:rPr sz="2800" b="1" u="heavy" spc="10" dirty="0" smtClean="0">
                <a:solidFill>
                  <a:srgbClr val="1F3969"/>
                </a:solidFill>
                <a:latin typeface="Arial"/>
                <a:cs typeface="Arial"/>
              </a:rPr>
              <a:t> </a:t>
            </a:r>
            <a:r>
              <a:rPr sz="2800" b="1" u="heavy" spc="-20" dirty="0" smtClean="0">
                <a:solidFill>
                  <a:srgbClr val="1F3969"/>
                </a:solidFill>
                <a:latin typeface="Arial"/>
                <a:cs typeface="Arial"/>
              </a:rPr>
              <a:t>ICO</a:t>
            </a:r>
            <a:r>
              <a:rPr sz="2800" b="1" u="heavy" spc="-10" dirty="0" smtClean="0">
                <a:solidFill>
                  <a:srgbClr val="1F3969"/>
                </a:solidFill>
                <a:latin typeface="Arial"/>
                <a:cs typeface="Arial"/>
              </a:rPr>
              <a:t> </a:t>
            </a:r>
            <a:r>
              <a:rPr sz="2800" b="1" u="heavy" spc="-20" dirty="0" smtClean="0">
                <a:solidFill>
                  <a:srgbClr val="1F3969"/>
                </a:solidFill>
                <a:latin typeface="Arial"/>
                <a:cs typeface="Arial"/>
              </a:rPr>
              <a:t>and</a:t>
            </a:r>
            <a:r>
              <a:rPr sz="2800" b="1" u="heavy" spc="-95" dirty="0" smtClean="0">
                <a:solidFill>
                  <a:srgbClr val="1F3969"/>
                </a:solidFill>
                <a:latin typeface="Arial"/>
                <a:cs typeface="Arial"/>
              </a:rPr>
              <a:t> </a:t>
            </a:r>
            <a:r>
              <a:rPr sz="2800" b="1" u="heavy" spc="-20" dirty="0" smtClean="0">
                <a:solidFill>
                  <a:srgbClr val="1F3969"/>
                </a:solidFill>
                <a:latin typeface="Arial"/>
                <a:cs typeface="Arial"/>
              </a:rPr>
              <a:t>ASA</a:t>
            </a:r>
            <a:r>
              <a:rPr lang="en-US" sz="2800" b="1" spc="-10" dirty="0">
                <a:solidFill>
                  <a:srgbClr val="1F3969"/>
                </a:solidFill>
                <a:latin typeface="Arial"/>
                <a:cs typeface="Arial"/>
              </a:rPr>
              <a:t> </a:t>
            </a:r>
            <a:r>
              <a:rPr sz="2800" b="1" u="heavy" spc="-10" dirty="0" smtClean="0">
                <a:solidFill>
                  <a:srgbClr val="1F3969"/>
                </a:solidFill>
                <a:latin typeface="Arial"/>
                <a:cs typeface="Arial"/>
              </a:rPr>
              <a:t>Ite</a:t>
            </a:r>
            <a:r>
              <a:rPr sz="2800" b="1" u="heavy" spc="-25" dirty="0" smtClean="0">
                <a:solidFill>
                  <a:srgbClr val="1F3969"/>
                </a:solidFill>
                <a:latin typeface="Arial"/>
                <a:cs typeface="Arial"/>
              </a:rPr>
              <a:t>ms</a:t>
            </a:r>
            <a:endParaRPr sz="2800" dirty="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7359" y="1436750"/>
            <a:ext cx="7844155" cy="3679825"/>
          </a:xfrm>
          <a:prstGeom prst="rect">
            <a:avLst/>
          </a:prstGeom>
        </p:spPr>
        <p:txBody>
          <a:bodyPr vert="horz" wrap="square" lIns="0" tIns="0" rIns="0" bIns="0" rtlCol="0">
            <a:noAutofit/>
          </a:bodyPr>
          <a:lstStyle/>
          <a:p>
            <a:pPr marL="12700" marR="625475" algn="just">
              <a:lnSpc>
                <a:spcPct val="125000"/>
              </a:lnSpc>
            </a:pPr>
            <a:r>
              <a:rPr sz="2600" dirty="0" smtClean="0">
                <a:latin typeface="Arial"/>
                <a:cs typeface="Arial"/>
              </a:rPr>
              <a:t>Ag</a:t>
            </a:r>
            <a:r>
              <a:rPr sz="2600" spc="5" dirty="0" smtClean="0">
                <a:latin typeface="Arial"/>
                <a:cs typeface="Arial"/>
              </a:rPr>
              <a:t>e</a:t>
            </a:r>
            <a:r>
              <a:rPr sz="2600" spc="0" dirty="0" smtClean="0">
                <a:latin typeface="Arial"/>
                <a:cs typeface="Arial"/>
              </a:rPr>
              <a:t>n</a:t>
            </a:r>
            <a:r>
              <a:rPr sz="2600" spc="5" dirty="0" smtClean="0">
                <a:latin typeface="Arial"/>
                <a:cs typeface="Arial"/>
              </a:rPr>
              <a:t>c</a:t>
            </a:r>
            <a:r>
              <a:rPr sz="2600" spc="0" dirty="0" smtClean="0">
                <a:latin typeface="Arial"/>
                <a:cs typeface="Arial"/>
              </a:rPr>
              <a:t>y</a:t>
            </a:r>
            <a:r>
              <a:rPr sz="2600" spc="-20" dirty="0" smtClean="0">
                <a:latin typeface="Arial"/>
                <a:cs typeface="Arial"/>
              </a:rPr>
              <a:t> </a:t>
            </a:r>
            <a:r>
              <a:rPr sz="2600" spc="0" dirty="0" smtClean="0">
                <a:latin typeface="Arial"/>
                <a:cs typeface="Arial"/>
              </a:rPr>
              <a:t>a</a:t>
            </a:r>
            <a:r>
              <a:rPr sz="2600" spc="5" dirty="0" smtClean="0">
                <a:latin typeface="Arial"/>
                <a:cs typeface="Arial"/>
              </a:rPr>
              <a:t>p</a:t>
            </a:r>
            <a:r>
              <a:rPr sz="2600" spc="0" dirty="0" smtClean="0">
                <a:latin typeface="Arial"/>
                <a:cs typeface="Arial"/>
              </a:rPr>
              <a:t>pro</a:t>
            </a:r>
            <a:r>
              <a:rPr sz="2600" spc="5" dirty="0" smtClean="0">
                <a:latin typeface="Arial"/>
                <a:cs typeface="Arial"/>
              </a:rPr>
              <a:t>v</a:t>
            </a:r>
            <a:r>
              <a:rPr sz="2600" spc="0" dirty="0" smtClean="0">
                <a:latin typeface="Arial"/>
                <a:cs typeface="Arial"/>
              </a:rPr>
              <a:t>ed</a:t>
            </a:r>
            <a:r>
              <a:rPr sz="2600" spc="-10" dirty="0" smtClean="0">
                <a:latin typeface="Arial"/>
                <a:cs typeface="Arial"/>
              </a:rPr>
              <a:t> </a:t>
            </a:r>
            <a:r>
              <a:rPr sz="2600" spc="0" dirty="0" smtClean="0">
                <a:latin typeface="Arial"/>
                <a:cs typeface="Arial"/>
              </a:rPr>
              <a:t>S</a:t>
            </a:r>
            <a:r>
              <a:rPr sz="2600" spc="5" dirty="0" smtClean="0">
                <a:latin typeface="Arial"/>
                <a:cs typeface="Arial"/>
              </a:rPr>
              <a:t>F</a:t>
            </a:r>
            <a:r>
              <a:rPr sz="2600" spc="0" dirty="0" smtClean="0">
                <a:latin typeface="Arial"/>
                <a:cs typeface="Arial"/>
              </a:rPr>
              <a:t>S</a:t>
            </a:r>
            <a:r>
              <a:rPr sz="2600" spc="-15" dirty="0" smtClean="0">
                <a:latin typeface="Arial"/>
                <a:cs typeface="Arial"/>
              </a:rPr>
              <a:t> </a:t>
            </a:r>
            <a:r>
              <a:rPr sz="2600" spc="0" dirty="0" smtClean="0">
                <a:latin typeface="Arial"/>
                <a:cs typeface="Arial"/>
              </a:rPr>
              <a:t>req</a:t>
            </a:r>
            <a:r>
              <a:rPr sz="2600" spc="5" dirty="0" smtClean="0">
                <a:latin typeface="Arial"/>
                <a:cs typeface="Arial"/>
              </a:rPr>
              <a:t>u</a:t>
            </a:r>
            <a:r>
              <a:rPr sz="2600" spc="0" dirty="0" smtClean="0">
                <a:latin typeface="Arial"/>
                <a:cs typeface="Arial"/>
              </a:rPr>
              <a:t>e</a:t>
            </a:r>
            <a:r>
              <a:rPr sz="2600" spc="5" dirty="0" smtClean="0">
                <a:latin typeface="Arial"/>
                <a:cs typeface="Arial"/>
              </a:rPr>
              <a:t>s</a:t>
            </a:r>
            <a:r>
              <a:rPr sz="2600" spc="0" dirty="0" smtClean="0">
                <a:latin typeface="Arial"/>
                <a:cs typeface="Arial"/>
              </a:rPr>
              <a:t>ts</a:t>
            </a:r>
            <a:r>
              <a:rPr sz="2600" spc="-15" dirty="0" smtClean="0">
                <a:latin typeface="Arial"/>
                <a:cs typeface="Arial"/>
              </a:rPr>
              <a:t> </a:t>
            </a:r>
            <a:r>
              <a:rPr sz="2600" spc="0" dirty="0" smtClean="0">
                <a:latin typeface="Arial"/>
                <a:cs typeface="Arial"/>
              </a:rPr>
              <a:t>s</a:t>
            </a:r>
            <a:r>
              <a:rPr sz="2600" spc="5" dirty="0" smtClean="0">
                <a:latin typeface="Arial"/>
                <a:cs typeface="Arial"/>
              </a:rPr>
              <a:t>h</a:t>
            </a:r>
            <a:r>
              <a:rPr sz="2600" spc="0" dirty="0" smtClean="0">
                <a:latin typeface="Arial"/>
                <a:cs typeface="Arial"/>
              </a:rPr>
              <a:t>o</a:t>
            </a:r>
            <a:r>
              <a:rPr sz="2600" spc="5" dirty="0" smtClean="0">
                <a:latin typeface="Arial"/>
                <a:cs typeface="Arial"/>
              </a:rPr>
              <a:t>u</a:t>
            </a:r>
            <a:r>
              <a:rPr sz="2600" spc="0" dirty="0" smtClean="0">
                <a:latin typeface="Arial"/>
                <a:cs typeface="Arial"/>
              </a:rPr>
              <a:t>ld</a:t>
            </a:r>
            <a:r>
              <a:rPr sz="2600" spc="-15" dirty="0" smtClean="0">
                <a:latin typeface="Arial"/>
                <a:cs typeface="Arial"/>
              </a:rPr>
              <a:t> </a:t>
            </a:r>
            <a:r>
              <a:rPr sz="2600" spc="0" dirty="0" smtClean="0">
                <a:latin typeface="Arial"/>
                <a:cs typeface="Arial"/>
              </a:rPr>
              <a:t>align</a:t>
            </a:r>
            <a:r>
              <a:rPr sz="2600" spc="5" dirty="0" smtClean="0">
                <a:latin typeface="Arial"/>
                <a:cs typeface="Arial"/>
              </a:rPr>
              <a:t> </a:t>
            </a:r>
            <a:r>
              <a:rPr sz="2600" spc="0" dirty="0" smtClean="0">
                <a:latin typeface="Arial"/>
                <a:cs typeface="Arial"/>
              </a:rPr>
              <a:t>with Ad</a:t>
            </a:r>
            <a:r>
              <a:rPr sz="2600" spc="5" dirty="0" smtClean="0">
                <a:latin typeface="Arial"/>
                <a:cs typeface="Arial"/>
              </a:rPr>
              <a:t>m</a:t>
            </a:r>
            <a:r>
              <a:rPr sz="2600" spc="0" dirty="0" smtClean="0">
                <a:latin typeface="Arial"/>
                <a:cs typeface="Arial"/>
              </a:rPr>
              <a:t>inistrator</a:t>
            </a:r>
            <a:r>
              <a:rPr sz="2600" spc="-15" dirty="0" smtClean="0">
                <a:latin typeface="Arial"/>
                <a:cs typeface="Arial"/>
              </a:rPr>
              <a:t> </a:t>
            </a:r>
            <a:r>
              <a:rPr sz="2600" spc="0" dirty="0" smtClean="0">
                <a:latin typeface="Arial"/>
                <a:cs typeface="Arial"/>
              </a:rPr>
              <a:t>a</a:t>
            </a:r>
            <a:r>
              <a:rPr sz="2600" spc="5" dirty="0" smtClean="0">
                <a:latin typeface="Arial"/>
                <a:cs typeface="Arial"/>
              </a:rPr>
              <a:t>c</a:t>
            </a:r>
            <a:r>
              <a:rPr sz="2600" spc="0" dirty="0" smtClean="0">
                <a:latin typeface="Arial"/>
                <a:cs typeface="Arial"/>
              </a:rPr>
              <a:t>tivit</a:t>
            </a:r>
            <a:r>
              <a:rPr sz="2600" spc="-10" dirty="0" smtClean="0">
                <a:latin typeface="Arial"/>
                <a:cs typeface="Arial"/>
              </a:rPr>
              <a:t>i</a:t>
            </a:r>
            <a:r>
              <a:rPr sz="2600" spc="0" dirty="0" smtClean="0">
                <a:latin typeface="Arial"/>
                <a:cs typeface="Arial"/>
              </a:rPr>
              <a:t>es</a:t>
            </a:r>
            <a:r>
              <a:rPr sz="2600" spc="-20" dirty="0" smtClean="0">
                <a:latin typeface="Arial"/>
                <a:cs typeface="Arial"/>
              </a:rPr>
              <a:t> </a:t>
            </a:r>
            <a:r>
              <a:rPr sz="2600" spc="0" dirty="0" smtClean="0">
                <a:latin typeface="Arial"/>
                <a:cs typeface="Arial"/>
              </a:rPr>
              <a:t>g</a:t>
            </a:r>
            <a:r>
              <a:rPr sz="2600" spc="5" dirty="0" smtClean="0">
                <a:latin typeface="Arial"/>
                <a:cs typeface="Arial"/>
              </a:rPr>
              <a:t>e</a:t>
            </a:r>
            <a:r>
              <a:rPr sz="2600" spc="0" dirty="0" smtClean="0">
                <a:latin typeface="Arial"/>
                <a:cs typeface="Arial"/>
              </a:rPr>
              <a:t>n</a:t>
            </a:r>
            <a:r>
              <a:rPr sz="2600" spc="5" dirty="0" smtClean="0">
                <a:latin typeface="Arial"/>
                <a:cs typeface="Arial"/>
              </a:rPr>
              <a:t>e</a:t>
            </a:r>
            <a:r>
              <a:rPr sz="2600" spc="0" dirty="0" smtClean="0">
                <a:latin typeface="Arial"/>
                <a:cs typeface="Arial"/>
              </a:rPr>
              <a:t>rated throu</a:t>
            </a:r>
            <a:r>
              <a:rPr sz="2600" spc="5" dirty="0" smtClean="0">
                <a:latin typeface="Arial"/>
                <a:cs typeface="Arial"/>
              </a:rPr>
              <a:t>g</a:t>
            </a:r>
            <a:r>
              <a:rPr sz="2600" spc="0" dirty="0" smtClean="0">
                <a:latin typeface="Arial"/>
                <a:cs typeface="Arial"/>
              </a:rPr>
              <a:t>h a</a:t>
            </a:r>
            <a:r>
              <a:rPr sz="2600" spc="5" dirty="0" smtClean="0">
                <a:latin typeface="Arial"/>
                <a:cs typeface="Arial"/>
              </a:rPr>
              <a:t>c</a:t>
            </a:r>
            <a:r>
              <a:rPr sz="2600" spc="0" dirty="0" smtClean="0">
                <a:latin typeface="Arial"/>
                <a:cs typeface="Arial"/>
              </a:rPr>
              <a:t>tivity reporting.</a:t>
            </a:r>
            <a:endParaRPr sz="2600">
              <a:latin typeface="Arial"/>
              <a:cs typeface="Arial"/>
            </a:endParaRPr>
          </a:p>
          <a:p>
            <a:pPr>
              <a:lnSpc>
                <a:spcPts val="550"/>
              </a:lnSpc>
              <a:spcBef>
                <a:spcPts val="44"/>
              </a:spcBef>
            </a:pPr>
            <a:endParaRPr sz="550"/>
          </a:p>
          <a:p>
            <a:pPr>
              <a:lnSpc>
                <a:spcPts val="1000"/>
              </a:lnSpc>
            </a:pPr>
            <a:endParaRPr sz="1000"/>
          </a:p>
          <a:p>
            <a:pPr marL="797560" marR="149860" indent="-335280">
              <a:lnSpc>
                <a:spcPct val="100000"/>
              </a:lnSpc>
              <a:buClr>
                <a:srgbClr val="1F3969"/>
              </a:buClr>
              <a:buFont typeface="Arial"/>
              <a:buChar char="•"/>
              <a:tabLst>
                <a:tab pos="797560" algn="l"/>
              </a:tabLst>
            </a:pPr>
            <a:r>
              <a:rPr sz="2400" dirty="0" smtClean="0">
                <a:latin typeface="Arial"/>
                <a:cs typeface="Arial"/>
              </a:rPr>
              <a:t>Ev</a:t>
            </a:r>
            <a:r>
              <a:rPr sz="2400" spc="-10" dirty="0" smtClean="0">
                <a:latin typeface="Arial"/>
                <a:cs typeface="Arial"/>
              </a:rPr>
              <a:t>e</a:t>
            </a:r>
            <a:r>
              <a:rPr sz="2400" spc="0" dirty="0" smtClean="0">
                <a:latin typeface="Arial"/>
                <a:cs typeface="Arial"/>
              </a:rPr>
              <a:t>ry</a:t>
            </a:r>
            <a:r>
              <a:rPr sz="2400" spc="5" dirty="0" smtClean="0">
                <a:latin typeface="Arial"/>
                <a:cs typeface="Arial"/>
              </a:rPr>
              <a:t> </a:t>
            </a:r>
            <a:r>
              <a:rPr sz="2400" spc="0" dirty="0" smtClean="0">
                <a:latin typeface="Arial"/>
                <a:cs typeface="Arial"/>
              </a:rPr>
              <a:t>request in SFS</a:t>
            </a:r>
            <a:r>
              <a:rPr sz="2400" spc="-10" dirty="0" smtClean="0">
                <a:latin typeface="Arial"/>
                <a:cs typeface="Arial"/>
              </a:rPr>
              <a:t> </a:t>
            </a:r>
            <a:r>
              <a:rPr sz="2400" spc="0" dirty="0" smtClean="0">
                <a:latin typeface="Arial"/>
                <a:cs typeface="Arial"/>
              </a:rPr>
              <a:t>shou</a:t>
            </a:r>
            <a:r>
              <a:rPr sz="2400" spc="-10" dirty="0" smtClean="0">
                <a:latin typeface="Arial"/>
                <a:cs typeface="Arial"/>
              </a:rPr>
              <a:t>l</a:t>
            </a:r>
            <a:r>
              <a:rPr sz="2400" spc="0" dirty="0" smtClean="0">
                <a:latin typeface="Arial"/>
                <a:cs typeface="Arial"/>
              </a:rPr>
              <a:t>d</a:t>
            </a:r>
            <a:r>
              <a:rPr sz="2400" spc="20" dirty="0" smtClean="0">
                <a:latin typeface="Arial"/>
                <a:cs typeface="Arial"/>
              </a:rPr>
              <a:t> </a:t>
            </a:r>
            <a:r>
              <a:rPr sz="2400" spc="0" dirty="0" smtClean="0">
                <a:latin typeface="Arial"/>
                <a:cs typeface="Arial"/>
              </a:rPr>
              <a:t>be ab</a:t>
            </a:r>
            <a:r>
              <a:rPr sz="2400" spc="-10" dirty="0" smtClean="0">
                <a:latin typeface="Arial"/>
                <a:cs typeface="Arial"/>
              </a:rPr>
              <a:t>l</a:t>
            </a:r>
            <a:r>
              <a:rPr sz="2400" spc="0" dirty="0" smtClean="0">
                <a:latin typeface="Arial"/>
                <a:cs typeface="Arial"/>
              </a:rPr>
              <a:t>e</a:t>
            </a:r>
            <a:r>
              <a:rPr sz="2400" spc="10" dirty="0" smtClean="0">
                <a:latin typeface="Arial"/>
                <a:cs typeface="Arial"/>
              </a:rPr>
              <a:t> </a:t>
            </a:r>
            <a:r>
              <a:rPr sz="2400" spc="0" dirty="0" smtClean="0">
                <a:latin typeface="Arial"/>
                <a:cs typeface="Arial"/>
              </a:rPr>
              <a:t>to </a:t>
            </a:r>
            <a:r>
              <a:rPr sz="2400" spc="-10" dirty="0" smtClean="0">
                <a:latin typeface="Arial"/>
                <a:cs typeface="Arial"/>
              </a:rPr>
              <a:t>b</a:t>
            </a:r>
            <a:r>
              <a:rPr sz="2400" spc="0" dirty="0" smtClean="0">
                <a:latin typeface="Arial"/>
                <a:cs typeface="Arial"/>
              </a:rPr>
              <a:t>e map</a:t>
            </a:r>
            <a:r>
              <a:rPr sz="2400" spc="-10" dirty="0" smtClean="0">
                <a:latin typeface="Arial"/>
                <a:cs typeface="Arial"/>
              </a:rPr>
              <a:t>p</a:t>
            </a:r>
            <a:r>
              <a:rPr sz="2400" spc="0" dirty="0" smtClean="0">
                <a:latin typeface="Arial"/>
                <a:cs typeface="Arial"/>
              </a:rPr>
              <a:t>ed back to an</a:t>
            </a:r>
            <a:r>
              <a:rPr sz="2400" spc="-10" dirty="0" smtClean="0">
                <a:latin typeface="Arial"/>
                <a:cs typeface="Arial"/>
              </a:rPr>
              <a:t> </a:t>
            </a:r>
            <a:r>
              <a:rPr sz="2400" spc="0" dirty="0" smtClean="0">
                <a:latin typeface="Arial"/>
                <a:cs typeface="Arial"/>
              </a:rPr>
              <a:t>authorized</a:t>
            </a:r>
            <a:r>
              <a:rPr sz="2400" spc="20" dirty="0" smtClean="0">
                <a:latin typeface="Arial"/>
                <a:cs typeface="Arial"/>
              </a:rPr>
              <a:t> </a:t>
            </a:r>
            <a:r>
              <a:rPr sz="2400" spc="0" dirty="0" smtClean="0">
                <a:latin typeface="Arial"/>
                <a:cs typeface="Arial"/>
              </a:rPr>
              <a:t>ag</a:t>
            </a:r>
            <a:r>
              <a:rPr sz="2400" spc="-10" dirty="0" smtClean="0">
                <a:latin typeface="Arial"/>
                <a:cs typeface="Arial"/>
              </a:rPr>
              <a:t>e</a:t>
            </a:r>
            <a:r>
              <a:rPr sz="2400" spc="0" dirty="0" smtClean="0">
                <a:latin typeface="Arial"/>
                <a:cs typeface="Arial"/>
              </a:rPr>
              <a:t>ncy</a:t>
            </a:r>
            <a:r>
              <a:rPr sz="2400" spc="10" dirty="0" smtClean="0">
                <a:latin typeface="Arial"/>
                <a:cs typeface="Arial"/>
              </a:rPr>
              <a:t> </a:t>
            </a:r>
            <a:r>
              <a:rPr sz="2400" spc="0" dirty="0" smtClean="0">
                <a:latin typeface="Arial"/>
                <a:cs typeface="Arial"/>
              </a:rPr>
              <a:t>request on audit.</a:t>
            </a:r>
            <a:endParaRPr sz="2400">
              <a:latin typeface="Arial"/>
              <a:cs typeface="Arial"/>
            </a:endParaRPr>
          </a:p>
          <a:p>
            <a:pPr>
              <a:lnSpc>
                <a:spcPts val="1200"/>
              </a:lnSpc>
              <a:spcBef>
                <a:spcPts val="3"/>
              </a:spcBef>
              <a:buClr>
                <a:srgbClr val="1F3969"/>
              </a:buClr>
              <a:buFont typeface="Arial"/>
              <a:buChar char="•"/>
            </a:pPr>
            <a:endParaRPr sz="1200"/>
          </a:p>
          <a:p>
            <a:pPr marL="797560" marR="12700" indent="-335280">
              <a:lnSpc>
                <a:spcPct val="100000"/>
              </a:lnSpc>
              <a:buClr>
                <a:srgbClr val="1F3969"/>
              </a:buClr>
              <a:buFont typeface="Arial"/>
              <a:buChar char="•"/>
              <a:tabLst>
                <a:tab pos="797560" algn="l"/>
              </a:tabLst>
            </a:pPr>
            <a:r>
              <a:rPr sz="2400" dirty="0" smtClean="0">
                <a:latin typeface="Arial"/>
                <a:cs typeface="Arial"/>
              </a:rPr>
              <a:t>R</a:t>
            </a:r>
            <a:r>
              <a:rPr sz="2400" spc="-10" dirty="0" smtClean="0">
                <a:latin typeface="Arial"/>
                <a:cs typeface="Arial"/>
              </a:rPr>
              <a:t>e</a:t>
            </a:r>
            <a:r>
              <a:rPr sz="2400" spc="0" dirty="0" smtClean="0">
                <a:latin typeface="Arial"/>
                <a:cs typeface="Arial"/>
              </a:rPr>
              <a:t>qu</a:t>
            </a:r>
            <a:r>
              <a:rPr sz="2400" spc="-10" dirty="0" smtClean="0">
                <a:latin typeface="Arial"/>
                <a:cs typeface="Arial"/>
              </a:rPr>
              <a:t>e</a:t>
            </a:r>
            <a:r>
              <a:rPr sz="2400" spc="0" dirty="0" smtClean="0">
                <a:latin typeface="Arial"/>
                <a:cs typeface="Arial"/>
              </a:rPr>
              <a:t>st</a:t>
            </a:r>
            <a:r>
              <a:rPr sz="2400" spc="15" dirty="0" smtClean="0">
                <a:latin typeface="Arial"/>
                <a:cs typeface="Arial"/>
              </a:rPr>
              <a:t> </a:t>
            </a:r>
            <a:r>
              <a:rPr sz="2400" spc="0" dirty="0" smtClean="0">
                <a:latin typeface="Arial"/>
                <a:cs typeface="Arial"/>
              </a:rPr>
              <a:t>authorizati</a:t>
            </a:r>
            <a:r>
              <a:rPr sz="2400" spc="-10" dirty="0" smtClean="0">
                <a:latin typeface="Arial"/>
                <a:cs typeface="Arial"/>
              </a:rPr>
              <a:t>o</a:t>
            </a:r>
            <a:r>
              <a:rPr sz="2400" spc="0" dirty="0" smtClean="0">
                <a:latin typeface="Arial"/>
                <a:cs typeface="Arial"/>
              </a:rPr>
              <a:t>ns</a:t>
            </a:r>
            <a:r>
              <a:rPr sz="2400" spc="20" dirty="0" smtClean="0">
                <a:latin typeface="Arial"/>
                <a:cs typeface="Arial"/>
              </a:rPr>
              <a:t> </a:t>
            </a:r>
            <a:r>
              <a:rPr sz="2400" spc="0" dirty="0" smtClean="0">
                <a:latin typeface="Arial"/>
                <a:cs typeface="Arial"/>
              </a:rPr>
              <a:t>shou</a:t>
            </a:r>
            <a:r>
              <a:rPr sz="2400" spc="-15" dirty="0" smtClean="0">
                <a:latin typeface="Arial"/>
                <a:cs typeface="Arial"/>
              </a:rPr>
              <a:t>l</a:t>
            </a:r>
            <a:r>
              <a:rPr sz="2400" spc="0" dirty="0" smtClean="0">
                <a:latin typeface="Arial"/>
                <a:cs typeface="Arial"/>
              </a:rPr>
              <a:t>d</a:t>
            </a:r>
            <a:r>
              <a:rPr sz="2400" spc="20" dirty="0" smtClean="0">
                <a:latin typeface="Arial"/>
                <a:cs typeface="Arial"/>
              </a:rPr>
              <a:t> </a:t>
            </a:r>
            <a:r>
              <a:rPr sz="2400" spc="0" dirty="0" smtClean="0">
                <a:latin typeface="Arial"/>
                <a:cs typeface="Arial"/>
              </a:rPr>
              <a:t>be based on ad</a:t>
            </a:r>
            <a:r>
              <a:rPr sz="2400" spc="-10" dirty="0" smtClean="0">
                <a:latin typeface="Arial"/>
                <a:cs typeface="Arial"/>
              </a:rPr>
              <a:t>h</a:t>
            </a:r>
            <a:r>
              <a:rPr sz="2400" spc="0" dirty="0" smtClean="0">
                <a:latin typeface="Arial"/>
                <a:cs typeface="Arial"/>
              </a:rPr>
              <a:t>erence</a:t>
            </a:r>
            <a:r>
              <a:rPr sz="2400" spc="20" dirty="0" smtClean="0">
                <a:latin typeface="Arial"/>
                <a:cs typeface="Arial"/>
              </a:rPr>
              <a:t> </a:t>
            </a:r>
            <a:r>
              <a:rPr sz="2400" spc="0" dirty="0" smtClean="0">
                <a:latin typeface="Arial"/>
                <a:cs typeface="Arial"/>
              </a:rPr>
              <a:t>to </a:t>
            </a:r>
            <a:r>
              <a:rPr sz="2400" spc="-10" dirty="0" smtClean="0">
                <a:latin typeface="Arial"/>
                <a:cs typeface="Arial"/>
              </a:rPr>
              <a:t>S</a:t>
            </a:r>
            <a:r>
              <a:rPr sz="2400" spc="0" dirty="0" smtClean="0">
                <a:latin typeface="Arial"/>
                <a:cs typeface="Arial"/>
              </a:rPr>
              <a:t>ep</a:t>
            </a:r>
            <a:r>
              <a:rPr sz="2400" spc="-10" dirty="0" smtClean="0">
                <a:latin typeface="Arial"/>
                <a:cs typeface="Arial"/>
              </a:rPr>
              <a:t>a</a:t>
            </a:r>
            <a:r>
              <a:rPr sz="2400" spc="0" dirty="0" smtClean="0">
                <a:latin typeface="Arial"/>
                <a:cs typeface="Arial"/>
              </a:rPr>
              <a:t>ration</a:t>
            </a:r>
            <a:r>
              <a:rPr sz="2400" spc="20" dirty="0" smtClean="0">
                <a:latin typeface="Arial"/>
                <a:cs typeface="Arial"/>
              </a:rPr>
              <a:t> </a:t>
            </a:r>
            <a:r>
              <a:rPr sz="2400" spc="0" dirty="0" smtClean="0">
                <a:latin typeface="Arial"/>
                <a:cs typeface="Arial"/>
              </a:rPr>
              <a:t>of </a:t>
            </a:r>
            <a:r>
              <a:rPr sz="2400" spc="-10" dirty="0" smtClean="0">
                <a:latin typeface="Arial"/>
                <a:cs typeface="Arial"/>
              </a:rPr>
              <a:t>D</a:t>
            </a:r>
            <a:r>
              <a:rPr sz="2400" spc="0" dirty="0" smtClean="0">
                <a:latin typeface="Arial"/>
                <a:cs typeface="Arial"/>
              </a:rPr>
              <a:t>uties</a:t>
            </a:r>
            <a:r>
              <a:rPr sz="2400" spc="5" dirty="0" smtClean="0">
                <a:latin typeface="Arial"/>
                <a:cs typeface="Arial"/>
              </a:rPr>
              <a:t> </a:t>
            </a:r>
            <a:r>
              <a:rPr sz="2400" spc="0" dirty="0" smtClean="0">
                <a:latin typeface="Arial"/>
                <a:cs typeface="Arial"/>
              </a:rPr>
              <a:t>best</a:t>
            </a:r>
            <a:r>
              <a:rPr sz="2400" spc="-10" dirty="0" smtClean="0">
                <a:latin typeface="Arial"/>
                <a:cs typeface="Arial"/>
              </a:rPr>
              <a:t> </a:t>
            </a:r>
            <a:r>
              <a:rPr sz="2400" spc="0" dirty="0" smtClean="0">
                <a:latin typeface="Arial"/>
                <a:cs typeface="Arial"/>
              </a:rPr>
              <a:t>practices for i</a:t>
            </a:r>
            <a:r>
              <a:rPr sz="2400" spc="-10" dirty="0" smtClean="0">
                <a:latin typeface="Arial"/>
                <a:cs typeface="Arial"/>
              </a:rPr>
              <a:t>n</a:t>
            </a:r>
            <a:r>
              <a:rPr sz="2400" spc="0" dirty="0" smtClean="0">
                <a:latin typeface="Arial"/>
                <a:cs typeface="Arial"/>
              </a:rPr>
              <a:t>ternal controls.</a:t>
            </a:r>
            <a:endParaRPr sz="240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17</a:t>
            </a:fld>
            <a:endParaRPr sz="1100">
              <a:latin typeface="Arial"/>
              <a:cs typeface="Arial"/>
            </a:endParaRPr>
          </a:p>
        </p:txBody>
      </p:sp>
      <p:sp>
        <p:nvSpPr>
          <p:cNvPr id="3" name="object 3"/>
          <p:cNvSpPr txBox="1">
            <a:spLocks noGrp="1"/>
          </p:cNvSpPr>
          <p:nvPr>
            <p:ph type="title"/>
          </p:nvPr>
        </p:nvSpPr>
        <p:spPr>
          <a:prstGeom prst="rect">
            <a:avLst/>
          </a:prstGeom>
        </p:spPr>
        <p:txBody>
          <a:bodyPr vert="horz" wrap="square" lIns="0" tIns="137159" rIns="0" bIns="0" rtlCol="0">
            <a:noAutofit/>
          </a:bodyPr>
          <a:lstStyle/>
          <a:p>
            <a:pPr marL="243204">
              <a:lnSpc>
                <a:spcPts val="4760"/>
              </a:lnSpc>
            </a:pPr>
            <a:r>
              <a:rPr sz="4000" b="1" spc="-30" dirty="0" smtClean="0">
                <a:solidFill>
                  <a:srgbClr val="1F3969"/>
                </a:solidFill>
                <a:latin typeface="Arial"/>
                <a:cs typeface="Arial"/>
              </a:rPr>
              <a:t>Ag</a:t>
            </a:r>
            <a:r>
              <a:rPr sz="4000" b="1" spc="-40" dirty="0" smtClean="0">
                <a:solidFill>
                  <a:srgbClr val="1F3969"/>
                </a:solidFill>
                <a:latin typeface="Arial"/>
                <a:cs typeface="Arial"/>
              </a:rPr>
              <a:t>e</a:t>
            </a:r>
            <a:r>
              <a:rPr sz="4000" b="1" spc="-25" dirty="0" smtClean="0">
                <a:solidFill>
                  <a:srgbClr val="1F3969"/>
                </a:solidFill>
                <a:latin typeface="Arial"/>
                <a:cs typeface="Arial"/>
              </a:rPr>
              <a:t>ncy</a:t>
            </a:r>
            <a:r>
              <a:rPr sz="4000" b="1" spc="10" dirty="0" smtClean="0">
                <a:solidFill>
                  <a:srgbClr val="1F3969"/>
                </a:solidFill>
                <a:latin typeface="Arial"/>
                <a:cs typeface="Arial"/>
              </a:rPr>
              <a:t> </a:t>
            </a:r>
            <a:r>
              <a:rPr sz="4000" b="1" spc="-20" dirty="0" smtClean="0">
                <a:solidFill>
                  <a:srgbClr val="1F3969"/>
                </a:solidFill>
                <a:latin typeface="Arial"/>
                <a:cs typeface="Arial"/>
              </a:rPr>
              <a:t>Internal</a:t>
            </a:r>
            <a:r>
              <a:rPr sz="4000" b="1" spc="10" dirty="0" smtClean="0">
                <a:solidFill>
                  <a:srgbClr val="1F3969"/>
                </a:solidFill>
                <a:latin typeface="Arial"/>
                <a:cs typeface="Arial"/>
              </a:rPr>
              <a:t> </a:t>
            </a:r>
            <a:r>
              <a:rPr sz="4000" b="1" spc="-25" dirty="0" smtClean="0">
                <a:solidFill>
                  <a:srgbClr val="1F3969"/>
                </a:solidFill>
                <a:latin typeface="Arial"/>
                <a:cs typeface="Arial"/>
              </a:rPr>
              <a:t>Process</a:t>
            </a:r>
            <a:r>
              <a:rPr sz="4000" b="1" spc="-5" dirty="0" smtClean="0">
                <a:solidFill>
                  <a:srgbClr val="1F3969"/>
                </a:solidFill>
                <a:latin typeface="Arial"/>
                <a:cs typeface="Arial"/>
              </a:rPr>
              <a:t> </a:t>
            </a:r>
            <a:r>
              <a:rPr sz="4000" b="1" spc="-25" dirty="0" smtClean="0">
                <a:solidFill>
                  <a:srgbClr val="1F3969"/>
                </a:solidFill>
                <a:latin typeface="Arial"/>
                <a:cs typeface="Arial"/>
              </a:rPr>
              <a:t>Form</a:t>
            </a:r>
            <a:endParaRPr sz="40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3286" y="1617725"/>
            <a:ext cx="1365503" cy="678179"/>
          </a:xfrm>
          <a:custGeom>
            <a:avLst/>
            <a:gdLst/>
            <a:ahLst/>
            <a:cxnLst/>
            <a:rect l="l" t="t" r="r" b="b"/>
            <a:pathLst>
              <a:path w="1365503" h="678179">
                <a:moveTo>
                  <a:pt x="1297686" y="0"/>
                </a:moveTo>
                <a:lnTo>
                  <a:pt x="59729" y="477"/>
                </a:lnTo>
                <a:lnTo>
                  <a:pt x="22097" y="17725"/>
                </a:lnTo>
                <a:lnTo>
                  <a:pt x="1543" y="53363"/>
                </a:lnTo>
                <a:lnTo>
                  <a:pt x="0" y="67818"/>
                </a:lnTo>
                <a:lnTo>
                  <a:pt x="477" y="618452"/>
                </a:lnTo>
                <a:lnTo>
                  <a:pt x="17729" y="656087"/>
                </a:lnTo>
                <a:lnTo>
                  <a:pt x="53366" y="676637"/>
                </a:lnTo>
                <a:lnTo>
                  <a:pt x="67818" y="678179"/>
                </a:lnTo>
                <a:lnTo>
                  <a:pt x="1305776" y="677702"/>
                </a:lnTo>
                <a:lnTo>
                  <a:pt x="1343411" y="660454"/>
                </a:lnTo>
                <a:lnTo>
                  <a:pt x="1363961" y="624816"/>
                </a:lnTo>
                <a:lnTo>
                  <a:pt x="1365503" y="610362"/>
                </a:lnTo>
                <a:lnTo>
                  <a:pt x="1365026" y="59727"/>
                </a:lnTo>
                <a:lnTo>
                  <a:pt x="1347778" y="22092"/>
                </a:lnTo>
                <a:lnTo>
                  <a:pt x="1312140" y="1542"/>
                </a:lnTo>
                <a:lnTo>
                  <a:pt x="1297686" y="0"/>
                </a:lnTo>
                <a:close/>
              </a:path>
            </a:pathLst>
          </a:custGeom>
          <a:solidFill>
            <a:srgbClr val="1E1E63"/>
          </a:solidFill>
        </p:spPr>
        <p:txBody>
          <a:bodyPr wrap="square" lIns="0" tIns="0" rIns="0" bIns="0" rtlCol="0">
            <a:noAutofit/>
          </a:bodyPr>
          <a:lstStyle/>
          <a:p>
            <a:endParaRPr/>
          </a:p>
        </p:txBody>
      </p:sp>
      <p:sp>
        <p:nvSpPr>
          <p:cNvPr id="3" name="object 3"/>
          <p:cNvSpPr/>
          <p:nvPr/>
        </p:nvSpPr>
        <p:spPr>
          <a:xfrm>
            <a:off x="383286" y="1617725"/>
            <a:ext cx="1365503" cy="678179"/>
          </a:xfrm>
          <a:custGeom>
            <a:avLst/>
            <a:gdLst/>
            <a:ahLst/>
            <a:cxnLst/>
            <a:rect l="l" t="t" r="r" b="b"/>
            <a:pathLst>
              <a:path w="1365503" h="678179">
                <a:moveTo>
                  <a:pt x="0" y="67818"/>
                </a:moveTo>
                <a:lnTo>
                  <a:pt x="12916" y="27992"/>
                </a:lnTo>
                <a:lnTo>
                  <a:pt x="45828" y="3643"/>
                </a:lnTo>
                <a:lnTo>
                  <a:pt x="1297686" y="0"/>
                </a:lnTo>
                <a:lnTo>
                  <a:pt x="1312140" y="1542"/>
                </a:lnTo>
                <a:lnTo>
                  <a:pt x="1347778" y="22092"/>
                </a:lnTo>
                <a:lnTo>
                  <a:pt x="1365026" y="59727"/>
                </a:lnTo>
                <a:lnTo>
                  <a:pt x="1365503" y="610362"/>
                </a:lnTo>
                <a:lnTo>
                  <a:pt x="1363961" y="624816"/>
                </a:lnTo>
                <a:lnTo>
                  <a:pt x="1343411" y="660454"/>
                </a:lnTo>
                <a:lnTo>
                  <a:pt x="1305776" y="677702"/>
                </a:lnTo>
                <a:lnTo>
                  <a:pt x="67818" y="678179"/>
                </a:lnTo>
                <a:lnTo>
                  <a:pt x="53366" y="676637"/>
                </a:lnTo>
                <a:lnTo>
                  <a:pt x="17729" y="656087"/>
                </a:lnTo>
                <a:lnTo>
                  <a:pt x="477" y="618452"/>
                </a:lnTo>
                <a:lnTo>
                  <a:pt x="0" y="67818"/>
                </a:lnTo>
                <a:close/>
              </a:path>
            </a:pathLst>
          </a:custGeom>
          <a:ln w="25908">
            <a:solidFill>
              <a:srgbClr val="FFFFFF"/>
            </a:solidFill>
          </a:ln>
        </p:spPr>
        <p:txBody>
          <a:bodyPr wrap="square" lIns="0" tIns="0" rIns="0" bIns="0" rtlCol="0">
            <a:noAutofit/>
          </a:bodyPr>
          <a:lstStyle/>
          <a:p>
            <a:endParaRPr/>
          </a:p>
        </p:txBody>
      </p:sp>
      <p:sp>
        <p:nvSpPr>
          <p:cNvPr id="4" name="object 4"/>
          <p:cNvSpPr txBox="1"/>
          <p:nvPr/>
        </p:nvSpPr>
        <p:spPr>
          <a:xfrm>
            <a:off x="454863" y="1674621"/>
            <a:ext cx="1220470" cy="194310"/>
          </a:xfrm>
          <a:prstGeom prst="rect">
            <a:avLst/>
          </a:prstGeom>
        </p:spPr>
        <p:txBody>
          <a:bodyPr vert="horz" wrap="square" lIns="0" tIns="0" rIns="0" bIns="0" rtlCol="0">
            <a:noAutofit/>
          </a:bodyPr>
          <a:lstStyle/>
          <a:p>
            <a:pPr marL="12700">
              <a:lnSpc>
                <a:spcPct val="100000"/>
              </a:lnSpc>
            </a:pPr>
            <a:r>
              <a:rPr sz="1200" dirty="0" smtClean="0">
                <a:solidFill>
                  <a:srgbClr val="FFFFFF"/>
                </a:solidFill>
                <a:latin typeface="Arial"/>
                <a:cs typeface="Arial"/>
              </a:rPr>
              <a:t>Appro</a:t>
            </a:r>
            <a:r>
              <a:rPr sz="1200" spc="-15" dirty="0" smtClean="0">
                <a:solidFill>
                  <a:srgbClr val="FFFFFF"/>
                </a:solidFill>
                <a:latin typeface="Arial"/>
                <a:cs typeface="Arial"/>
              </a:rPr>
              <a:t>v</a:t>
            </a:r>
            <a:r>
              <a:rPr sz="1200" spc="0" dirty="0" smtClean="0">
                <a:solidFill>
                  <a:srgbClr val="FFFFFF"/>
                </a:solidFill>
                <a:latin typeface="Arial"/>
                <a:cs typeface="Arial"/>
              </a:rPr>
              <a:t>ed</a:t>
            </a:r>
            <a:r>
              <a:rPr sz="1200" spc="-75" dirty="0" smtClean="0">
                <a:solidFill>
                  <a:srgbClr val="FFFFFF"/>
                </a:solidFill>
                <a:latin typeface="Arial"/>
                <a:cs typeface="Arial"/>
              </a:rPr>
              <a:t> </a:t>
            </a:r>
            <a:r>
              <a:rPr sz="1200" spc="0" dirty="0" smtClean="0">
                <a:solidFill>
                  <a:srgbClr val="FFFFFF"/>
                </a:solidFill>
                <a:latin typeface="Arial"/>
                <a:cs typeface="Arial"/>
              </a:rPr>
              <a:t>A</a:t>
            </a:r>
            <a:r>
              <a:rPr sz="1200" spc="-10" dirty="0" smtClean="0">
                <a:solidFill>
                  <a:srgbClr val="FFFFFF"/>
                </a:solidFill>
                <a:latin typeface="Arial"/>
                <a:cs typeface="Arial"/>
              </a:rPr>
              <a:t>g</a:t>
            </a:r>
            <a:r>
              <a:rPr sz="1200" spc="0" dirty="0" smtClean="0">
                <a:solidFill>
                  <a:srgbClr val="FFFFFF"/>
                </a:solidFill>
                <a:latin typeface="Arial"/>
                <a:cs typeface="Arial"/>
              </a:rPr>
              <a:t>e</a:t>
            </a:r>
            <a:r>
              <a:rPr sz="1200" spc="5" dirty="0" smtClean="0">
                <a:solidFill>
                  <a:srgbClr val="FFFFFF"/>
                </a:solidFill>
                <a:latin typeface="Arial"/>
                <a:cs typeface="Arial"/>
              </a:rPr>
              <a:t>n</a:t>
            </a:r>
            <a:r>
              <a:rPr sz="1200" spc="0" dirty="0" smtClean="0">
                <a:solidFill>
                  <a:srgbClr val="FFFFFF"/>
                </a:solidFill>
                <a:latin typeface="Arial"/>
                <a:cs typeface="Arial"/>
              </a:rPr>
              <a:t>cy</a:t>
            </a:r>
            <a:endParaRPr sz="1200">
              <a:latin typeface="Arial"/>
              <a:cs typeface="Arial"/>
            </a:endParaRPr>
          </a:p>
        </p:txBody>
      </p:sp>
      <p:sp>
        <p:nvSpPr>
          <p:cNvPr id="5" name="object 5"/>
          <p:cNvSpPr txBox="1"/>
          <p:nvPr/>
        </p:nvSpPr>
        <p:spPr>
          <a:xfrm>
            <a:off x="454863" y="1833371"/>
            <a:ext cx="593725" cy="194310"/>
          </a:xfrm>
          <a:prstGeom prst="rect">
            <a:avLst/>
          </a:prstGeom>
        </p:spPr>
        <p:txBody>
          <a:bodyPr vert="horz" wrap="square" lIns="0" tIns="0" rIns="0" bIns="0" rtlCol="0">
            <a:noAutofit/>
          </a:bodyPr>
          <a:lstStyle/>
          <a:p>
            <a:pPr marL="12700">
              <a:lnSpc>
                <a:spcPct val="100000"/>
              </a:lnSpc>
            </a:pPr>
            <a:r>
              <a:rPr sz="1200" dirty="0" smtClean="0">
                <a:solidFill>
                  <a:srgbClr val="FFFFFF"/>
                </a:solidFill>
                <a:latin typeface="Arial"/>
                <a:cs typeface="Arial"/>
              </a:rPr>
              <a:t>Re</a:t>
            </a:r>
            <a:r>
              <a:rPr sz="1200" spc="-5" dirty="0" smtClean="0">
                <a:solidFill>
                  <a:srgbClr val="FFFFFF"/>
                </a:solidFill>
                <a:latin typeface="Arial"/>
                <a:cs typeface="Arial"/>
              </a:rPr>
              <a:t>q</a:t>
            </a:r>
            <a:r>
              <a:rPr sz="1200" spc="0" dirty="0" smtClean="0">
                <a:solidFill>
                  <a:srgbClr val="FFFFFF"/>
                </a:solidFill>
                <a:latin typeface="Arial"/>
                <a:cs typeface="Arial"/>
              </a:rPr>
              <a:t>uest</a:t>
            </a:r>
            <a:endParaRPr sz="1200">
              <a:latin typeface="Arial"/>
              <a:cs typeface="Arial"/>
            </a:endParaRPr>
          </a:p>
        </p:txBody>
      </p:sp>
      <p:sp>
        <p:nvSpPr>
          <p:cNvPr id="6" name="object 6"/>
          <p:cNvSpPr/>
          <p:nvPr/>
        </p:nvSpPr>
        <p:spPr>
          <a:xfrm>
            <a:off x="662210" y="2068829"/>
            <a:ext cx="1365471" cy="1895856"/>
          </a:xfrm>
          <a:custGeom>
            <a:avLst/>
            <a:gdLst/>
            <a:ahLst/>
            <a:cxnLst/>
            <a:rect l="l" t="t" r="r" b="b"/>
            <a:pathLst>
              <a:path w="1365471" h="1895856">
                <a:moveTo>
                  <a:pt x="1228946" y="0"/>
                </a:moveTo>
                <a:lnTo>
                  <a:pt x="133486" y="32"/>
                </a:lnTo>
                <a:lnTo>
                  <a:pt x="91179" y="7701"/>
                </a:lnTo>
                <a:lnTo>
                  <a:pt x="54514" y="27339"/>
                </a:lnTo>
                <a:lnTo>
                  <a:pt x="25650" y="56792"/>
                </a:lnTo>
                <a:lnTo>
                  <a:pt x="6747" y="93905"/>
                </a:lnTo>
                <a:lnTo>
                  <a:pt x="126" y="133513"/>
                </a:lnTo>
                <a:lnTo>
                  <a:pt x="0" y="1762362"/>
                </a:lnTo>
                <a:lnTo>
                  <a:pt x="1094" y="1776962"/>
                </a:lnTo>
                <a:lnTo>
                  <a:pt x="13000" y="1817630"/>
                </a:lnTo>
                <a:lnTo>
                  <a:pt x="36160" y="1851927"/>
                </a:lnTo>
                <a:lnTo>
                  <a:pt x="68415" y="1877699"/>
                </a:lnTo>
                <a:lnTo>
                  <a:pt x="107605" y="1892791"/>
                </a:lnTo>
                <a:lnTo>
                  <a:pt x="136517" y="1895856"/>
                </a:lnTo>
                <a:lnTo>
                  <a:pt x="1231957" y="1895823"/>
                </a:lnTo>
                <a:lnTo>
                  <a:pt x="1274276" y="1888159"/>
                </a:lnTo>
                <a:lnTo>
                  <a:pt x="1310941" y="1868523"/>
                </a:lnTo>
                <a:lnTo>
                  <a:pt x="1339799" y="1839070"/>
                </a:lnTo>
                <a:lnTo>
                  <a:pt x="1358693" y="1801954"/>
                </a:lnTo>
                <a:lnTo>
                  <a:pt x="1365471" y="1759331"/>
                </a:lnTo>
                <a:lnTo>
                  <a:pt x="1365438" y="133513"/>
                </a:lnTo>
                <a:lnTo>
                  <a:pt x="1357774" y="91194"/>
                </a:lnTo>
                <a:lnTo>
                  <a:pt x="1338138" y="54529"/>
                </a:lnTo>
                <a:lnTo>
                  <a:pt x="1308685" y="25671"/>
                </a:lnTo>
                <a:lnTo>
                  <a:pt x="1271569" y="6777"/>
                </a:lnTo>
                <a:lnTo>
                  <a:pt x="1228946" y="0"/>
                </a:lnTo>
                <a:close/>
              </a:path>
            </a:pathLst>
          </a:custGeom>
          <a:solidFill>
            <a:srgbClr val="FFFFFF"/>
          </a:solidFill>
        </p:spPr>
        <p:txBody>
          <a:bodyPr wrap="square" lIns="0" tIns="0" rIns="0" bIns="0" rtlCol="0">
            <a:noAutofit/>
          </a:bodyPr>
          <a:lstStyle/>
          <a:p>
            <a:endParaRPr/>
          </a:p>
        </p:txBody>
      </p:sp>
      <p:sp>
        <p:nvSpPr>
          <p:cNvPr id="7" name="object 7"/>
          <p:cNvSpPr/>
          <p:nvPr/>
        </p:nvSpPr>
        <p:spPr>
          <a:xfrm>
            <a:off x="662177" y="2068829"/>
            <a:ext cx="1365504" cy="1895856"/>
          </a:xfrm>
          <a:custGeom>
            <a:avLst/>
            <a:gdLst/>
            <a:ahLst/>
            <a:cxnLst/>
            <a:rect l="l" t="t" r="r" b="b"/>
            <a:pathLst>
              <a:path w="1365503" h="1895856">
                <a:moveTo>
                  <a:pt x="0" y="136525"/>
                </a:moveTo>
                <a:lnTo>
                  <a:pt x="6780" y="93905"/>
                </a:lnTo>
                <a:lnTo>
                  <a:pt x="25683" y="56792"/>
                </a:lnTo>
                <a:lnTo>
                  <a:pt x="54547" y="27339"/>
                </a:lnTo>
                <a:lnTo>
                  <a:pt x="91212" y="7701"/>
                </a:lnTo>
                <a:lnTo>
                  <a:pt x="133519" y="32"/>
                </a:lnTo>
                <a:lnTo>
                  <a:pt x="1228979" y="0"/>
                </a:lnTo>
                <a:lnTo>
                  <a:pt x="1243665" y="779"/>
                </a:lnTo>
                <a:lnTo>
                  <a:pt x="1284692" y="11835"/>
                </a:lnTo>
                <a:lnTo>
                  <a:pt x="1319493" y="34290"/>
                </a:lnTo>
                <a:lnTo>
                  <a:pt x="1345913" y="65989"/>
                </a:lnTo>
                <a:lnTo>
                  <a:pt x="1361798" y="104779"/>
                </a:lnTo>
                <a:lnTo>
                  <a:pt x="1365504" y="1759331"/>
                </a:lnTo>
                <a:lnTo>
                  <a:pt x="1364724" y="1774017"/>
                </a:lnTo>
                <a:lnTo>
                  <a:pt x="1353668" y="1815044"/>
                </a:lnTo>
                <a:lnTo>
                  <a:pt x="1331213" y="1849845"/>
                </a:lnTo>
                <a:lnTo>
                  <a:pt x="1299514" y="1876265"/>
                </a:lnTo>
                <a:lnTo>
                  <a:pt x="1260724" y="1892150"/>
                </a:lnTo>
                <a:lnTo>
                  <a:pt x="136550" y="1895856"/>
                </a:lnTo>
                <a:lnTo>
                  <a:pt x="121869" y="1895076"/>
                </a:lnTo>
                <a:lnTo>
                  <a:pt x="80847" y="1884022"/>
                </a:lnTo>
                <a:lnTo>
                  <a:pt x="46041" y="1861571"/>
                </a:lnTo>
                <a:lnTo>
                  <a:pt x="19609" y="1829877"/>
                </a:lnTo>
                <a:lnTo>
                  <a:pt x="3712" y="1791093"/>
                </a:lnTo>
                <a:lnTo>
                  <a:pt x="0" y="136525"/>
                </a:lnTo>
                <a:close/>
              </a:path>
            </a:pathLst>
          </a:custGeom>
          <a:ln w="25908">
            <a:solidFill>
              <a:srgbClr val="1E1E63"/>
            </a:solidFill>
          </a:ln>
        </p:spPr>
        <p:txBody>
          <a:bodyPr wrap="square" lIns="0" tIns="0" rIns="0" bIns="0" rtlCol="0">
            <a:noAutofit/>
          </a:bodyPr>
          <a:lstStyle/>
          <a:p>
            <a:endParaRPr/>
          </a:p>
        </p:txBody>
      </p:sp>
      <p:sp>
        <p:nvSpPr>
          <p:cNvPr id="8" name="object 8"/>
          <p:cNvSpPr txBox="1"/>
          <p:nvPr/>
        </p:nvSpPr>
        <p:spPr>
          <a:xfrm>
            <a:off x="774598" y="2167128"/>
            <a:ext cx="1086485"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E</a:t>
            </a:r>
            <a:r>
              <a:rPr sz="1200" spc="-10" dirty="0" smtClean="0">
                <a:latin typeface="Arial"/>
                <a:cs typeface="Arial"/>
              </a:rPr>
              <a:t>f</a:t>
            </a:r>
            <a:r>
              <a:rPr sz="1200" spc="10" dirty="0" smtClean="0">
                <a:latin typeface="Arial"/>
                <a:cs typeface="Arial"/>
              </a:rPr>
              <a:t>f</a:t>
            </a:r>
            <a:r>
              <a:rPr sz="1200" spc="0" dirty="0" smtClean="0">
                <a:latin typeface="Arial"/>
                <a:cs typeface="Arial"/>
              </a:rPr>
              <a:t>ecti</a:t>
            </a:r>
            <a:r>
              <a:rPr sz="1200" spc="-15" dirty="0" smtClean="0">
                <a:latin typeface="Arial"/>
                <a:cs typeface="Arial"/>
              </a:rPr>
              <a:t>v</a:t>
            </a:r>
            <a:r>
              <a:rPr sz="1200" spc="0" dirty="0" smtClean="0">
                <a:latin typeface="Arial"/>
                <a:cs typeface="Arial"/>
              </a:rPr>
              <a:t>e</a:t>
            </a:r>
            <a:r>
              <a:rPr sz="1200" spc="-20" dirty="0" smtClean="0">
                <a:latin typeface="Arial"/>
                <a:cs typeface="Arial"/>
              </a:rPr>
              <a:t> </a:t>
            </a:r>
            <a:r>
              <a:rPr sz="1200" spc="0" dirty="0" smtClean="0">
                <a:latin typeface="Arial"/>
                <a:cs typeface="Arial"/>
              </a:rPr>
              <a:t>Date</a:t>
            </a:r>
            <a:endParaRPr sz="1200">
              <a:latin typeface="Arial"/>
              <a:cs typeface="Arial"/>
            </a:endParaRPr>
          </a:p>
        </p:txBody>
      </p:sp>
      <p:sp>
        <p:nvSpPr>
          <p:cNvPr id="9" name="object 9"/>
          <p:cNvSpPr txBox="1"/>
          <p:nvPr/>
        </p:nvSpPr>
        <p:spPr>
          <a:xfrm>
            <a:off x="774598" y="2351532"/>
            <a:ext cx="878840" cy="37846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ID Nu</a:t>
            </a:r>
            <a:r>
              <a:rPr sz="1200" spc="5" dirty="0" smtClean="0">
                <a:latin typeface="Arial"/>
                <a:cs typeface="Arial"/>
              </a:rPr>
              <a:t>m</a:t>
            </a:r>
            <a:r>
              <a:rPr sz="1200" spc="0" dirty="0" smtClean="0">
                <a:latin typeface="Arial"/>
                <a:cs typeface="Arial"/>
              </a:rPr>
              <a:t>ber</a:t>
            </a:r>
            <a:endParaRPr sz="1200">
              <a:latin typeface="Arial"/>
              <a:cs typeface="Arial"/>
            </a:endParaRPr>
          </a:p>
          <a:p>
            <a:pPr marL="127000" indent="-114300">
              <a:lnSpc>
                <a:spcPct val="100000"/>
              </a:lnSpc>
              <a:spcBef>
                <a:spcPts val="10"/>
              </a:spcBef>
              <a:buFont typeface="Arial"/>
              <a:buChar char="•"/>
              <a:tabLst>
                <a:tab pos="127000" algn="l"/>
              </a:tabLst>
            </a:pPr>
            <a:r>
              <a:rPr sz="1200" spc="0" dirty="0" smtClean="0">
                <a:latin typeface="Arial"/>
                <a:cs typeface="Arial"/>
              </a:rPr>
              <a:t>N</a:t>
            </a:r>
            <a:r>
              <a:rPr sz="1200" spc="-100" dirty="0" smtClean="0">
                <a:latin typeface="Arial"/>
                <a:cs typeface="Arial"/>
              </a:rPr>
              <a:t>y</a:t>
            </a:r>
            <a:r>
              <a:rPr sz="1200" spc="0" dirty="0" smtClean="0">
                <a:latin typeface="Arial"/>
                <a:cs typeface="Arial"/>
              </a:rPr>
              <a:t>.</a:t>
            </a:r>
            <a:r>
              <a:rPr sz="1200" spc="-5" dirty="0" smtClean="0">
                <a:latin typeface="Arial"/>
                <a:cs typeface="Arial"/>
              </a:rPr>
              <a:t>g</a:t>
            </a:r>
            <a:r>
              <a:rPr sz="1200" spc="0" dirty="0" smtClean="0">
                <a:latin typeface="Arial"/>
                <a:cs typeface="Arial"/>
              </a:rPr>
              <a:t>ov</a:t>
            </a:r>
            <a:r>
              <a:rPr sz="1200" spc="10" dirty="0" smtClean="0">
                <a:latin typeface="Arial"/>
                <a:cs typeface="Arial"/>
              </a:rPr>
              <a:t> </a:t>
            </a:r>
            <a:r>
              <a:rPr sz="1200" spc="0" dirty="0" smtClean="0">
                <a:latin typeface="Arial"/>
                <a:cs typeface="Arial"/>
              </a:rPr>
              <a:t>id</a:t>
            </a:r>
            <a:endParaRPr sz="1200">
              <a:latin typeface="Arial"/>
              <a:cs typeface="Arial"/>
            </a:endParaRPr>
          </a:p>
        </p:txBody>
      </p:sp>
      <p:sp>
        <p:nvSpPr>
          <p:cNvPr id="10" name="object 10"/>
          <p:cNvSpPr txBox="1"/>
          <p:nvPr/>
        </p:nvSpPr>
        <p:spPr>
          <a:xfrm>
            <a:off x="774598" y="2720340"/>
            <a:ext cx="977265"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E</a:t>
            </a:r>
            <a:r>
              <a:rPr sz="1200" spc="5" dirty="0" smtClean="0">
                <a:latin typeface="Arial"/>
                <a:cs typeface="Arial"/>
              </a:rPr>
              <a:t>m</a:t>
            </a:r>
            <a:r>
              <a:rPr sz="1200" spc="0" dirty="0" smtClean="0">
                <a:latin typeface="Arial"/>
                <a:cs typeface="Arial"/>
              </a:rPr>
              <a:t>plo</a:t>
            </a:r>
            <a:r>
              <a:rPr sz="1200" spc="-10" dirty="0" smtClean="0">
                <a:latin typeface="Arial"/>
                <a:cs typeface="Arial"/>
              </a:rPr>
              <a:t>y</a:t>
            </a:r>
            <a:r>
              <a:rPr sz="1200" spc="0" dirty="0" smtClean="0">
                <a:latin typeface="Arial"/>
                <a:cs typeface="Arial"/>
              </a:rPr>
              <a:t>ee</a:t>
            </a:r>
            <a:r>
              <a:rPr sz="1200" spc="-20" dirty="0" smtClean="0">
                <a:latin typeface="Arial"/>
                <a:cs typeface="Arial"/>
              </a:rPr>
              <a:t> </a:t>
            </a:r>
            <a:r>
              <a:rPr sz="1200" spc="0" dirty="0" smtClean="0">
                <a:latin typeface="Arial"/>
                <a:cs typeface="Arial"/>
              </a:rPr>
              <a:t>id</a:t>
            </a:r>
            <a:endParaRPr sz="1200">
              <a:latin typeface="Arial"/>
              <a:cs typeface="Arial"/>
            </a:endParaRPr>
          </a:p>
        </p:txBody>
      </p:sp>
      <p:sp>
        <p:nvSpPr>
          <p:cNvPr id="11" name="object 11"/>
          <p:cNvSpPr txBox="1"/>
          <p:nvPr/>
        </p:nvSpPr>
        <p:spPr>
          <a:xfrm>
            <a:off x="774598" y="2904744"/>
            <a:ext cx="530225"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Roles</a:t>
            </a:r>
            <a:endParaRPr sz="1200">
              <a:latin typeface="Arial"/>
              <a:cs typeface="Arial"/>
            </a:endParaRPr>
          </a:p>
        </p:txBody>
      </p:sp>
      <p:sp>
        <p:nvSpPr>
          <p:cNvPr id="12" name="object 12"/>
          <p:cNvSpPr/>
          <p:nvPr/>
        </p:nvSpPr>
        <p:spPr>
          <a:xfrm>
            <a:off x="1955292" y="1671827"/>
            <a:ext cx="438912" cy="341375"/>
          </a:xfrm>
          <a:custGeom>
            <a:avLst/>
            <a:gdLst/>
            <a:ahLst/>
            <a:cxnLst/>
            <a:rect l="l" t="t" r="r" b="b"/>
            <a:pathLst>
              <a:path w="438912" h="341375">
                <a:moveTo>
                  <a:pt x="268224" y="0"/>
                </a:moveTo>
                <a:lnTo>
                  <a:pt x="268224" y="68325"/>
                </a:lnTo>
                <a:lnTo>
                  <a:pt x="0" y="68325"/>
                </a:lnTo>
                <a:lnTo>
                  <a:pt x="0" y="273050"/>
                </a:lnTo>
                <a:lnTo>
                  <a:pt x="268224" y="273050"/>
                </a:lnTo>
                <a:lnTo>
                  <a:pt x="268224" y="341375"/>
                </a:lnTo>
                <a:lnTo>
                  <a:pt x="438912" y="170687"/>
                </a:lnTo>
                <a:lnTo>
                  <a:pt x="268224" y="0"/>
                </a:lnTo>
                <a:close/>
              </a:path>
            </a:pathLst>
          </a:custGeom>
          <a:solidFill>
            <a:srgbClr val="2A2A83"/>
          </a:solidFill>
        </p:spPr>
        <p:txBody>
          <a:bodyPr wrap="square" lIns="0" tIns="0" rIns="0" bIns="0" rtlCol="0">
            <a:noAutofit/>
          </a:bodyPr>
          <a:lstStyle/>
          <a:p>
            <a:endParaRPr/>
          </a:p>
        </p:txBody>
      </p:sp>
      <p:sp>
        <p:nvSpPr>
          <p:cNvPr id="13" name="object 13"/>
          <p:cNvSpPr/>
          <p:nvPr/>
        </p:nvSpPr>
        <p:spPr>
          <a:xfrm>
            <a:off x="2576322" y="1617725"/>
            <a:ext cx="1367027" cy="678179"/>
          </a:xfrm>
          <a:custGeom>
            <a:avLst/>
            <a:gdLst/>
            <a:ahLst/>
            <a:cxnLst/>
            <a:rect l="l" t="t" r="r" b="b"/>
            <a:pathLst>
              <a:path w="1367027" h="678179">
                <a:moveTo>
                  <a:pt x="1299210" y="0"/>
                </a:moveTo>
                <a:lnTo>
                  <a:pt x="59727" y="477"/>
                </a:lnTo>
                <a:lnTo>
                  <a:pt x="22092" y="17725"/>
                </a:lnTo>
                <a:lnTo>
                  <a:pt x="1542" y="53363"/>
                </a:lnTo>
                <a:lnTo>
                  <a:pt x="0" y="67818"/>
                </a:lnTo>
                <a:lnTo>
                  <a:pt x="477" y="618452"/>
                </a:lnTo>
                <a:lnTo>
                  <a:pt x="17725" y="656087"/>
                </a:lnTo>
                <a:lnTo>
                  <a:pt x="53363" y="676637"/>
                </a:lnTo>
                <a:lnTo>
                  <a:pt x="67817" y="678179"/>
                </a:lnTo>
                <a:lnTo>
                  <a:pt x="1307300" y="677702"/>
                </a:lnTo>
                <a:lnTo>
                  <a:pt x="1344935" y="660454"/>
                </a:lnTo>
                <a:lnTo>
                  <a:pt x="1365485" y="624816"/>
                </a:lnTo>
                <a:lnTo>
                  <a:pt x="1367027" y="610362"/>
                </a:lnTo>
                <a:lnTo>
                  <a:pt x="1366550" y="59727"/>
                </a:lnTo>
                <a:lnTo>
                  <a:pt x="1349302" y="22092"/>
                </a:lnTo>
                <a:lnTo>
                  <a:pt x="1313664" y="1542"/>
                </a:lnTo>
                <a:lnTo>
                  <a:pt x="1299210" y="0"/>
                </a:lnTo>
                <a:close/>
              </a:path>
            </a:pathLst>
          </a:custGeom>
          <a:solidFill>
            <a:srgbClr val="5353AC"/>
          </a:solidFill>
        </p:spPr>
        <p:txBody>
          <a:bodyPr wrap="square" lIns="0" tIns="0" rIns="0" bIns="0" rtlCol="0">
            <a:noAutofit/>
          </a:bodyPr>
          <a:lstStyle/>
          <a:p>
            <a:endParaRPr/>
          </a:p>
        </p:txBody>
      </p:sp>
      <p:sp>
        <p:nvSpPr>
          <p:cNvPr id="14" name="object 14"/>
          <p:cNvSpPr/>
          <p:nvPr/>
        </p:nvSpPr>
        <p:spPr>
          <a:xfrm>
            <a:off x="2576322" y="1617725"/>
            <a:ext cx="1367027" cy="678179"/>
          </a:xfrm>
          <a:custGeom>
            <a:avLst/>
            <a:gdLst/>
            <a:ahLst/>
            <a:cxnLst/>
            <a:rect l="l" t="t" r="r" b="b"/>
            <a:pathLst>
              <a:path w="1367027" h="678179">
                <a:moveTo>
                  <a:pt x="0" y="67818"/>
                </a:moveTo>
                <a:lnTo>
                  <a:pt x="12912" y="27992"/>
                </a:lnTo>
                <a:lnTo>
                  <a:pt x="45823" y="3643"/>
                </a:lnTo>
                <a:lnTo>
                  <a:pt x="1299210" y="0"/>
                </a:lnTo>
                <a:lnTo>
                  <a:pt x="1313664" y="1542"/>
                </a:lnTo>
                <a:lnTo>
                  <a:pt x="1349302" y="22092"/>
                </a:lnTo>
                <a:lnTo>
                  <a:pt x="1366550" y="59727"/>
                </a:lnTo>
                <a:lnTo>
                  <a:pt x="1367027" y="610362"/>
                </a:lnTo>
                <a:lnTo>
                  <a:pt x="1365485" y="624816"/>
                </a:lnTo>
                <a:lnTo>
                  <a:pt x="1344935" y="660454"/>
                </a:lnTo>
                <a:lnTo>
                  <a:pt x="1307300" y="677702"/>
                </a:lnTo>
                <a:lnTo>
                  <a:pt x="67817" y="678179"/>
                </a:lnTo>
                <a:lnTo>
                  <a:pt x="53363" y="676637"/>
                </a:lnTo>
                <a:lnTo>
                  <a:pt x="17725" y="656087"/>
                </a:lnTo>
                <a:lnTo>
                  <a:pt x="477" y="618452"/>
                </a:lnTo>
                <a:lnTo>
                  <a:pt x="0" y="67818"/>
                </a:lnTo>
                <a:close/>
              </a:path>
            </a:pathLst>
          </a:custGeom>
          <a:ln w="25908">
            <a:solidFill>
              <a:srgbClr val="FFFFFF"/>
            </a:solidFill>
          </a:ln>
        </p:spPr>
        <p:txBody>
          <a:bodyPr wrap="square" lIns="0" tIns="0" rIns="0" bIns="0" rtlCol="0">
            <a:noAutofit/>
          </a:bodyPr>
          <a:lstStyle/>
          <a:p>
            <a:endParaRPr/>
          </a:p>
        </p:txBody>
      </p:sp>
      <p:sp>
        <p:nvSpPr>
          <p:cNvPr id="15" name="object 15"/>
          <p:cNvSpPr txBox="1"/>
          <p:nvPr/>
        </p:nvSpPr>
        <p:spPr>
          <a:xfrm>
            <a:off x="2649092" y="1674621"/>
            <a:ext cx="932180" cy="194310"/>
          </a:xfrm>
          <a:prstGeom prst="rect">
            <a:avLst/>
          </a:prstGeom>
        </p:spPr>
        <p:txBody>
          <a:bodyPr vert="horz" wrap="square" lIns="0" tIns="0" rIns="0" bIns="0" rtlCol="0">
            <a:noAutofit/>
          </a:bodyPr>
          <a:lstStyle/>
          <a:p>
            <a:pPr marL="12700">
              <a:lnSpc>
                <a:spcPct val="100000"/>
              </a:lnSpc>
            </a:pPr>
            <a:r>
              <a:rPr sz="1200" dirty="0" smtClean="0">
                <a:solidFill>
                  <a:srgbClr val="FFFFFF"/>
                </a:solidFill>
                <a:latin typeface="Arial"/>
                <a:cs typeface="Arial"/>
              </a:rPr>
              <a:t>ASA</a:t>
            </a:r>
            <a:r>
              <a:rPr sz="1200" spc="-80" dirty="0" smtClean="0">
                <a:solidFill>
                  <a:srgbClr val="FFFFFF"/>
                </a:solidFill>
                <a:latin typeface="Arial"/>
                <a:cs typeface="Arial"/>
              </a:rPr>
              <a:t> </a:t>
            </a:r>
            <a:r>
              <a:rPr sz="1200" spc="-5" dirty="0" smtClean="0">
                <a:solidFill>
                  <a:srgbClr val="FFFFFF"/>
                </a:solidFill>
                <a:latin typeface="Arial"/>
                <a:cs typeface="Arial"/>
              </a:rPr>
              <a:t>R</a:t>
            </a:r>
            <a:r>
              <a:rPr sz="1200" spc="0" dirty="0" smtClean="0">
                <a:solidFill>
                  <a:srgbClr val="FFFFFF"/>
                </a:solidFill>
                <a:latin typeface="Arial"/>
                <a:cs typeface="Arial"/>
              </a:rPr>
              <a:t>e</a:t>
            </a:r>
            <a:r>
              <a:rPr sz="1200" spc="-5" dirty="0" smtClean="0">
                <a:solidFill>
                  <a:srgbClr val="FFFFFF"/>
                </a:solidFill>
                <a:latin typeface="Arial"/>
                <a:cs typeface="Arial"/>
              </a:rPr>
              <a:t>q</a:t>
            </a:r>
            <a:r>
              <a:rPr sz="1200" spc="0" dirty="0" smtClean="0">
                <a:solidFill>
                  <a:srgbClr val="FFFFFF"/>
                </a:solidFill>
                <a:latin typeface="Arial"/>
                <a:cs typeface="Arial"/>
              </a:rPr>
              <a:t>u</a:t>
            </a:r>
            <a:r>
              <a:rPr sz="1200" spc="5" dirty="0" smtClean="0">
                <a:solidFill>
                  <a:srgbClr val="FFFFFF"/>
                </a:solidFill>
                <a:latin typeface="Arial"/>
                <a:cs typeface="Arial"/>
              </a:rPr>
              <a:t>e</a:t>
            </a:r>
            <a:r>
              <a:rPr sz="1200" spc="0" dirty="0" smtClean="0">
                <a:solidFill>
                  <a:srgbClr val="FFFFFF"/>
                </a:solidFill>
                <a:latin typeface="Arial"/>
                <a:cs typeface="Arial"/>
              </a:rPr>
              <a:t>st</a:t>
            </a:r>
            <a:endParaRPr sz="1200">
              <a:latin typeface="Arial"/>
              <a:cs typeface="Arial"/>
            </a:endParaRPr>
          </a:p>
        </p:txBody>
      </p:sp>
      <p:sp>
        <p:nvSpPr>
          <p:cNvPr id="16" name="object 16"/>
          <p:cNvSpPr/>
          <p:nvPr/>
        </p:nvSpPr>
        <p:spPr>
          <a:xfrm>
            <a:off x="2856738" y="2068829"/>
            <a:ext cx="1365503" cy="1895856"/>
          </a:xfrm>
          <a:custGeom>
            <a:avLst/>
            <a:gdLst/>
            <a:ahLst/>
            <a:cxnLst/>
            <a:rect l="l" t="t" r="r" b="b"/>
            <a:pathLst>
              <a:path w="1365503" h="1895856">
                <a:moveTo>
                  <a:pt x="1228978" y="0"/>
                </a:moveTo>
                <a:lnTo>
                  <a:pt x="133513" y="32"/>
                </a:lnTo>
                <a:lnTo>
                  <a:pt x="91194" y="7696"/>
                </a:lnTo>
                <a:lnTo>
                  <a:pt x="54529" y="27332"/>
                </a:lnTo>
                <a:lnTo>
                  <a:pt x="25671" y="56785"/>
                </a:lnTo>
                <a:lnTo>
                  <a:pt x="6777" y="93901"/>
                </a:lnTo>
                <a:lnTo>
                  <a:pt x="0" y="136525"/>
                </a:lnTo>
                <a:lnTo>
                  <a:pt x="32" y="1762342"/>
                </a:lnTo>
                <a:lnTo>
                  <a:pt x="7696" y="1804661"/>
                </a:lnTo>
                <a:lnTo>
                  <a:pt x="27332" y="1841326"/>
                </a:lnTo>
                <a:lnTo>
                  <a:pt x="56785" y="1870184"/>
                </a:lnTo>
                <a:lnTo>
                  <a:pt x="93901" y="1889078"/>
                </a:lnTo>
                <a:lnTo>
                  <a:pt x="136525" y="1895856"/>
                </a:lnTo>
                <a:lnTo>
                  <a:pt x="1231990" y="1895823"/>
                </a:lnTo>
                <a:lnTo>
                  <a:pt x="1274309" y="1888159"/>
                </a:lnTo>
                <a:lnTo>
                  <a:pt x="1310974" y="1868523"/>
                </a:lnTo>
                <a:lnTo>
                  <a:pt x="1339832" y="1839070"/>
                </a:lnTo>
                <a:lnTo>
                  <a:pt x="1358726" y="1801954"/>
                </a:lnTo>
                <a:lnTo>
                  <a:pt x="1365503" y="1759331"/>
                </a:lnTo>
                <a:lnTo>
                  <a:pt x="1365471" y="133513"/>
                </a:lnTo>
                <a:lnTo>
                  <a:pt x="1357807" y="91194"/>
                </a:lnTo>
                <a:lnTo>
                  <a:pt x="1338171" y="54529"/>
                </a:lnTo>
                <a:lnTo>
                  <a:pt x="1308718" y="25671"/>
                </a:lnTo>
                <a:lnTo>
                  <a:pt x="1271602" y="6777"/>
                </a:lnTo>
                <a:lnTo>
                  <a:pt x="1228978" y="0"/>
                </a:lnTo>
                <a:close/>
              </a:path>
            </a:pathLst>
          </a:custGeom>
          <a:solidFill>
            <a:srgbClr val="FFFFFF"/>
          </a:solidFill>
        </p:spPr>
        <p:txBody>
          <a:bodyPr wrap="square" lIns="0" tIns="0" rIns="0" bIns="0" rtlCol="0">
            <a:noAutofit/>
          </a:bodyPr>
          <a:lstStyle/>
          <a:p>
            <a:endParaRPr/>
          </a:p>
        </p:txBody>
      </p:sp>
      <p:sp>
        <p:nvSpPr>
          <p:cNvPr id="17" name="object 17"/>
          <p:cNvSpPr/>
          <p:nvPr/>
        </p:nvSpPr>
        <p:spPr>
          <a:xfrm>
            <a:off x="2856738" y="2068829"/>
            <a:ext cx="1365503" cy="1895856"/>
          </a:xfrm>
          <a:custGeom>
            <a:avLst/>
            <a:gdLst/>
            <a:ahLst/>
            <a:cxnLst/>
            <a:rect l="l" t="t" r="r" b="b"/>
            <a:pathLst>
              <a:path w="1365503" h="1895856">
                <a:moveTo>
                  <a:pt x="0" y="136525"/>
                </a:moveTo>
                <a:lnTo>
                  <a:pt x="6777" y="93901"/>
                </a:lnTo>
                <a:lnTo>
                  <a:pt x="25671" y="56785"/>
                </a:lnTo>
                <a:lnTo>
                  <a:pt x="54529" y="27332"/>
                </a:lnTo>
                <a:lnTo>
                  <a:pt x="91194" y="7696"/>
                </a:lnTo>
                <a:lnTo>
                  <a:pt x="133513" y="32"/>
                </a:lnTo>
                <a:lnTo>
                  <a:pt x="1228978" y="0"/>
                </a:lnTo>
                <a:lnTo>
                  <a:pt x="1243665" y="779"/>
                </a:lnTo>
                <a:lnTo>
                  <a:pt x="1284692" y="11835"/>
                </a:lnTo>
                <a:lnTo>
                  <a:pt x="1319493" y="34290"/>
                </a:lnTo>
                <a:lnTo>
                  <a:pt x="1345913" y="65989"/>
                </a:lnTo>
                <a:lnTo>
                  <a:pt x="1361798" y="104779"/>
                </a:lnTo>
                <a:lnTo>
                  <a:pt x="1365503" y="1759331"/>
                </a:lnTo>
                <a:lnTo>
                  <a:pt x="1364724" y="1774017"/>
                </a:lnTo>
                <a:lnTo>
                  <a:pt x="1353668" y="1815044"/>
                </a:lnTo>
                <a:lnTo>
                  <a:pt x="1331213" y="1849845"/>
                </a:lnTo>
                <a:lnTo>
                  <a:pt x="1299514" y="1876265"/>
                </a:lnTo>
                <a:lnTo>
                  <a:pt x="1260724" y="1892150"/>
                </a:lnTo>
                <a:lnTo>
                  <a:pt x="136525" y="1895856"/>
                </a:lnTo>
                <a:lnTo>
                  <a:pt x="121838" y="1895076"/>
                </a:lnTo>
                <a:lnTo>
                  <a:pt x="80811" y="1884020"/>
                </a:lnTo>
                <a:lnTo>
                  <a:pt x="46010" y="1861565"/>
                </a:lnTo>
                <a:lnTo>
                  <a:pt x="19590" y="1829866"/>
                </a:lnTo>
                <a:lnTo>
                  <a:pt x="3705" y="1791076"/>
                </a:lnTo>
                <a:lnTo>
                  <a:pt x="0" y="136525"/>
                </a:lnTo>
                <a:close/>
              </a:path>
            </a:pathLst>
          </a:custGeom>
          <a:ln w="25908">
            <a:solidFill>
              <a:srgbClr val="5353AC"/>
            </a:solidFill>
          </a:ln>
        </p:spPr>
        <p:txBody>
          <a:bodyPr wrap="square" lIns="0" tIns="0" rIns="0" bIns="0" rtlCol="0">
            <a:noAutofit/>
          </a:bodyPr>
          <a:lstStyle/>
          <a:p>
            <a:endParaRPr/>
          </a:p>
        </p:txBody>
      </p:sp>
      <p:sp>
        <p:nvSpPr>
          <p:cNvPr id="18" name="object 18"/>
          <p:cNvSpPr txBox="1"/>
          <p:nvPr/>
        </p:nvSpPr>
        <p:spPr>
          <a:xfrm>
            <a:off x="2968879" y="2167128"/>
            <a:ext cx="741680"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ASA</a:t>
            </a:r>
            <a:r>
              <a:rPr sz="1200" spc="-80" dirty="0" smtClean="0">
                <a:latin typeface="Arial"/>
                <a:cs typeface="Arial"/>
              </a:rPr>
              <a:t> </a:t>
            </a:r>
            <a:r>
              <a:rPr sz="1200" spc="0" dirty="0" smtClean="0">
                <a:latin typeface="Arial"/>
                <a:cs typeface="Arial"/>
              </a:rPr>
              <a:t>Self</a:t>
            </a:r>
            <a:endParaRPr sz="1200">
              <a:latin typeface="Arial"/>
              <a:cs typeface="Arial"/>
            </a:endParaRPr>
          </a:p>
        </p:txBody>
      </p:sp>
      <p:sp>
        <p:nvSpPr>
          <p:cNvPr id="19" name="object 19"/>
          <p:cNvSpPr txBox="1"/>
          <p:nvPr/>
        </p:nvSpPr>
        <p:spPr>
          <a:xfrm>
            <a:off x="3083179" y="2350861"/>
            <a:ext cx="593725" cy="484505"/>
          </a:xfrm>
          <a:prstGeom prst="rect">
            <a:avLst/>
          </a:prstGeom>
        </p:spPr>
        <p:txBody>
          <a:bodyPr vert="horz" wrap="square" lIns="0" tIns="0" rIns="0" bIns="0" rtlCol="0">
            <a:noAutofit/>
          </a:bodyPr>
          <a:lstStyle/>
          <a:p>
            <a:pPr marL="12700" marR="12700">
              <a:lnSpc>
                <a:spcPct val="86200"/>
              </a:lnSpc>
            </a:pPr>
            <a:r>
              <a:rPr sz="1200" dirty="0" smtClean="0">
                <a:latin typeface="Arial"/>
                <a:cs typeface="Arial"/>
              </a:rPr>
              <a:t>Ser</a:t>
            </a:r>
            <a:r>
              <a:rPr sz="1200" spc="-20" dirty="0" smtClean="0">
                <a:latin typeface="Arial"/>
                <a:cs typeface="Arial"/>
              </a:rPr>
              <a:t>v</a:t>
            </a:r>
            <a:r>
              <a:rPr sz="1200" spc="0" dirty="0" smtClean="0">
                <a:latin typeface="Arial"/>
                <a:cs typeface="Arial"/>
              </a:rPr>
              <a:t>ice Re</a:t>
            </a:r>
            <a:r>
              <a:rPr sz="1200" spc="-5" dirty="0" smtClean="0">
                <a:latin typeface="Arial"/>
                <a:cs typeface="Arial"/>
              </a:rPr>
              <a:t>q</a:t>
            </a:r>
            <a:r>
              <a:rPr sz="1200" spc="0" dirty="0" smtClean="0">
                <a:latin typeface="Arial"/>
                <a:cs typeface="Arial"/>
              </a:rPr>
              <a:t>uest Nu</a:t>
            </a:r>
            <a:r>
              <a:rPr sz="1200" spc="5" dirty="0" smtClean="0">
                <a:latin typeface="Arial"/>
                <a:cs typeface="Arial"/>
              </a:rPr>
              <a:t>m</a:t>
            </a:r>
            <a:r>
              <a:rPr sz="1200" spc="0" dirty="0" smtClean="0">
                <a:latin typeface="Arial"/>
                <a:cs typeface="Arial"/>
              </a:rPr>
              <a:t>ber</a:t>
            </a:r>
            <a:endParaRPr sz="1200">
              <a:latin typeface="Arial"/>
              <a:cs typeface="Arial"/>
            </a:endParaRPr>
          </a:p>
        </p:txBody>
      </p:sp>
      <p:sp>
        <p:nvSpPr>
          <p:cNvPr id="20" name="object 20"/>
          <p:cNvSpPr txBox="1"/>
          <p:nvPr/>
        </p:nvSpPr>
        <p:spPr>
          <a:xfrm>
            <a:off x="2968879" y="2825496"/>
            <a:ext cx="986155"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ASA</a:t>
            </a:r>
            <a:r>
              <a:rPr sz="1200" spc="-80" dirty="0" smtClean="0">
                <a:latin typeface="Arial"/>
                <a:cs typeface="Arial"/>
              </a:rPr>
              <a:t> </a:t>
            </a:r>
            <a:r>
              <a:rPr sz="1200" spc="0" dirty="0" smtClean="0">
                <a:latin typeface="Arial"/>
                <a:cs typeface="Arial"/>
              </a:rPr>
              <a:t>re</a:t>
            </a:r>
            <a:r>
              <a:rPr sz="1200" spc="-10" dirty="0" smtClean="0">
                <a:latin typeface="Arial"/>
                <a:cs typeface="Arial"/>
              </a:rPr>
              <a:t>q</a:t>
            </a:r>
            <a:r>
              <a:rPr sz="1200" spc="0" dirty="0" smtClean="0">
                <a:latin typeface="Arial"/>
                <a:cs typeface="Arial"/>
              </a:rPr>
              <a:t>uest</a:t>
            </a:r>
            <a:endParaRPr sz="1200">
              <a:latin typeface="Arial"/>
              <a:cs typeface="Arial"/>
            </a:endParaRPr>
          </a:p>
        </p:txBody>
      </p:sp>
      <p:sp>
        <p:nvSpPr>
          <p:cNvPr id="21" name="object 21"/>
          <p:cNvSpPr txBox="1"/>
          <p:nvPr/>
        </p:nvSpPr>
        <p:spPr>
          <a:xfrm>
            <a:off x="2968879" y="3007522"/>
            <a:ext cx="802640" cy="669290"/>
          </a:xfrm>
          <a:prstGeom prst="rect">
            <a:avLst/>
          </a:prstGeom>
        </p:spPr>
        <p:txBody>
          <a:bodyPr vert="horz" wrap="square" lIns="0" tIns="0" rIns="0" bIns="0" rtlCol="0">
            <a:noAutofit/>
          </a:bodyPr>
          <a:lstStyle/>
          <a:p>
            <a:pPr marL="127000" marR="12700">
              <a:lnSpc>
                <a:spcPct val="86300"/>
              </a:lnSpc>
            </a:pPr>
            <a:r>
              <a:rPr sz="1200" dirty="0" smtClean="0">
                <a:latin typeface="Arial"/>
                <a:cs typeface="Arial"/>
              </a:rPr>
              <a:t>d</a:t>
            </a:r>
            <a:r>
              <a:rPr sz="1200" spc="5" dirty="0" smtClean="0">
                <a:latin typeface="Arial"/>
                <a:cs typeface="Arial"/>
              </a:rPr>
              <a:t>e</a:t>
            </a:r>
            <a:r>
              <a:rPr sz="1200" spc="0" dirty="0" smtClean="0">
                <a:latin typeface="Arial"/>
                <a:cs typeface="Arial"/>
              </a:rPr>
              <a:t>tai</a:t>
            </a:r>
            <a:r>
              <a:rPr sz="1200" spc="-10" dirty="0" smtClean="0">
                <a:latin typeface="Arial"/>
                <a:cs typeface="Arial"/>
              </a:rPr>
              <a:t>l</a:t>
            </a:r>
            <a:r>
              <a:rPr sz="1200" spc="0" dirty="0" smtClean="0">
                <a:latin typeface="Arial"/>
                <a:cs typeface="Arial"/>
              </a:rPr>
              <a:t>s</a:t>
            </a:r>
            <a:r>
              <a:rPr sz="1200" spc="-15" dirty="0" smtClean="0">
                <a:latin typeface="Arial"/>
                <a:cs typeface="Arial"/>
              </a:rPr>
              <a:t> </a:t>
            </a:r>
            <a:r>
              <a:rPr sz="1200" spc="10" dirty="0" smtClean="0">
                <a:latin typeface="Arial"/>
                <a:cs typeface="Arial"/>
              </a:rPr>
              <a:t>f</a:t>
            </a:r>
            <a:r>
              <a:rPr sz="1200" spc="0" dirty="0" smtClean="0">
                <a:latin typeface="Arial"/>
                <a:cs typeface="Arial"/>
              </a:rPr>
              <a:t>or secur</a:t>
            </a:r>
            <a:r>
              <a:rPr sz="1200" spc="-10" dirty="0" smtClean="0">
                <a:latin typeface="Arial"/>
                <a:cs typeface="Arial"/>
              </a:rPr>
              <a:t>i</a:t>
            </a:r>
            <a:r>
              <a:rPr sz="1200" spc="0" dirty="0" smtClean="0">
                <a:latin typeface="Arial"/>
                <a:cs typeface="Arial"/>
              </a:rPr>
              <a:t>ty chan</a:t>
            </a:r>
            <a:r>
              <a:rPr sz="1200" spc="-10" dirty="0" smtClean="0">
                <a:latin typeface="Arial"/>
                <a:cs typeface="Arial"/>
              </a:rPr>
              <a:t>g</a:t>
            </a:r>
            <a:r>
              <a:rPr sz="1200" spc="0" dirty="0" smtClean="0">
                <a:latin typeface="Arial"/>
                <a:cs typeface="Arial"/>
              </a:rPr>
              <a:t>es</a:t>
            </a:r>
            <a:endParaRPr sz="1200">
              <a:latin typeface="Arial"/>
              <a:cs typeface="Arial"/>
            </a:endParaRPr>
          </a:p>
          <a:p>
            <a:pPr marL="127000" indent="-114300">
              <a:lnSpc>
                <a:spcPct val="100000"/>
              </a:lnSpc>
              <a:spcBef>
                <a:spcPts val="10"/>
              </a:spcBef>
              <a:buFont typeface="Arial"/>
              <a:buChar char="•"/>
              <a:tabLst>
                <a:tab pos="127000" algn="l"/>
              </a:tabLst>
            </a:pPr>
            <a:r>
              <a:rPr sz="1200" spc="0" dirty="0" smtClean="0">
                <a:latin typeface="Arial"/>
                <a:cs typeface="Arial"/>
              </a:rPr>
              <a:t>Account</a:t>
            </a:r>
            <a:endParaRPr sz="1200">
              <a:latin typeface="Arial"/>
              <a:cs typeface="Arial"/>
            </a:endParaRPr>
          </a:p>
        </p:txBody>
      </p:sp>
      <p:sp>
        <p:nvSpPr>
          <p:cNvPr id="22" name="object 22"/>
          <p:cNvSpPr/>
          <p:nvPr/>
        </p:nvSpPr>
        <p:spPr>
          <a:xfrm>
            <a:off x="4148328" y="1671827"/>
            <a:ext cx="438912" cy="341375"/>
          </a:xfrm>
          <a:custGeom>
            <a:avLst/>
            <a:gdLst/>
            <a:ahLst/>
            <a:cxnLst/>
            <a:rect l="l" t="t" r="r" b="b"/>
            <a:pathLst>
              <a:path w="438912" h="341375">
                <a:moveTo>
                  <a:pt x="268224" y="0"/>
                </a:moveTo>
                <a:lnTo>
                  <a:pt x="268224" y="68325"/>
                </a:lnTo>
                <a:lnTo>
                  <a:pt x="0" y="68325"/>
                </a:lnTo>
                <a:lnTo>
                  <a:pt x="0" y="273050"/>
                </a:lnTo>
                <a:lnTo>
                  <a:pt x="268224" y="273050"/>
                </a:lnTo>
                <a:lnTo>
                  <a:pt x="268224" y="341375"/>
                </a:lnTo>
                <a:lnTo>
                  <a:pt x="438912" y="170687"/>
                </a:lnTo>
                <a:lnTo>
                  <a:pt x="268224" y="0"/>
                </a:lnTo>
                <a:close/>
              </a:path>
            </a:pathLst>
          </a:custGeom>
          <a:solidFill>
            <a:srgbClr val="8787BA"/>
          </a:solidFill>
        </p:spPr>
        <p:txBody>
          <a:bodyPr wrap="square" lIns="0" tIns="0" rIns="0" bIns="0" rtlCol="0">
            <a:noAutofit/>
          </a:bodyPr>
          <a:lstStyle/>
          <a:p>
            <a:endParaRPr/>
          </a:p>
        </p:txBody>
      </p:sp>
      <p:sp>
        <p:nvSpPr>
          <p:cNvPr id="23" name="object 23"/>
          <p:cNvSpPr/>
          <p:nvPr/>
        </p:nvSpPr>
        <p:spPr>
          <a:xfrm>
            <a:off x="4770882" y="1617725"/>
            <a:ext cx="1365503" cy="678179"/>
          </a:xfrm>
          <a:custGeom>
            <a:avLst/>
            <a:gdLst/>
            <a:ahLst/>
            <a:cxnLst/>
            <a:rect l="l" t="t" r="r" b="b"/>
            <a:pathLst>
              <a:path w="1365503" h="678179">
                <a:moveTo>
                  <a:pt x="1297685" y="0"/>
                </a:moveTo>
                <a:lnTo>
                  <a:pt x="59727" y="477"/>
                </a:lnTo>
                <a:lnTo>
                  <a:pt x="22092" y="17725"/>
                </a:lnTo>
                <a:lnTo>
                  <a:pt x="1542" y="53363"/>
                </a:lnTo>
                <a:lnTo>
                  <a:pt x="0" y="67818"/>
                </a:lnTo>
                <a:lnTo>
                  <a:pt x="477" y="618452"/>
                </a:lnTo>
                <a:lnTo>
                  <a:pt x="17725" y="656087"/>
                </a:lnTo>
                <a:lnTo>
                  <a:pt x="53363" y="676637"/>
                </a:lnTo>
                <a:lnTo>
                  <a:pt x="67817" y="678179"/>
                </a:lnTo>
                <a:lnTo>
                  <a:pt x="1305776" y="677702"/>
                </a:lnTo>
                <a:lnTo>
                  <a:pt x="1343411" y="660454"/>
                </a:lnTo>
                <a:lnTo>
                  <a:pt x="1363961" y="624816"/>
                </a:lnTo>
                <a:lnTo>
                  <a:pt x="1365503" y="610362"/>
                </a:lnTo>
                <a:lnTo>
                  <a:pt x="1365026" y="59727"/>
                </a:lnTo>
                <a:lnTo>
                  <a:pt x="1347778" y="22092"/>
                </a:lnTo>
                <a:lnTo>
                  <a:pt x="1312140" y="1542"/>
                </a:lnTo>
                <a:lnTo>
                  <a:pt x="1297685" y="0"/>
                </a:lnTo>
                <a:close/>
              </a:path>
            </a:pathLst>
          </a:custGeom>
          <a:solidFill>
            <a:srgbClr val="B5B5C9"/>
          </a:solidFill>
        </p:spPr>
        <p:txBody>
          <a:bodyPr wrap="square" lIns="0" tIns="0" rIns="0" bIns="0" rtlCol="0">
            <a:noAutofit/>
          </a:bodyPr>
          <a:lstStyle/>
          <a:p>
            <a:endParaRPr/>
          </a:p>
        </p:txBody>
      </p:sp>
      <p:sp>
        <p:nvSpPr>
          <p:cNvPr id="24" name="object 24"/>
          <p:cNvSpPr/>
          <p:nvPr/>
        </p:nvSpPr>
        <p:spPr>
          <a:xfrm>
            <a:off x="4770882" y="1617725"/>
            <a:ext cx="1365503" cy="678179"/>
          </a:xfrm>
          <a:custGeom>
            <a:avLst/>
            <a:gdLst/>
            <a:ahLst/>
            <a:cxnLst/>
            <a:rect l="l" t="t" r="r" b="b"/>
            <a:pathLst>
              <a:path w="1365503" h="678179">
                <a:moveTo>
                  <a:pt x="0" y="67818"/>
                </a:moveTo>
                <a:lnTo>
                  <a:pt x="12912" y="27992"/>
                </a:lnTo>
                <a:lnTo>
                  <a:pt x="45823" y="3643"/>
                </a:lnTo>
                <a:lnTo>
                  <a:pt x="1297685" y="0"/>
                </a:lnTo>
                <a:lnTo>
                  <a:pt x="1312140" y="1542"/>
                </a:lnTo>
                <a:lnTo>
                  <a:pt x="1347778" y="22092"/>
                </a:lnTo>
                <a:lnTo>
                  <a:pt x="1365026" y="59727"/>
                </a:lnTo>
                <a:lnTo>
                  <a:pt x="1365503" y="610362"/>
                </a:lnTo>
                <a:lnTo>
                  <a:pt x="1363961" y="624816"/>
                </a:lnTo>
                <a:lnTo>
                  <a:pt x="1343411" y="660454"/>
                </a:lnTo>
                <a:lnTo>
                  <a:pt x="1305776" y="677702"/>
                </a:lnTo>
                <a:lnTo>
                  <a:pt x="67817" y="678179"/>
                </a:lnTo>
                <a:lnTo>
                  <a:pt x="53363" y="676637"/>
                </a:lnTo>
                <a:lnTo>
                  <a:pt x="17725" y="656087"/>
                </a:lnTo>
                <a:lnTo>
                  <a:pt x="477" y="618452"/>
                </a:lnTo>
                <a:lnTo>
                  <a:pt x="0" y="67818"/>
                </a:lnTo>
                <a:close/>
              </a:path>
            </a:pathLst>
          </a:custGeom>
          <a:ln w="25908">
            <a:solidFill>
              <a:srgbClr val="FFFFFF"/>
            </a:solidFill>
          </a:ln>
        </p:spPr>
        <p:txBody>
          <a:bodyPr wrap="square" lIns="0" tIns="0" rIns="0" bIns="0" rtlCol="0">
            <a:noAutofit/>
          </a:bodyPr>
          <a:lstStyle/>
          <a:p>
            <a:endParaRPr/>
          </a:p>
        </p:txBody>
      </p:sp>
      <p:sp>
        <p:nvSpPr>
          <p:cNvPr id="25" name="object 25"/>
          <p:cNvSpPr txBox="1"/>
          <p:nvPr/>
        </p:nvSpPr>
        <p:spPr>
          <a:xfrm>
            <a:off x="993444" y="3641090"/>
            <a:ext cx="6986270" cy="2629535"/>
          </a:xfrm>
          <a:prstGeom prst="rect">
            <a:avLst/>
          </a:prstGeom>
        </p:spPr>
        <p:txBody>
          <a:bodyPr vert="horz" wrap="square" lIns="0" tIns="0" rIns="0" bIns="0" rtlCol="0">
            <a:noAutofit/>
          </a:bodyPr>
          <a:lstStyle/>
          <a:p>
            <a:pPr marL="2101850">
              <a:lnSpc>
                <a:spcPct val="100000"/>
              </a:lnSpc>
            </a:pPr>
            <a:r>
              <a:rPr sz="1200" dirty="0" smtClean="0">
                <a:latin typeface="Arial"/>
                <a:cs typeface="Arial"/>
              </a:rPr>
              <a:t>locks/unlocks</a:t>
            </a:r>
            <a:endParaRPr sz="1200">
              <a:latin typeface="Arial"/>
              <a:cs typeface="Arial"/>
            </a:endParaRPr>
          </a:p>
          <a:p>
            <a:pPr>
              <a:lnSpc>
                <a:spcPts val="600"/>
              </a:lnSpc>
              <a:spcBef>
                <a:spcPts val="4"/>
              </a:spcBef>
            </a:pPr>
            <a:endParaRPr sz="600"/>
          </a:p>
          <a:p>
            <a:pPr>
              <a:lnSpc>
                <a:spcPts val="1000"/>
              </a:lnSpc>
            </a:pPr>
            <a:endParaRPr sz="1000"/>
          </a:p>
          <a:p>
            <a:pPr>
              <a:lnSpc>
                <a:spcPts val="1000"/>
              </a:lnSpc>
            </a:pPr>
            <a:endParaRPr sz="1000"/>
          </a:p>
          <a:p>
            <a:pPr marL="12700">
              <a:lnSpc>
                <a:spcPct val="100000"/>
              </a:lnSpc>
            </a:pPr>
            <a:r>
              <a:rPr sz="2000" b="1" dirty="0" smtClean="0">
                <a:solidFill>
                  <a:srgbClr val="1F3969"/>
                </a:solidFill>
                <a:latin typeface="Arial"/>
                <a:cs typeface="Arial"/>
              </a:rPr>
              <a:t>Process</a:t>
            </a:r>
            <a:r>
              <a:rPr sz="2000" b="1" spc="-15" dirty="0" smtClean="0">
                <a:solidFill>
                  <a:srgbClr val="1F3969"/>
                </a:solidFill>
                <a:latin typeface="Arial"/>
                <a:cs typeface="Arial"/>
              </a:rPr>
              <a:t> </a:t>
            </a:r>
            <a:r>
              <a:rPr sz="2000" b="1" spc="0" dirty="0" smtClean="0">
                <a:solidFill>
                  <a:srgbClr val="1F3969"/>
                </a:solidFill>
                <a:latin typeface="Arial"/>
                <a:cs typeface="Arial"/>
              </a:rPr>
              <a:t>I</a:t>
            </a:r>
            <a:r>
              <a:rPr sz="2000" b="1" spc="-10" dirty="0" smtClean="0">
                <a:solidFill>
                  <a:srgbClr val="1F3969"/>
                </a:solidFill>
                <a:latin typeface="Arial"/>
                <a:cs typeface="Arial"/>
              </a:rPr>
              <a:t>m</a:t>
            </a:r>
            <a:r>
              <a:rPr sz="2000" b="1" spc="0" dirty="0" smtClean="0">
                <a:solidFill>
                  <a:srgbClr val="1F3969"/>
                </a:solidFill>
                <a:latin typeface="Arial"/>
                <a:cs typeface="Arial"/>
              </a:rPr>
              <a:t>pro</a:t>
            </a:r>
            <a:r>
              <a:rPr sz="2000" b="1" spc="-25" dirty="0" smtClean="0">
                <a:solidFill>
                  <a:srgbClr val="1F3969"/>
                </a:solidFill>
                <a:latin typeface="Arial"/>
                <a:cs typeface="Arial"/>
              </a:rPr>
              <a:t>v</a:t>
            </a:r>
            <a:r>
              <a:rPr sz="2000" b="1" spc="0" dirty="0" smtClean="0">
                <a:solidFill>
                  <a:srgbClr val="1F3969"/>
                </a:solidFill>
                <a:latin typeface="Arial"/>
                <a:cs typeface="Arial"/>
              </a:rPr>
              <a:t>ements</a:t>
            </a:r>
            <a:r>
              <a:rPr sz="2000" b="1" spc="-15" dirty="0" smtClean="0">
                <a:solidFill>
                  <a:srgbClr val="1F3969"/>
                </a:solidFill>
                <a:latin typeface="Arial"/>
                <a:cs typeface="Arial"/>
              </a:rPr>
              <a:t> </a:t>
            </a:r>
            <a:r>
              <a:rPr sz="2000" b="1" spc="0" dirty="0" smtClean="0">
                <a:solidFill>
                  <a:srgbClr val="1F3969"/>
                </a:solidFill>
                <a:latin typeface="Arial"/>
                <a:cs typeface="Arial"/>
              </a:rPr>
              <a:t>are</a:t>
            </a:r>
            <a:r>
              <a:rPr sz="2000" b="1" spc="-15" dirty="0" smtClean="0">
                <a:solidFill>
                  <a:srgbClr val="1F3969"/>
                </a:solidFill>
                <a:latin typeface="Arial"/>
                <a:cs typeface="Arial"/>
              </a:rPr>
              <a:t> </a:t>
            </a:r>
            <a:r>
              <a:rPr sz="2000" b="1" spc="0" dirty="0" smtClean="0">
                <a:solidFill>
                  <a:srgbClr val="1F3969"/>
                </a:solidFill>
                <a:latin typeface="Arial"/>
                <a:cs typeface="Arial"/>
              </a:rPr>
              <a:t>needed</a:t>
            </a:r>
            <a:r>
              <a:rPr sz="2000" b="1" spc="-15" dirty="0" smtClean="0">
                <a:solidFill>
                  <a:srgbClr val="1F3969"/>
                </a:solidFill>
                <a:latin typeface="Arial"/>
                <a:cs typeface="Arial"/>
              </a:rPr>
              <a:t> </a:t>
            </a:r>
            <a:r>
              <a:rPr sz="2000" b="1" spc="0" dirty="0" smtClean="0">
                <a:solidFill>
                  <a:srgbClr val="1F3969"/>
                </a:solidFill>
                <a:latin typeface="Arial"/>
                <a:cs typeface="Arial"/>
              </a:rPr>
              <a:t>if:</a:t>
            </a:r>
            <a:endParaRPr sz="2000">
              <a:latin typeface="Arial"/>
              <a:cs typeface="Arial"/>
            </a:endParaRPr>
          </a:p>
          <a:p>
            <a:pPr marL="756285" indent="-287020">
              <a:lnSpc>
                <a:spcPct val="100000"/>
              </a:lnSpc>
              <a:spcBef>
                <a:spcPts val="5"/>
              </a:spcBef>
              <a:buClr>
                <a:srgbClr val="1F3969"/>
              </a:buClr>
              <a:buFont typeface="Wingdings"/>
              <a:buChar char=""/>
              <a:tabLst>
                <a:tab pos="756285" algn="l"/>
              </a:tabLst>
            </a:pPr>
            <a:r>
              <a:rPr sz="1800" dirty="0" smtClean="0">
                <a:solidFill>
                  <a:srgbClr val="1F3969"/>
                </a:solidFill>
                <a:latin typeface="Arial"/>
                <a:cs typeface="Arial"/>
              </a:rPr>
              <a:t>Acc</a:t>
            </a:r>
            <a:r>
              <a:rPr sz="1800" spc="-10" dirty="0" smtClean="0">
                <a:solidFill>
                  <a:srgbClr val="1F3969"/>
                </a:solidFill>
                <a:latin typeface="Arial"/>
                <a:cs typeface="Arial"/>
              </a:rPr>
              <a:t>e</a:t>
            </a:r>
            <a:r>
              <a:rPr sz="1800" spc="0" dirty="0" smtClean="0">
                <a:solidFill>
                  <a:srgbClr val="1F3969"/>
                </a:solidFill>
                <a:latin typeface="Arial"/>
                <a:cs typeface="Arial"/>
              </a:rPr>
              <a:t>ss is n</a:t>
            </a:r>
            <a:r>
              <a:rPr sz="1800" spc="-10" dirty="0" smtClean="0">
                <a:solidFill>
                  <a:srgbClr val="1F3969"/>
                </a:solidFill>
                <a:latin typeface="Arial"/>
                <a:cs typeface="Arial"/>
              </a:rPr>
              <a:t>o</a:t>
            </a:r>
            <a:r>
              <a:rPr sz="1800" spc="0" dirty="0" smtClean="0">
                <a:solidFill>
                  <a:srgbClr val="1F3969"/>
                </a:solidFill>
                <a:latin typeface="Arial"/>
                <a:cs typeface="Arial"/>
              </a:rPr>
              <a:t>t</a:t>
            </a:r>
            <a:r>
              <a:rPr sz="1800" spc="5" dirty="0" smtClean="0">
                <a:solidFill>
                  <a:srgbClr val="1F3969"/>
                </a:solidFill>
                <a:latin typeface="Arial"/>
                <a:cs typeface="Arial"/>
              </a:rPr>
              <a:t> </a:t>
            </a:r>
            <a:r>
              <a:rPr sz="1800" spc="0" dirty="0" smtClean="0">
                <a:solidFill>
                  <a:srgbClr val="1F3969"/>
                </a:solidFill>
                <a:latin typeface="Arial"/>
                <a:cs typeface="Arial"/>
              </a:rPr>
              <a:t>u</a:t>
            </a:r>
            <a:r>
              <a:rPr sz="1800" spc="-10" dirty="0" smtClean="0">
                <a:solidFill>
                  <a:srgbClr val="1F3969"/>
                </a:solidFill>
                <a:latin typeface="Arial"/>
                <a:cs typeface="Arial"/>
              </a:rPr>
              <a:t>p</a:t>
            </a:r>
            <a:r>
              <a:rPr sz="1800" spc="0" dirty="0" smtClean="0">
                <a:solidFill>
                  <a:srgbClr val="1F3969"/>
                </a:solidFill>
                <a:latin typeface="Arial"/>
                <a:cs typeface="Arial"/>
              </a:rPr>
              <a:t>d</a:t>
            </a:r>
            <a:r>
              <a:rPr sz="1800" spc="-10" dirty="0" smtClean="0">
                <a:solidFill>
                  <a:srgbClr val="1F3969"/>
                </a:solidFill>
                <a:latin typeface="Arial"/>
                <a:cs typeface="Arial"/>
              </a:rPr>
              <a:t>a</a:t>
            </a:r>
            <a:r>
              <a:rPr sz="1800" spc="0" dirty="0" smtClean="0">
                <a:solidFill>
                  <a:srgbClr val="1F3969"/>
                </a:solidFill>
                <a:latin typeface="Arial"/>
                <a:cs typeface="Arial"/>
              </a:rPr>
              <a:t>ted</a:t>
            </a:r>
            <a:r>
              <a:rPr sz="1800" spc="5" dirty="0" smtClean="0">
                <a:solidFill>
                  <a:srgbClr val="1F3969"/>
                </a:solidFill>
                <a:latin typeface="Arial"/>
                <a:cs typeface="Arial"/>
              </a:rPr>
              <a:t> </a:t>
            </a:r>
            <a:r>
              <a:rPr sz="1800" spc="0" dirty="0" smtClean="0">
                <a:solidFill>
                  <a:srgbClr val="1F3969"/>
                </a:solidFill>
                <a:latin typeface="Arial"/>
                <a:cs typeface="Arial"/>
              </a:rPr>
              <a:t>at time</a:t>
            </a:r>
            <a:r>
              <a:rPr sz="1800" spc="-10" dirty="0" smtClean="0">
                <a:solidFill>
                  <a:srgbClr val="1F3969"/>
                </a:solidFill>
                <a:latin typeface="Arial"/>
                <a:cs typeface="Arial"/>
              </a:rPr>
              <a:t> </a:t>
            </a:r>
            <a:r>
              <a:rPr sz="1800" spc="0" dirty="0" smtClean="0">
                <a:solidFill>
                  <a:srgbClr val="1F3969"/>
                </a:solidFill>
                <a:latin typeface="Arial"/>
                <a:cs typeface="Arial"/>
              </a:rPr>
              <a:t>of em</a:t>
            </a:r>
            <a:r>
              <a:rPr sz="1800" spc="-10" dirty="0" smtClean="0">
                <a:solidFill>
                  <a:srgbClr val="1F3969"/>
                </a:solidFill>
                <a:latin typeface="Arial"/>
                <a:cs typeface="Arial"/>
              </a:rPr>
              <a:t>p</a:t>
            </a:r>
            <a:r>
              <a:rPr sz="1800" spc="0" dirty="0" smtClean="0">
                <a:solidFill>
                  <a:srgbClr val="1F3969"/>
                </a:solidFill>
                <a:latin typeface="Arial"/>
                <a:cs typeface="Arial"/>
              </a:rPr>
              <a:t>l</a:t>
            </a:r>
            <a:r>
              <a:rPr sz="1800" spc="-10" dirty="0" smtClean="0">
                <a:solidFill>
                  <a:srgbClr val="1F3969"/>
                </a:solidFill>
                <a:latin typeface="Arial"/>
                <a:cs typeface="Arial"/>
              </a:rPr>
              <a:t>o</a:t>
            </a:r>
            <a:r>
              <a:rPr sz="1800" spc="-25" dirty="0" smtClean="0">
                <a:solidFill>
                  <a:srgbClr val="1F3969"/>
                </a:solidFill>
                <a:latin typeface="Arial"/>
                <a:cs typeface="Arial"/>
              </a:rPr>
              <a:t>y</a:t>
            </a:r>
            <a:r>
              <a:rPr sz="1800" spc="0" dirty="0" smtClean="0">
                <a:solidFill>
                  <a:srgbClr val="1F3969"/>
                </a:solidFill>
                <a:latin typeface="Arial"/>
                <a:cs typeface="Arial"/>
              </a:rPr>
              <a:t>ee</a:t>
            </a:r>
            <a:r>
              <a:rPr sz="1800" spc="35" dirty="0" smtClean="0">
                <a:solidFill>
                  <a:srgbClr val="1F3969"/>
                </a:solidFill>
                <a:latin typeface="Arial"/>
                <a:cs typeface="Arial"/>
              </a:rPr>
              <a:t> </a:t>
            </a:r>
            <a:r>
              <a:rPr sz="1800" spc="0" dirty="0" smtClean="0">
                <a:solidFill>
                  <a:srgbClr val="1F3969"/>
                </a:solidFill>
                <a:latin typeface="Arial"/>
                <a:cs typeface="Arial"/>
              </a:rPr>
              <a:t>mov</a:t>
            </a:r>
            <a:r>
              <a:rPr sz="1800" spc="-10" dirty="0" smtClean="0">
                <a:solidFill>
                  <a:srgbClr val="1F3969"/>
                </a:solidFill>
                <a:latin typeface="Arial"/>
                <a:cs typeface="Arial"/>
              </a:rPr>
              <a:t>e</a:t>
            </a:r>
            <a:r>
              <a:rPr sz="1800" spc="0" dirty="0" smtClean="0">
                <a:solidFill>
                  <a:srgbClr val="1F3969"/>
                </a:solidFill>
                <a:latin typeface="Arial"/>
                <a:cs typeface="Arial"/>
              </a:rPr>
              <a:t>me</a:t>
            </a:r>
            <a:r>
              <a:rPr sz="1800" spc="-10" dirty="0" smtClean="0">
                <a:solidFill>
                  <a:srgbClr val="1F3969"/>
                </a:solidFill>
                <a:latin typeface="Arial"/>
                <a:cs typeface="Arial"/>
              </a:rPr>
              <a:t>n</a:t>
            </a:r>
            <a:r>
              <a:rPr sz="1800" spc="0" dirty="0" smtClean="0">
                <a:solidFill>
                  <a:srgbClr val="1F3969"/>
                </a:solidFill>
                <a:latin typeface="Arial"/>
                <a:cs typeface="Arial"/>
              </a:rPr>
              <a:t>t</a:t>
            </a:r>
            <a:endParaRPr sz="1800">
              <a:latin typeface="Arial"/>
              <a:cs typeface="Arial"/>
            </a:endParaRPr>
          </a:p>
          <a:p>
            <a:pPr marL="1213485" marR="12700" lvl="1" indent="-287020">
              <a:lnSpc>
                <a:spcPct val="100000"/>
              </a:lnSpc>
              <a:spcBef>
                <a:spcPts val="5"/>
              </a:spcBef>
              <a:buClr>
                <a:srgbClr val="1F3969"/>
              </a:buClr>
              <a:buFont typeface="Wingdings"/>
              <a:buChar char=""/>
              <a:tabLst>
                <a:tab pos="1213485" algn="l"/>
              </a:tabLst>
            </a:pPr>
            <a:r>
              <a:rPr sz="1600" i="1" spc="-15" dirty="0" smtClean="0">
                <a:solidFill>
                  <a:srgbClr val="1F3969"/>
                </a:solidFill>
                <a:latin typeface="Arial"/>
                <a:cs typeface="Arial"/>
              </a:rPr>
              <a:t>A</a:t>
            </a:r>
            <a:r>
              <a:rPr sz="1600" i="1" spc="-5" dirty="0" smtClean="0">
                <a:solidFill>
                  <a:srgbClr val="1F3969"/>
                </a:solidFill>
                <a:latin typeface="Arial"/>
                <a:cs typeface="Arial"/>
              </a:rPr>
              <a:t>c</a:t>
            </a:r>
            <a:r>
              <a:rPr sz="1600" i="1" spc="-10" dirty="0" smtClean="0">
                <a:solidFill>
                  <a:srgbClr val="1F3969"/>
                </a:solidFill>
                <a:latin typeface="Arial"/>
                <a:cs typeface="Arial"/>
              </a:rPr>
              <a:t>count</a:t>
            </a:r>
            <a:r>
              <a:rPr sz="1600" i="1" spc="-5" dirty="0" smtClean="0">
                <a:solidFill>
                  <a:srgbClr val="1F3969"/>
                </a:solidFill>
                <a:latin typeface="Arial"/>
                <a:cs typeface="Arial"/>
              </a:rPr>
              <a:t> </a:t>
            </a:r>
            <a:r>
              <a:rPr sz="1600" i="1" spc="-10" dirty="0" smtClean="0">
                <a:solidFill>
                  <a:srgbClr val="1F3969"/>
                </a:solidFill>
                <a:latin typeface="Arial"/>
                <a:cs typeface="Arial"/>
              </a:rPr>
              <a:t>re</a:t>
            </a:r>
            <a:r>
              <a:rPr sz="1600" i="1" spc="-25" dirty="0" smtClean="0">
                <a:solidFill>
                  <a:srgbClr val="1F3969"/>
                </a:solidFill>
                <a:latin typeface="Arial"/>
                <a:cs typeface="Arial"/>
              </a:rPr>
              <a:t>m</a:t>
            </a:r>
            <a:r>
              <a:rPr sz="1600" i="1" spc="-10" dirty="0" smtClean="0">
                <a:solidFill>
                  <a:srgbClr val="1F3969"/>
                </a:solidFill>
                <a:latin typeface="Arial"/>
                <a:cs typeface="Arial"/>
              </a:rPr>
              <a:t>oval</a:t>
            </a:r>
            <a:r>
              <a:rPr sz="1600" i="1" spc="10" dirty="0" smtClean="0">
                <a:solidFill>
                  <a:srgbClr val="1F3969"/>
                </a:solidFill>
                <a:latin typeface="Arial"/>
                <a:cs typeface="Arial"/>
              </a:rPr>
              <a:t> </a:t>
            </a:r>
            <a:r>
              <a:rPr sz="1600" i="1" spc="-5" dirty="0" smtClean="0">
                <a:solidFill>
                  <a:srgbClr val="1F3969"/>
                </a:solidFill>
                <a:latin typeface="Arial"/>
                <a:cs typeface="Arial"/>
              </a:rPr>
              <a:t>/</a:t>
            </a:r>
            <a:r>
              <a:rPr sz="1600" i="1" spc="10" dirty="0" smtClean="0">
                <a:solidFill>
                  <a:srgbClr val="1F3969"/>
                </a:solidFill>
                <a:latin typeface="Arial"/>
                <a:cs typeface="Arial"/>
              </a:rPr>
              <a:t> </a:t>
            </a:r>
            <a:r>
              <a:rPr sz="1600" i="1" spc="-10" dirty="0" smtClean="0">
                <a:solidFill>
                  <a:srgbClr val="1F3969"/>
                </a:solidFill>
                <a:latin typeface="Arial"/>
                <a:cs typeface="Arial"/>
              </a:rPr>
              <a:t>locking</a:t>
            </a:r>
            <a:r>
              <a:rPr sz="1600" i="1" spc="-25" dirty="0" smtClean="0">
                <a:solidFill>
                  <a:srgbClr val="1F3969"/>
                </a:solidFill>
                <a:latin typeface="Arial"/>
                <a:cs typeface="Arial"/>
              </a:rPr>
              <a:t> </a:t>
            </a:r>
            <a:r>
              <a:rPr sz="1600" i="1" spc="-10" dirty="0" smtClean="0">
                <a:solidFill>
                  <a:srgbClr val="1F3969"/>
                </a:solidFill>
                <a:latin typeface="Arial"/>
                <a:cs typeface="Arial"/>
              </a:rPr>
              <a:t>requests</a:t>
            </a:r>
            <a:r>
              <a:rPr sz="1600" i="1" spc="10" dirty="0" smtClean="0">
                <a:solidFill>
                  <a:srgbClr val="1F3969"/>
                </a:solidFill>
                <a:latin typeface="Arial"/>
                <a:cs typeface="Arial"/>
              </a:rPr>
              <a:t> </a:t>
            </a:r>
            <a:r>
              <a:rPr sz="1600" i="1" spc="-10" dirty="0" smtClean="0">
                <a:solidFill>
                  <a:srgbClr val="1F3969"/>
                </a:solidFill>
                <a:latin typeface="Arial"/>
                <a:cs typeface="Arial"/>
              </a:rPr>
              <a:t>shou</a:t>
            </a:r>
            <a:r>
              <a:rPr sz="1600" i="1" spc="0" dirty="0" smtClean="0">
                <a:solidFill>
                  <a:srgbClr val="1F3969"/>
                </a:solidFill>
                <a:latin typeface="Arial"/>
                <a:cs typeface="Arial"/>
              </a:rPr>
              <a:t>l</a:t>
            </a:r>
            <a:r>
              <a:rPr sz="1600" i="1" spc="-10" dirty="0" smtClean="0">
                <a:solidFill>
                  <a:srgbClr val="1F3969"/>
                </a:solidFill>
                <a:latin typeface="Arial"/>
                <a:cs typeface="Arial"/>
              </a:rPr>
              <a:t>d</a:t>
            </a:r>
            <a:r>
              <a:rPr sz="1600" i="1" spc="-15" dirty="0" smtClean="0">
                <a:solidFill>
                  <a:srgbClr val="1F3969"/>
                </a:solidFill>
                <a:latin typeface="Arial"/>
                <a:cs typeface="Arial"/>
              </a:rPr>
              <a:t> </a:t>
            </a:r>
            <a:r>
              <a:rPr sz="1600" i="1" spc="-10" dirty="0" smtClean="0">
                <a:solidFill>
                  <a:srgbClr val="1F3969"/>
                </a:solidFill>
                <a:latin typeface="Arial"/>
                <a:cs typeface="Arial"/>
              </a:rPr>
              <a:t>be</a:t>
            </a:r>
            <a:r>
              <a:rPr sz="1600" i="1" spc="10" dirty="0" smtClean="0">
                <a:solidFill>
                  <a:srgbClr val="1F3969"/>
                </a:solidFill>
                <a:latin typeface="Arial"/>
                <a:cs typeface="Arial"/>
              </a:rPr>
              <a:t> </a:t>
            </a:r>
            <a:r>
              <a:rPr sz="1600" i="1" spc="-10" dirty="0" smtClean="0">
                <a:solidFill>
                  <a:srgbClr val="1F3969"/>
                </a:solidFill>
                <a:latin typeface="Arial"/>
                <a:cs typeface="Arial"/>
              </a:rPr>
              <a:t>sent</a:t>
            </a:r>
            <a:r>
              <a:rPr sz="1600" i="1" spc="-5" dirty="0" smtClean="0">
                <a:solidFill>
                  <a:srgbClr val="1F3969"/>
                </a:solidFill>
                <a:latin typeface="Arial"/>
                <a:cs typeface="Arial"/>
              </a:rPr>
              <a:t> </a:t>
            </a:r>
            <a:r>
              <a:rPr sz="1600" i="1" spc="-10" dirty="0" smtClean="0">
                <a:solidFill>
                  <a:srgbClr val="1F3969"/>
                </a:solidFill>
                <a:latin typeface="Arial"/>
                <a:cs typeface="Arial"/>
              </a:rPr>
              <a:t>at</a:t>
            </a:r>
            <a:r>
              <a:rPr sz="1600" i="1" spc="10" dirty="0" smtClean="0">
                <a:solidFill>
                  <a:srgbClr val="1F3969"/>
                </a:solidFill>
                <a:latin typeface="Arial"/>
                <a:cs typeface="Arial"/>
              </a:rPr>
              <a:t> </a:t>
            </a:r>
            <a:r>
              <a:rPr sz="1600" i="1" spc="-10" dirty="0" smtClean="0">
                <a:solidFill>
                  <a:srgbClr val="1F3969"/>
                </a:solidFill>
                <a:latin typeface="Arial"/>
                <a:cs typeface="Arial"/>
              </a:rPr>
              <a:t>the</a:t>
            </a:r>
            <a:r>
              <a:rPr sz="1600" i="1" spc="10" dirty="0" smtClean="0">
                <a:solidFill>
                  <a:srgbClr val="1F3969"/>
                </a:solidFill>
                <a:latin typeface="Arial"/>
                <a:cs typeface="Arial"/>
              </a:rPr>
              <a:t> </a:t>
            </a:r>
            <a:r>
              <a:rPr sz="1600" i="1" spc="-5" dirty="0" smtClean="0">
                <a:solidFill>
                  <a:srgbClr val="1F3969"/>
                </a:solidFill>
                <a:latin typeface="Arial"/>
                <a:cs typeface="Arial"/>
              </a:rPr>
              <a:t>ti</a:t>
            </a:r>
            <a:r>
              <a:rPr sz="1600" i="1" spc="-25" dirty="0" smtClean="0">
                <a:solidFill>
                  <a:srgbClr val="1F3969"/>
                </a:solidFill>
                <a:latin typeface="Arial"/>
                <a:cs typeface="Arial"/>
              </a:rPr>
              <a:t>m</a:t>
            </a:r>
            <a:r>
              <a:rPr sz="1600" i="1" spc="-10" dirty="0" smtClean="0">
                <a:solidFill>
                  <a:srgbClr val="1F3969"/>
                </a:solidFill>
                <a:latin typeface="Arial"/>
                <a:cs typeface="Arial"/>
              </a:rPr>
              <a:t>e</a:t>
            </a:r>
            <a:r>
              <a:rPr sz="1600" i="1" spc="20" dirty="0" smtClean="0">
                <a:solidFill>
                  <a:srgbClr val="1F3969"/>
                </a:solidFill>
                <a:latin typeface="Arial"/>
                <a:cs typeface="Arial"/>
              </a:rPr>
              <a:t> </a:t>
            </a:r>
            <a:r>
              <a:rPr sz="1600" i="1" spc="-10" dirty="0" smtClean="0">
                <a:solidFill>
                  <a:srgbClr val="1F3969"/>
                </a:solidFill>
                <a:latin typeface="Arial"/>
                <a:cs typeface="Arial"/>
              </a:rPr>
              <a:t>of user</a:t>
            </a:r>
            <a:r>
              <a:rPr sz="1600" i="1" spc="5" dirty="0" smtClean="0">
                <a:solidFill>
                  <a:srgbClr val="1F3969"/>
                </a:solidFill>
                <a:latin typeface="Arial"/>
                <a:cs typeface="Arial"/>
              </a:rPr>
              <a:t> </a:t>
            </a:r>
            <a:r>
              <a:rPr sz="1600" i="1" spc="-10" dirty="0" smtClean="0">
                <a:solidFill>
                  <a:srgbClr val="1F3969"/>
                </a:solidFill>
                <a:latin typeface="Arial"/>
                <a:cs typeface="Arial"/>
              </a:rPr>
              <a:t>separation</a:t>
            </a:r>
            <a:endParaRPr sz="1600">
              <a:latin typeface="Arial"/>
              <a:cs typeface="Arial"/>
            </a:endParaRPr>
          </a:p>
          <a:p>
            <a:pPr marL="756285" indent="-287020">
              <a:lnSpc>
                <a:spcPts val="2150"/>
              </a:lnSpc>
              <a:buClr>
                <a:srgbClr val="1F3969"/>
              </a:buClr>
              <a:buFont typeface="Wingdings"/>
              <a:buChar char=""/>
              <a:tabLst>
                <a:tab pos="756285" algn="l"/>
              </a:tabLst>
            </a:pPr>
            <a:r>
              <a:rPr sz="1800" dirty="0" smtClean="0">
                <a:solidFill>
                  <a:srgbClr val="1F3969"/>
                </a:solidFill>
                <a:latin typeface="Arial"/>
                <a:cs typeface="Arial"/>
              </a:rPr>
              <a:t>N</a:t>
            </a:r>
            <a:r>
              <a:rPr sz="1800" spc="-15" dirty="0" smtClean="0">
                <a:solidFill>
                  <a:srgbClr val="1F3969"/>
                </a:solidFill>
                <a:latin typeface="Arial"/>
                <a:cs typeface="Arial"/>
              </a:rPr>
              <a:t>e</a:t>
            </a:r>
            <a:r>
              <a:rPr sz="1800" spc="0" dirty="0" smtClean="0">
                <a:solidFill>
                  <a:srgbClr val="1F3969"/>
                </a:solidFill>
                <a:latin typeface="Arial"/>
                <a:cs typeface="Arial"/>
              </a:rPr>
              <a:t>w</a:t>
            </a:r>
            <a:r>
              <a:rPr sz="1800" spc="5" dirty="0" smtClean="0">
                <a:solidFill>
                  <a:srgbClr val="1F3969"/>
                </a:solidFill>
                <a:latin typeface="Arial"/>
                <a:cs typeface="Arial"/>
              </a:rPr>
              <a:t> </a:t>
            </a:r>
            <a:r>
              <a:rPr sz="1800" spc="-10" dirty="0" smtClean="0">
                <a:solidFill>
                  <a:srgbClr val="1F3969"/>
                </a:solidFill>
                <a:latin typeface="Arial"/>
                <a:cs typeface="Arial"/>
              </a:rPr>
              <a:t>e</a:t>
            </a:r>
            <a:r>
              <a:rPr sz="1800" spc="0" dirty="0" smtClean="0">
                <a:solidFill>
                  <a:srgbClr val="1F3969"/>
                </a:solidFill>
                <a:latin typeface="Arial"/>
                <a:cs typeface="Arial"/>
              </a:rPr>
              <a:t>m</a:t>
            </a:r>
            <a:r>
              <a:rPr sz="1800" spc="-10" dirty="0" smtClean="0">
                <a:solidFill>
                  <a:srgbClr val="1F3969"/>
                </a:solidFill>
                <a:latin typeface="Arial"/>
                <a:cs typeface="Arial"/>
              </a:rPr>
              <a:t>p</a:t>
            </a:r>
            <a:r>
              <a:rPr sz="1800" spc="0" dirty="0" smtClean="0">
                <a:solidFill>
                  <a:srgbClr val="1F3969"/>
                </a:solidFill>
                <a:latin typeface="Arial"/>
                <a:cs typeface="Arial"/>
              </a:rPr>
              <a:t>l</a:t>
            </a:r>
            <a:r>
              <a:rPr sz="1800" spc="-15" dirty="0" smtClean="0">
                <a:solidFill>
                  <a:srgbClr val="1F3969"/>
                </a:solidFill>
                <a:latin typeface="Arial"/>
                <a:cs typeface="Arial"/>
              </a:rPr>
              <a:t>o</a:t>
            </a:r>
            <a:r>
              <a:rPr sz="1800" spc="-30" dirty="0" smtClean="0">
                <a:solidFill>
                  <a:srgbClr val="1F3969"/>
                </a:solidFill>
                <a:latin typeface="Arial"/>
                <a:cs typeface="Arial"/>
              </a:rPr>
              <a:t>y</a:t>
            </a:r>
            <a:r>
              <a:rPr sz="1800" spc="-10" dirty="0" smtClean="0">
                <a:solidFill>
                  <a:srgbClr val="1F3969"/>
                </a:solidFill>
                <a:latin typeface="Arial"/>
                <a:cs typeface="Arial"/>
              </a:rPr>
              <a:t>ee</a:t>
            </a:r>
            <a:r>
              <a:rPr sz="1800" spc="0" dirty="0" smtClean="0">
                <a:solidFill>
                  <a:srgbClr val="1F3969"/>
                </a:solidFill>
                <a:latin typeface="Arial"/>
                <a:cs typeface="Arial"/>
              </a:rPr>
              <a:t>s</a:t>
            </a:r>
            <a:r>
              <a:rPr sz="1800" spc="35" dirty="0" smtClean="0">
                <a:solidFill>
                  <a:srgbClr val="1F3969"/>
                </a:solidFill>
                <a:latin typeface="Arial"/>
                <a:cs typeface="Arial"/>
              </a:rPr>
              <a:t> </a:t>
            </a:r>
            <a:r>
              <a:rPr sz="1800" spc="-10" dirty="0" smtClean="0">
                <a:solidFill>
                  <a:srgbClr val="1F3969"/>
                </a:solidFill>
                <a:latin typeface="Arial"/>
                <a:cs typeface="Arial"/>
              </a:rPr>
              <a:t>don</a:t>
            </a:r>
            <a:r>
              <a:rPr sz="1800" spc="0" dirty="0" smtClean="0">
                <a:solidFill>
                  <a:srgbClr val="1F3969"/>
                </a:solidFill>
                <a:latin typeface="Arial"/>
                <a:cs typeface="Arial"/>
              </a:rPr>
              <a:t>’t</a:t>
            </a:r>
            <a:r>
              <a:rPr sz="1800" spc="10" dirty="0" smtClean="0">
                <a:solidFill>
                  <a:srgbClr val="1F3969"/>
                </a:solidFill>
                <a:latin typeface="Arial"/>
                <a:cs typeface="Arial"/>
              </a:rPr>
              <a:t> </a:t>
            </a:r>
            <a:r>
              <a:rPr sz="1800" spc="-10" dirty="0" smtClean="0">
                <a:solidFill>
                  <a:srgbClr val="1F3969"/>
                </a:solidFill>
                <a:latin typeface="Arial"/>
                <a:cs typeface="Arial"/>
              </a:rPr>
              <a:t>ha</a:t>
            </a:r>
            <a:r>
              <a:rPr sz="1800" spc="0" dirty="0" smtClean="0">
                <a:solidFill>
                  <a:srgbClr val="1F3969"/>
                </a:solidFill>
                <a:latin typeface="Arial"/>
                <a:cs typeface="Arial"/>
              </a:rPr>
              <a:t>ve</a:t>
            </a:r>
            <a:r>
              <a:rPr sz="1800" spc="5" dirty="0" smtClean="0">
                <a:solidFill>
                  <a:srgbClr val="1F3969"/>
                </a:solidFill>
                <a:latin typeface="Arial"/>
                <a:cs typeface="Arial"/>
              </a:rPr>
              <a:t> </a:t>
            </a:r>
            <a:r>
              <a:rPr sz="1800" spc="0" dirty="0" smtClean="0">
                <a:solidFill>
                  <a:srgbClr val="1F3969"/>
                </a:solidFill>
                <a:latin typeface="Arial"/>
                <a:cs typeface="Arial"/>
              </a:rPr>
              <a:t>fu</a:t>
            </a:r>
            <a:r>
              <a:rPr sz="1800" spc="-10" dirty="0" smtClean="0">
                <a:solidFill>
                  <a:srgbClr val="1F3969"/>
                </a:solidFill>
                <a:latin typeface="Arial"/>
                <a:cs typeface="Arial"/>
              </a:rPr>
              <a:t>n</a:t>
            </a:r>
            <a:r>
              <a:rPr sz="1800" spc="0" dirty="0" smtClean="0">
                <a:solidFill>
                  <a:srgbClr val="1F3969"/>
                </a:solidFill>
                <a:latin typeface="Arial"/>
                <a:cs typeface="Arial"/>
              </a:rPr>
              <a:t>cti</a:t>
            </a:r>
            <a:r>
              <a:rPr sz="1800" spc="-10" dirty="0" smtClean="0">
                <a:solidFill>
                  <a:srgbClr val="1F3969"/>
                </a:solidFill>
                <a:latin typeface="Arial"/>
                <a:cs typeface="Arial"/>
              </a:rPr>
              <a:t>on</a:t>
            </a:r>
            <a:r>
              <a:rPr sz="1800" spc="0" dirty="0" smtClean="0">
                <a:solidFill>
                  <a:srgbClr val="1F3969"/>
                </a:solidFill>
                <a:latin typeface="Arial"/>
                <a:cs typeface="Arial"/>
              </a:rPr>
              <a:t>i</a:t>
            </a:r>
            <a:r>
              <a:rPr sz="1800" spc="-15" dirty="0" smtClean="0">
                <a:solidFill>
                  <a:srgbClr val="1F3969"/>
                </a:solidFill>
                <a:latin typeface="Arial"/>
                <a:cs typeface="Arial"/>
              </a:rPr>
              <a:t>n</a:t>
            </a:r>
            <a:r>
              <a:rPr sz="1800" spc="0" dirty="0" smtClean="0">
                <a:solidFill>
                  <a:srgbClr val="1F3969"/>
                </a:solidFill>
                <a:latin typeface="Arial"/>
                <a:cs typeface="Arial"/>
              </a:rPr>
              <a:t>g</a:t>
            </a:r>
            <a:r>
              <a:rPr sz="1800" spc="5" dirty="0" smtClean="0">
                <a:solidFill>
                  <a:srgbClr val="1F3969"/>
                </a:solidFill>
                <a:latin typeface="Arial"/>
                <a:cs typeface="Arial"/>
              </a:rPr>
              <a:t> </a:t>
            </a:r>
            <a:r>
              <a:rPr sz="1800" spc="-10" dirty="0" smtClean="0">
                <a:solidFill>
                  <a:srgbClr val="1F3969"/>
                </a:solidFill>
                <a:latin typeface="Arial"/>
                <a:cs typeface="Arial"/>
              </a:rPr>
              <a:t>a</a:t>
            </a:r>
            <a:r>
              <a:rPr sz="1800" spc="0" dirty="0" smtClean="0">
                <a:solidFill>
                  <a:srgbClr val="1F3969"/>
                </a:solidFill>
                <a:latin typeface="Arial"/>
                <a:cs typeface="Arial"/>
              </a:rPr>
              <a:t>cc</a:t>
            </a:r>
            <a:r>
              <a:rPr sz="1800" spc="-10" dirty="0" smtClean="0">
                <a:solidFill>
                  <a:srgbClr val="1F3969"/>
                </a:solidFill>
                <a:latin typeface="Arial"/>
                <a:cs typeface="Arial"/>
              </a:rPr>
              <a:t>oun</a:t>
            </a:r>
            <a:r>
              <a:rPr sz="1800" spc="0" dirty="0" smtClean="0">
                <a:solidFill>
                  <a:srgbClr val="1F3969"/>
                </a:solidFill>
                <a:latin typeface="Arial"/>
                <a:cs typeface="Arial"/>
              </a:rPr>
              <a:t>ts</a:t>
            </a:r>
            <a:r>
              <a:rPr sz="1800" spc="15" dirty="0" smtClean="0">
                <a:solidFill>
                  <a:srgbClr val="1F3969"/>
                </a:solidFill>
                <a:latin typeface="Arial"/>
                <a:cs typeface="Arial"/>
              </a:rPr>
              <a:t> </a:t>
            </a:r>
            <a:r>
              <a:rPr sz="1800" spc="-45" dirty="0" smtClean="0">
                <a:solidFill>
                  <a:srgbClr val="1F3969"/>
                </a:solidFill>
                <a:latin typeface="Arial"/>
                <a:cs typeface="Arial"/>
              </a:rPr>
              <a:t>w</a:t>
            </a:r>
            <a:r>
              <a:rPr sz="1800" spc="-10" dirty="0" smtClean="0">
                <a:solidFill>
                  <a:srgbClr val="1F3969"/>
                </a:solidFill>
                <a:latin typeface="Arial"/>
                <a:cs typeface="Arial"/>
              </a:rPr>
              <a:t>he</a:t>
            </a:r>
            <a:r>
              <a:rPr sz="1800" spc="0" dirty="0" smtClean="0">
                <a:solidFill>
                  <a:srgbClr val="1F3969"/>
                </a:solidFill>
                <a:latin typeface="Arial"/>
                <a:cs typeface="Arial"/>
              </a:rPr>
              <a:t>n</a:t>
            </a:r>
            <a:r>
              <a:rPr sz="1800" spc="40" dirty="0" smtClean="0">
                <a:solidFill>
                  <a:srgbClr val="1F3969"/>
                </a:solidFill>
                <a:latin typeface="Arial"/>
                <a:cs typeface="Arial"/>
              </a:rPr>
              <a:t> </a:t>
            </a:r>
            <a:r>
              <a:rPr sz="1800" spc="0" dirty="0" smtClean="0">
                <a:solidFill>
                  <a:srgbClr val="1F3969"/>
                </a:solidFill>
                <a:latin typeface="Arial"/>
                <a:cs typeface="Arial"/>
              </a:rPr>
              <a:t>th</a:t>
            </a:r>
            <a:r>
              <a:rPr sz="1800" spc="-10" dirty="0" smtClean="0">
                <a:solidFill>
                  <a:srgbClr val="1F3969"/>
                </a:solidFill>
                <a:latin typeface="Arial"/>
                <a:cs typeface="Arial"/>
              </a:rPr>
              <a:t>e</a:t>
            </a:r>
            <a:r>
              <a:rPr sz="1800" spc="0" dirty="0" smtClean="0">
                <a:solidFill>
                  <a:srgbClr val="1F3969"/>
                </a:solidFill>
                <a:latin typeface="Arial"/>
                <a:cs typeface="Arial"/>
              </a:rPr>
              <a:t>y</a:t>
            </a:r>
            <a:endParaRPr sz="1800">
              <a:latin typeface="Arial"/>
              <a:cs typeface="Arial"/>
            </a:endParaRPr>
          </a:p>
          <a:p>
            <a:pPr marL="756285">
              <a:lnSpc>
                <a:spcPct val="100000"/>
              </a:lnSpc>
            </a:pPr>
            <a:r>
              <a:rPr sz="1800" dirty="0" smtClean="0">
                <a:solidFill>
                  <a:srgbClr val="1F3969"/>
                </a:solidFill>
                <a:latin typeface="Arial"/>
                <a:cs typeface="Arial"/>
              </a:rPr>
              <a:t>start</a:t>
            </a:r>
            <a:r>
              <a:rPr sz="1800" spc="-10" dirty="0" smtClean="0">
                <a:solidFill>
                  <a:srgbClr val="1F3969"/>
                </a:solidFill>
                <a:latin typeface="Arial"/>
                <a:cs typeface="Arial"/>
              </a:rPr>
              <a:t> </a:t>
            </a:r>
            <a:r>
              <a:rPr sz="1800" spc="0" dirty="0" smtClean="0">
                <a:solidFill>
                  <a:srgbClr val="1F3969"/>
                </a:solidFill>
                <a:latin typeface="Arial"/>
                <a:cs typeface="Arial"/>
              </a:rPr>
              <a:t>em</a:t>
            </a:r>
            <a:r>
              <a:rPr sz="1800" spc="-10" dirty="0" smtClean="0">
                <a:solidFill>
                  <a:srgbClr val="1F3969"/>
                </a:solidFill>
                <a:latin typeface="Arial"/>
                <a:cs typeface="Arial"/>
              </a:rPr>
              <a:t>p</a:t>
            </a:r>
            <a:r>
              <a:rPr sz="1800" spc="0" dirty="0" smtClean="0">
                <a:solidFill>
                  <a:srgbClr val="1F3969"/>
                </a:solidFill>
                <a:latin typeface="Arial"/>
                <a:cs typeface="Arial"/>
              </a:rPr>
              <a:t>l</a:t>
            </a:r>
            <a:r>
              <a:rPr sz="1800" spc="-10" dirty="0" smtClean="0">
                <a:solidFill>
                  <a:srgbClr val="1F3969"/>
                </a:solidFill>
                <a:latin typeface="Arial"/>
                <a:cs typeface="Arial"/>
              </a:rPr>
              <a:t>o</a:t>
            </a:r>
            <a:r>
              <a:rPr sz="1800" spc="-25" dirty="0" smtClean="0">
                <a:solidFill>
                  <a:srgbClr val="1F3969"/>
                </a:solidFill>
                <a:latin typeface="Arial"/>
                <a:cs typeface="Arial"/>
              </a:rPr>
              <a:t>y</a:t>
            </a:r>
            <a:r>
              <a:rPr sz="1800" spc="0" dirty="0" smtClean="0">
                <a:solidFill>
                  <a:srgbClr val="1F3969"/>
                </a:solidFill>
                <a:latin typeface="Arial"/>
                <a:cs typeface="Arial"/>
              </a:rPr>
              <a:t>me</a:t>
            </a:r>
            <a:r>
              <a:rPr sz="1800" spc="-10" dirty="0" smtClean="0">
                <a:solidFill>
                  <a:srgbClr val="1F3969"/>
                </a:solidFill>
                <a:latin typeface="Arial"/>
                <a:cs typeface="Arial"/>
              </a:rPr>
              <a:t>n</a:t>
            </a:r>
            <a:r>
              <a:rPr sz="1800" spc="0" dirty="0" smtClean="0">
                <a:solidFill>
                  <a:srgbClr val="1F3969"/>
                </a:solidFill>
                <a:latin typeface="Arial"/>
                <a:cs typeface="Arial"/>
              </a:rPr>
              <a:t>t</a:t>
            </a:r>
            <a:r>
              <a:rPr sz="1800" spc="50" dirty="0" smtClean="0">
                <a:solidFill>
                  <a:srgbClr val="1F3969"/>
                </a:solidFill>
                <a:latin typeface="Arial"/>
                <a:cs typeface="Arial"/>
              </a:rPr>
              <a:t> </a:t>
            </a:r>
            <a:r>
              <a:rPr sz="1800" spc="0" dirty="0" smtClean="0">
                <a:solidFill>
                  <a:srgbClr val="1F3969"/>
                </a:solidFill>
                <a:latin typeface="Arial"/>
                <a:cs typeface="Arial"/>
              </a:rPr>
              <a:t>or c</a:t>
            </a:r>
            <a:r>
              <a:rPr sz="1800" spc="-10" dirty="0" smtClean="0">
                <a:solidFill>
                  <a:srgbClr val="1F3969"/>
                </a:solidFill>
                <a:latin typeface="Arial"/>
                <a:cs typeface="Arial"/>
              </a:rPr>
              <a:t>h</a:t>
            </a:r>
            <a:r>
              <a:rPr sz="1800" spc="0" dirty="0" smtClean="0">
                <a:solidFill>
                  <a:srgbClr val="1F3969"/>
                </a:solidFill>
                <a:latin typeface="Arial"/>
                <a:cs typeface="Arial"/>
              </a:rPr>
              <a:t>a</a:t>
            </a:r>
            <a:r>
              <a:rPr sz="1800" spc="-10" dirty="0" smtClean="0">
                <a:solidFill>
                  <a:srgbClr val="1F3969"/>
                </a:solidFill>
                <a:latin typeface="Arial"/>
                <a:cs typeface="Arial"/>
              </a:rPr>
              <a:t>n</a:t>
            </a:r>
            <a:r>
              <a:rPr sz="1800" spc="0" dirty="0" smtClean="0">
                <a:solidFill>
                  <a:srgbClr val="1F3969"/>
                </a:solidFill>
                <a:latin typeface="Arial"/>
                <a:cs typeface="Arial"/>
              </a:rPr>
              <a:t>ge</a:t>
            </a:r>
            <a:r>
              <a:rPr sz="1800" spc="5" dirty="0" smtClean="0">
                <a:solidFill>
                  <a:srgbClr val="1F3969"/>
                </a:solidFill>
                <a:latin typeface="Arial"/>
                <a:cs typeface="Arial"/>
              </a:rPr>
              <a:t> </a:t>
            </a:r>
            <a:r>
              <a:rPr sz="1800" spc="0" dirty="0" smtClean="0">
                <a:solidFill>
                  <a:srgbClr val="1F3969"/>
                </a:solidFill>
                <a:latin typeface="Arial"/>
                <a:cs typeface="Arial"/>
              </a:rPr>
              <a:t>p</a:t>
            </a:r>
            <a:r>
              <a:rPr sz="1800" spc="-10" dirty="0" smtClean="0">
                <a:solidFill>
                  <a:srgbClr val="1F3969"/>
                </a:solidFill>
                <a:latin typeface="Arial"/>
                <a:cs typeface="Arial"/>
              </a:rPr>
              <a:t>o</a:t>
            </a:r>
            <a:r>
              <a:rPr sz="1800" spc="0" dirty="0" smtClean="0">
                <a:solidFill>
                  <a:srgbClr val="1F3969"/>
                </a:solidFill>
                <a:latin typeface="Arial"/>
                <a:cs typeface="Arial"/>
              </a:rPr>
              <a:t>siti</a:t>
            </a:r>
            <a:r>
              <a:rPr sz="1800" spc="-10" dirty="0" smtClean="0">
                <a:solidFill>
                  <a:srgbClr val="1F3969"/>
                </a:solidFill>
                <a:latin typeface="Arial"/>
                <a:cs typeface="Arial"/>
              </a:rPr>
              <a:t>o</a:t>
            </a:r>
            <a:r>
              <a:rPr sz="1800" spc="0" dirty="0" smtClean="0">
                <a:solidFill>
                  <a:srgbClr val="1F3969"/>
                </a:solidFill>
                <a:latin typeface="Arial"/>
                <a:cs typeface="Arial"/>
              </a:rPr>
              <a:t>ns.</a:t>
            </a:r>
            <a:endParaRPr sz="1800">
              <a:latin typeface="Arial"/>
              <a:cs typeface="Arial"/>
            </a:endParaRPr>
          </a:p>
          <a:p>
            <a:pPr marL="1383665" marR="63500" lvl="1" indent="-457200">
              <a:lnSpc>
                <a:spcPct val="100000"/>
              </a:lnSpc>
              <a:spcBef>
                <a:spcPts val="5"/>
              </a:spcBef>
              <a:buClr>
                <a:srgbClr val="1F3969"/>
              </a:buClr>
              <a:buFont typeface="Wingdings"/>
              <a:buChar char=""/>
              <a:tabLst>
                <a:tab pos="1383665" algn="l"/>
              </a:tabLst>
            </a:pPr>
            <a:r>
              <a:rPr sz="1600" spc="-15" dirty="0" smtClean="0">
                <a:solidFill>
                  <a:srgbClr val="1F3969"/>
                </a:solidFill>
                <a:latin typeface="Arial"/>
                <a:cs typeface="Arial"/>
              </a:rPr>
              <a:t>A</a:t>
            </a:r>
            <a:r>
              <a:rPr sz="1600" spc="-5" dirty="0" smtClean="0">
                <a:solidFill>
                  <a:srgbClr val="1F3969"/>
                </a:solidFill>
                <a:latin typeface="Arial"/>
                <a:cs typeface="Arial"/>
              </a:rPr>
              <a:t>s</a:t>
            </a:r>
            <a:r>
              <a:rPr sz="1600" spc="-10" dirty="0" smtClean="0">
                <a:solidFill>
                  <a:srgbClr val="1F3969"/>
                </a:solidFill>
                <a:latin typeface="Arial"/>
                <a:cs typeface="Arial"/>
              </a:rPr>
              <a:t>signed</a:t>
            </a:r>
            <a:r>
              <a:rPr sz="1600" spc="-25" dirty="0" smtClean="0">
                <a:solidFill>
                  <a:srgbClr val="1F3969"/>
                </a:solidFill>
                <a:latin typeface="Arial"/>
                <a:cs typeface="Arial"/>
              </a:rPr>
              <a:t> </a:t>
            </a:r>
            <a:r>
              <a:rPr sz="1600" spc="-10" dirty="0" smtClean="0">
                <a:solidFill>
                  <a:srgbClr val="1F3969"/>
                </a:solidFill>
                <a:latin typeface="Arial"/>
                <a:cs typeface="Arial"/>
              </a:rPr>
              <a:t>roles</a:t>
            </a:r>
            <a:r>
              <a:rPr sz="1600" spc="5" dirty="0" smtClean="0">
                <a:solidFill>
                  <a:srgbClr val="1F3969"/>
                </a:solidFill>
                <a:latin typeface="Arial"/>
                <a:cs typeface="Arial"/>
              </a:rPr>
              <a:t> </a:t>
            </a:r>
            <a:r>
              <a:rPr sz="1600" spc="-10" dirty="0" smtClean="0">
                <a:solidFill>
                  <a:srgbClr val="1F3969"/>
                </a:solidFill>
                <a:latin typeface="Arial"/>
                <a:cs typeface="Arial"/>
              </a:rPr>
              <a:t>shou</a:t>
            </a:r>
            <a:r>
              <a:rPr sz="1600" spc="0" dirty="0" smtClean="0">
                <a:solidFill>
                  <a:srgbClr val="1F3969"/>
                </a:solidFill>
                <a:latin typeface="Arial"/>
                <a:cs typeface="Arial"/>
              </a:rPr>
              <a:t>l</a:t>
            </a:r>
            <a:r>
              <a:rPr sz="1600" spc="-10" dirty="0" smtClean="0">
                <a:solidFill>
                  <a:srgbClr val="1F3969"/>
                </a:solidFill>
                <a:latin typeface="Arial"/>
                <a:cs typeface="Arial"/>
              </a:rPr>
              <a:t>d</a:t>
            </a:r>
            <a:r>
              <a:rPr sz="1600" spc="-5" dirty="0" smtClean="0">
                <a:solidFill>
                  <a:srgbClr val="1F3969"/>
                </a:solidFill>
                <a:latin typeface="Arial"/>
                <a:cs typeface="Arial"/>
              </a:rPr>
              <a:t> </a:t>
            </a:r>
            <a:r>
              <a:rPr sz="1600" spc="-10" dirty="0" smtClean="0">
                <a:solidFill>
                  <a:srgbClr val="1F3969"/>
                </a:solidFill>
                <a:latin typeface="Arial"/>
                <a:cs typeface="Arial"/>
              </a:rPr>
              <a:t>a</a:t>
            </a:r>
            <a:r>
              <a:rPr sz="1600" spc="0" dirty="0" smtClean="0">
                <a:solidFill>
                  <a:srgbClr val="1F3969"/>
                </a:solidFill>
                <a:latin typeface="Arial"/>
                <a:cs typeface="Arial"/>
              </a:rPr>
              <a:t>l</a:t>
            </a:r>
            <a:r>
              <a:rPr sz="1600" spc="-10" dirty="0" smtClean="0">
                <a:solidFill>
                  <a:srgbClr val="1F3969"/>
                </a:solidFill>
                <a:latin typeface="Arial"/>
                <a:cs typeface="Arial"/>
              </a:rPr>
              <a:t>ign</a:t>
            </a:r>
            <a:r>
              <a:rPr sz="1600" spc="-25" dirty="0" smtClean="0">
                <a:solidFill>
                  <a:srgbClr val="1F3969"/>
                </a:solidFill>
                <a:latin typeface="Arial"/>
                <a:cs typeface="Arial"/>
              </a:rPr>
              <a:t> </a:t>
            </a:r>
            <a:r>
              <a:rPr sz="1600" spc="-10" dirty="0" smtClean="0">
                <a:solidFill>
                  <a:srgbClr val="1F3969"/>
                </a:solidFill>
                <a:latin typeface="Arial"/>
                <a:cs typeface="Arial"/>
              </a:rPr>
              <a:t>time</a:t>
            </a:r>
            <a:r>
              <a:rPr sz="1600" spc="0" dirty="0" smtClean="0">
                <a:solidFill>
                  <a:srgbClr val="1F3969"/>
                </a:solidFill>
                <a:latin typeface="Arial"/>
                <a:cs typeface="Arial"/>
              </a:rPr>
              <a:t>l</a:t>
            </a:r>
            <a:r>
              <a:rPr sz="1600" spc="-10" dirty="0" smtClean="0">
                <a:solidFill>
                  <a:srgbClr val="1F3969"/>
                </a:solidFill>
                <a:latin typeface="Arial"/>
                <a:cs typeface="Arial"/>
              </a:rPr>
              <a:t>y </a:t>
            </a:r>
            <a:r>
              <a:rPr sz="1600" spc="-30" dirty="0" smtClean="0">
                <a:solidFill>
                  <a:srgbClr val="1F3969"/>
                </a:solidFill>
                <a:latin typeface="Arial"/>
                <a:cs typeface="Arial"/>
              </a:rPr>
              <a:t>w</a:t>
            </a:r>
            <a:r>
              <a:rPr sz="1600" spc="-10" dirty="0" smtClean="0">
                <a:solidFill>
                  <a:srgbClr val="1F3969"/>
                </a:solidFill>
                <a:latin typeface="Arial"/>
                <a:cs typeface="Arial"/>
              </a:rPr>
              <a:t>ith</a:t>
            </a:r>
            <a:r>
              <a:rPr sz="1600" spc="10" dirty="0" smtClean="0">
                <a:solidFill>
                  <a:srgbClr val="1F3969"/>
                </a:solidFill>
                <a:latin typeface="Arial"/>
                <a:cs typeface="Arial"/>
              </a:rPr>
              <a:t> </a:t>
            </a:r>
            <a:r>
              <a:rPr sz="1600" spc="-10" dirty="0" smtClean="0">
                <a:solidFill>
                  <a:srgbClr val="1F3969"/>
                </a:solidFill>
                <a:latin typeface="Arial"/>
                <a:cs typeface="Arial"/>
              </a:rPr>
              <a:t>authorized</a:t>
            </a:r>
            <a:r>
              <a:rPr sz="1600" spc="-5" dirty="0" smtClean="0">
                <a:solidFill>
                  <a:srgbClr val="1F3969"/>
                </a:solidFill>
                <a:latin typeface="Arial"/>
                <a:cs typeface="Arial"/>
              </a:rPr>
              <a:t> </a:t>
            </a:r>
            <a:r>
              <a:rPr sz="1600" spc="-10" dirty="0" smtClean="0">
                <a:solidFill>
                  <a:srgbClr val="1F3969"/>
                </a:solidFill>
                <a:latin typeface="Arial"/>
                <a:cs typeface="Arial"/>
              </a:rPr>
              <a:t>requests</a:t>
            </a:r>
            <a:r>
              <a:rPr sz="1600" spc="10" dirty="0" smtClean="0">
                <a:solidFill>
                  <a:srgbClr val="1F3969"/>
                </a:solidFill>
                <a:latin typeface="Arial"/>
                <a:cs typeface="Arial"/>
              </a:rPr>
              <a:t> </a:t>
            </a:r>
            <a:r>
              <a:rPr sz="1600" spc="-10" dirty="0" smtClean="0">
                <a:solidFill>
                  <a:srgbClr val="1F3969"/>
                </a:solidFill>
                <a:latin typeface="Arial"/>
                <a:cs typeface="Arial"/>
              </a:rPr>
              <a:t>to avoid</a:t>
            </a:r>
            <a:r>
              <a:rPr sz="1600" spc="-15" dirty="0" smtClean="0">
                <a:solidFill>
                  <a:srgbClr val="1F3969"/>
                </a:solidFill>
                <a:latin typeface="Arial"/>
                <a:cs typeface="Arial"/>
              </a:rPr>
              <a:t> </a:t>
            </a:r>
            <a:r>
              <a:rPr sz="1600" spc="-10" dirty="0" smtClean="0">
                <a:solidFill>
                  <a:srgbClr val="1F3969"/>
                </a:solidFill>
                <a:latin typeface="Arial"/>
                <a:cs typeface="Arial"/>
              </a:rPr>
              <a:t>separation</a:t>
            </a:r>
            <a:r>
              <a:rPr sz="1600" spc="10" dirty="0" smtClean="0">
                <a:solidFill>
                  <a:srgbClr val="1F3969"/>
                </a:solidFill>
                <a:latin typeface="Arial"/>
                <a:cs typeface="Arial"/>
              </a:rPr>
              <a:t> </a:t>
            </a:r>
            <a:r>
              <a:rPr sz="1600" spc="-10" dirty="0" smtClean="0">
                <a:solidFill>
                  <a:srgbClr val="1F3969"/>
                </a:solidFill>
                <a:latin typeface="Arial"/>
                <a:cs typeface="Arial"/>
              </a:rPr>
              <a:t>of</a:t>
            </a:r>
            <a:r>
              <a:rPr sz="1600" spc="10" dirty="0" smtClean="0">
                <a:solidFill>
                  <a:srgbClr val="1F3969"/>
                </a:solidFill>
                <a:latin typeface="Arial"/>
                <a:cs typeface="Arial"/>
              </a:rPr>
              <a:t> </a:t>
            </a:r>
            <a:r>
              <a:rPr sz="1600" spc="-10" dirty="0" smtClean="0">
                <a:solidFill>
                  <a:srgbClr val="1F3969"/>
                </a:solidFill>
                <a:latin typeface="Arial"/>
                <a:cs typeface="Arial"/>
              </a:rPr>
              <a:t>dut</a:t>
            </a:r>
            <a:r>
              <a:rPr sz="1600" spc="0" dirty="0" smtClean="0">
                <a:solidFill>
                  <a:srgbClr val="1F3969"/>
                </a:solidFill>
                <a:latin typeface="Arial"/>
                <a:cs typeface="Arial"/>
              </a:rPr>
              <a:t>i</a:t>
            </a:r>
            <a:r>
              <a:rPr sz="1600" spc="-10" dirty="0" smtClean="0">
                <a:solidFill>
                  <a:srgbClr val="1F3969"/>
                </a:solidFill>
                <a:latin typeface="Arial"/>
                <a:cs typeface="Arial"/>
              </a:rPr>
              <a:t>es con</a:t>
            </a:r>
            <a:r>
              <a:rPr sz="1600" spc="-5" dirty="0" smtClean="0">
                <a:solidFill>
                  <a:srgbClr val="1F3969"/>
                </a:solidFill>
                <a:latin typeface="Arial"/>
                <a:cs typeface="Arial"/>
              </a:rPr>
              <a:t>c</a:t>
            </a:r>
            <a:r>
              <a:rPr sz="1600" spc="-10" dirty="0" smtClean="0">
                <a:solidFill>
                  <a:srgbClr val="1F3969"/>
                </a:solidFill>
                <a:latin typeface="Arial"/>
                <a:cs typeface="Arial"/>
              </a:rPr>
              <a:t>erns.</a:t>
            </a:r>
            <a:endParaRPr sz="1600">
              <a:latin typeface="Arial"/>
              <a:cs typeface="Arial"/>
            </a:endParaRPr>
          </a:p>
        </p:txBody>
      </p:sp>
      <p:sp>
        <p:nvSpPr>
          <p:cNvPr id="26" name="object 26"/>
          <p:cNvSpPr txBox="1"/>
          <p:nvPr/>
        </p:nvSpPr>
        <p:spPr>
          <a:xfrm>
            <a:off x="4843398" y="1674621"/>
            <a:ext cx="942340" cy="194310"/>
          </a:xfrm>
          <a:prstGeom prst="rect">
            <a:avLst/>
          </a:prstGeom>
        </p:spPr>
        <p:txBody>
          <a:bodyPr vert="horz" wrap="square" lIns="0" tIns="0" rIns="0" bIns="0" rtlCol="0">
            <a:noAutofit/>
          </a:bodyPr>
          <a:lstStyle/>
          <a:p>
            <a:pPr marL="12700">
              <a:lnSpc>
                <a:spcPct val="100000"/>
              </a:lnSpc>
            </a:pPr>
            <a:r>
              <a:rPr sz="1200" dirty="0" smtClean="0">
                <a:solidFill>
                  <a:srgbClr val="FFFFFF"/>
                </a:solidFill>
                <a:latin typeface="Arial"/>
                <a:cs typeface="Arial"/>
              </a:rPr>
              <a:t>EDA</a:t>
            </a:r>
            <a:r>
              <a:rPr sz="1200" spc="-75" dirty="0" smtClean="0">
                <a:solidFill>
                  <a:srgbClr val="FFFFFF"/>
                </a:solidFill>
                <a:latin typeface="Arial"/>
                <a:cs typeface="Arial"/>
              </a:rPr>
              <a:t> </a:t>
            </a:r>
            <a:r>
              <a:rPr sz="1200" spc="-5" dirty="0" smtClean="0">
                <a:solidFill>
                  <a:srgbClr val="FFFFFF"/>
                </a:solidFill>
                <a:latin typeface="Arial"/>
                <a:cs typeface="Arial"/>
              </a:rPr>
              <a:t>U</a:t>
            </a:r>
            <a:r>
              <a:rPr sz="1200" spc="0" dirty="0" smtClean="0">
                <a:solidFill>
                  <a:srgbClr val="FFFFFF"/>
                </a:solidFill>
                <a:latin typeface="Arial"/>
                <a:cs typeface="Arial"/>
              </a:rPr>
              <a:t>p</a:t>
            </a:r>
            <a:r>
              <a:rPr sz="1200" spc="5" dirty="0" smtClean="0">
                <a:solidFill>
                  <a:srgbClr val="FFFFFF"/>
                </a:solidFill>
                <a:latin typeface="Arial"/>
                <a:cs typeface="Arial"/>
              </a:rPr>
              <a:t>d</a:t>
            </a:r>
            <a:r>
              <a:rPr sz="1200" spc="0" dirty="0" smtClean="0">
                <a:solidFill>
                  <a:srgbClr val="FFFFFF"/>
                </a:solidFill>
                <a:latin typeface="Arial"/>
                <a:cs typeface="Arial"/>
              </a:rPr>
              <a:t>ates</a:t>
            </a:r>
            <a:endParaRPr sz="1200">
              <a:latin typeface="Arial"/>
              <a:cs typeface="Arial"/>
            </a:endParaRPr>
          </a:p>
        </p:txBody>
      </p:sp>
      <p:sp>
        <p:nvSpPr>
          <p:cNvPr id="27" name="object 27"/>
          <p:cNvSpPr/>
          <p:nvPr/>
        </p:nvSpPr>
        <p:spPr>
          <a:xfrm>
            <a:off x="5049773" y="2068829"/>
            <a:ext cx="1367027" cy="1895856"/>
          </a:xfrm>
          <a:custGeom>
            <a:avLst/>
            <a:gdLst/>
            <a:ahLst/>
            <a:cxnLst/>
            <a:rect l="l" t="t" r="r" b="b"/>
            <a:pathLst>
              <a:path w="1367027" h="1895856">
                <a:moveTo>
                  <a:pt x="1230376" y="0"/>
                </a:moveTo>
                <a:lnTo>
                  <a:pt x="133434" y="37"/>
                </a:lnTo>
                <a:lnTo>
                  <a:pt x="91159" y="7763"/>
                </a:lnTo>
                <a:lnTo>
                  <a:pt x="54517" y="27448"/>
                </a:lnTo>
                <a:lnTo>
                  <a:pt x="25670" y="56931"/>
                </a:lnTo>
                <a:lnTo>
                  <a:pt x="6777" y="94053"/>
                </a:lnTo>
                <a:lnTo>
                  <a:pt x="0" y="136652"/>
                </a:lnTo>
                <a:lnTo>
                  <a:pt x="37" y="1762421"/>
                </a:lnTo>
                <a:lnTo>
                  <a:pt x="7763" y="1804696"/>
                </a:lnTo>
                <a:lnTo>
                  <a:pt x="27448" y="1841338"/>
                </a:lnTo>
                <a:lnTo>
                  <a:pt x="56931" y="1870185"/>
                </a:lnTo>
                <a:lnTo>
                  <a:pt x="94053" y="1889078"/>
                </a:lnTo>
                <a:lnTo>
                  <a:pt x="136651" y="1895856"/>
                </a:lnTo>
                <a:lnTo>
                  <a:pt x="1233593" y="1895818"/>
                </a:lnTo>
                <a:lnTo>
                  <a:pt x="1275868" y="1888092"/>
                </a:lnTo>
                <a:lnTo>
                  <a:pt x="1312510" y="1868407"/>
                </a:lnTo>
                <a:lnTo>
                  <a:pt x="1341357" y="1838924"/>
                </a:lnTo>
                <a:lnTo>
                  <a:pt x="1360250" y="1801802"/>
                </a:lnTo>
                <a:lnTo>
                  <a:pt x="1367027" y="1759204"/>
                </a:lnTo>
                <a:lnTo>
                  <a:pt x="1366990" y="133434"/>
                </a:lnTo>
                <a:lnTo>
                  <a:pt x="1359264" y="91159"/>
                </a:lnTo>
                <a:lnTo>
                  <a:pt x="1339579" y="54517"/>
                </a:lnTo>
                <a:lnTo>
                  <a:pt x="1310096" y="25670"/>
                </a:lnTo>
                <a:lnTo>
                  <a:pt x="1272974" y="6777"/>
                </a:lnTo>
                <a:lnTo>
                  <a:pt x="1230376" y="0"/>
                </a:lnTo>
                <a:close/>
              </a:path>
            </a:pathLst>
          </a:custGeom>
          <a:solidFill>
            <a:srgbClr val="FFFFFF"/>
          </a:solidFill>
        </p:spPr>
        <p:txBody>
          <a:bodyPr wrap="square" lIns="0" tIns="0" rIns="0" bIns="0" rtlCol="0">
            <a:noAutofit/>
          </a:bodyPr>
          <a:lstStyle/>
          <a:p>
            <a:endParaRPr/>
          </a:p>
        </p:txBody>
      </p:sp>
      <p:sp>
        <p:nvSpPr>
          <p:cNvPr id="28" name="object 28"/>
          <p:cNvSpPr/>
          <p:nvPr/>
        </p:nvSpPr>
        <p:spPr>
          <a:xfrm>
            <a:off x="5049773" y="2068829"/>
            <a:ext cx="1367027" cy="1895856"/>
          </a:xfrm>
          <a:custGeom>
            <a:avLst/>
            <a:gdLst/>
            <a:ahLst/>
            <a:cxnLst/>
            <a:rect l="l" t="t" r="r" b="b"/>
            <a:pathLst>
              <a:path w="1367027" h="1895856">
                <a:moveTo>
                  <a:pt x="0" y="136652"/>
                </a:moveTo>
                <a:lnTo>
                  <a:pt x="6777" y="94053"/>
                </a:lnTo>
                <a:lnTo>
                  <a:pt x="25670" y="56931"/>
                </a:lnTo>
                <a:lnTo>
                  <a:pt x="54517" y="27448"/>
                </a:lnTo>
                <a:lnTo>
                  <a:pt x="91159" y="7763"/>
                </a:lnTo>
                <a:lnTo>
                  <a:pt x="133434" y="37"/>
                </a:lnTo>
                <a:lnTo>
                  <a:pt x="1230376" y="0"/>
                </a:lnTo>
                <a:lnTo>
                  <a:pt x="1245050" y="779"/>
                </a:lnTo>
                <a:lnTo>
                  <a:pt x="1286063" y="11835"/>
                </a:lnTo>
                <a:lnTo>
                  <a:pt x="1320879" y="34286"/>
                </a:lnTo>
                <a:lnTo>
                  <a:pt x="1347336" y="65972"/>
                </a:lnTo>
                <a:lnTo>
                  <a:pt x="1363275" y="104731"/>
                </a:lnTo>
                <a:lnTo>
                  <a:pt x="1367027" y="1759204"/>
                </a:lnTo>
                <a:lnTo>
                  <a:pt x="1366248" y="1773878"/>
                </a:lnTo>
                <a:lnTo>
                  <a:pt x="1355192" y="1814891"/>
                </a:lnTo>
                <a:lnTo>
                  <a:pt x="1332741" y="1849707"/>
                </a:lnTo>
                <a:lnTo>
                  <a:pt x="1301055" y="1876164"/>
                </a:lnTo>
                <a:lnTo>
                  <a:pt x="1262296" y="1892103"/>
                </a:lnTo>
                <a:lnTo>
                  <a:pt x="136651" y="1895856"/>
                </a:lnTo>
                <a:lnTo>
                  <a:pt x="121977" y="1895076"/>
                </a:lnTo>
                <a:lnTo>
                  <a:pt x="80964" y="1884020"/>
                </a:lnTo>
                <a:lnTo>
                  <a:pt x="46148" y="1861569"/>
                </a:lnTo>
                <a:lnTo>
                  <a:pt x="19691" y="1829883"/>
                </a:lnTo>
                <a:lnTo>
                  <a:pt x="3752" y="1791124"/>
                </a:lnTo>
                <a:lnTo>
                  <a:pt x="0" y="136652"/>
                </a:lnTo>
                <a:close/>
              </a:path>
            </a:pathLst>
          </a:custGeom>
          <a:ln w="25908">
            <a:solidFill>
              <a:srgbClr val="B5B5C9"/>
            </a:solidFill>
          </a:ln>
        </p:spPr>
        <p:txBody>
          <a:bodyPr wrap="square" lIns="0" tIns="0" rIns="0" bIns="0" rtlCol="0">
            <a:noAutofit/>
          </a:bodyPr>
          <a:lstStyle/>
          <a:p>
            <a:endParaRPr/>
          </a:p>
        </p:txBody>
      </p:sp>
      <p:sp>
        <p:nvSpPr>
          <p:cNvPr id="29" name="object 29"/>
          <p:cNvSpPr txBox="1"/>
          <p:nvPr/>
        </p:nvSpPr>
        <p:spPr>
          <a:xfrm>
            <a:off x="5163058" y="2167128"/>
            <a:ext cx="868044"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Super</a:t>
            </a:r>
            <a:r>
              <a:rPr sz="1200" spc="-20" dirty="0" smtClean="0">
                <a:latin typeface="Arial"/>
                <a:cs typeface="Arial"/>
              </a:rPr>
              <a:t>v</a:t>
            </a:r>
            <a:r>
              <a:rPr sz="1200" spc="0" dirty="0" smtClean="0">
                <a:latin typeface="Arial"/>
                <a:cs typeface="Arial"/>
              </a:rPr>
              <a:t>isor</a:t>
            </a:r>
            <a:endParaRPr sz="1200">
              <a:latin typeface="Arial"/>
              <a:cs typeface="Arial"/>
            </a:endParaRPr>
          </a:p>
        </p:txBody>
      </p:sp>
      <p:sp>
        <p:nvSpPr>
          <p:cNvPr id="30" name="object 30"/>
          <p:cNvSpPr txBox="1"/>
          <p:nvPr/>
        </p:nvSpPr>
        <p:spPr>
          <a:xfrm>
            <a:off x="5277358" y="2325623"/>
            <a:ext cx="602615" cy="194310"/>
          </a:xfrm>
          <a:prstGeom prst="rect">
            <a:avLst/>
          </a:prstGeom>
        </p:spPr>
        <p:txBody>
          <a:bodyPr vert="horz" wrap="square" lIns="0" tIns="0" rIns="0" bIns="0" rtlCol="0">
            <a:noAutofit/>
          </a:bodyPr>
          <a:lstStyle/>
          <a:p>
            <a:pPr marL="12700">
              <a:lnSpc>
                <a:spcPct val="100000"/>
              </a:lnSpc>
            </a:pPr>
            <a:r>
              <a:rPr sz="1200" dirty="0" smtClean="0">
                <a:latin typeface="Arial"/>
                <a:cs typeface="Arial"/>
              </a:rPr>
              <a:t>chan</a:t>
            </a:r>
            <a:r>
              <a:rPr sz="1200" spc="-10" dirty="0" smtClean="0">
                <a:latin typeface="Arial"/>
                <a:cs typeface="Arial"/>
              </a:rPr>
              <a:t>g</a:t>
            </a:r>
            <a:r>
              <a:rPr sz="1200" spc="0" dirty="0" smtClean="0">
                <a:latin typeface="Arial"/>
                <a:cs typeface="Arial"/>
              </a:rPr>
              <a:t>es</a:t>
            </a:r>
            <a:endParaRPr sz="1200">
              <a:latin typeface="Arial"/>
              <a:cs typeface="Arial"/>
            </a:endParaRPr>
          </a:p>
        </p:txBody>
      </p:sp>
      <p:sp>
        <p:nvSpPr>
          <p:cNvPr id="31" name="object 31"/>
          <p:cNvSpPr txBox="1"/>
          <p:nvPr/>
        </p:nvSpPr>
        <p:spPr>
          <a:xfrm>
            <a:off x="5163058" y="2510028"/>
            <a:ext cx="939165"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De</a:t>
            </a:r>
            <a:r>
              <a:rPr sz="1200" spc="5" dirty="0" smtClean="0">
                <a:latin typeface="Arial"/>
                <a:cs typeface="Arial"/>
              </a:rPr>
              <a:t>p</a:t>
            </a:r>
            <a:r>
              <a:rPr sz="1200" spc="0" dirty="0" smtClean="0">
                <a:latin typeface="Arial"/>
                <a:cs typeface="Arial"/>
              </a:rPr>
              <a:t>art</a:t>
            </a:r>
            <a:r>
              <a:rPr sz="1200" spc="5" dirty="0" smtClean="0">
                <a:latin typeface="Arial"/>
                <a:cs typeface="Arial"/>
              </a:rPr>
              <a:t>m</a:t>
            </a:r>
            <a:r>
              <a:rPr sz="1200" spc="0" dirty="0" smtClean="0">
                <a:latin typeface="Arial"/>
                <a:cs typeface="Arial"/>
              </a:rPr>
              <a:t>ent</a:t>
            </a:r>
            <a:endParaRPr sz="1200">
              <a:latin typeface="Arial"/>
              <a:cs typeface="Arial"/>
            </a:endParaRPr>
          </a:p>
        </p:txBody>
      </p:sp>
      <p:sp>
        <p:nvSpPr>
          <p:cNvPr id="32" name="object 32"/>
          <p:cNvSpPr txBox="1"/>
          <p:nvPr/>
        </p:nvSpPr>
        <p:spPr>
          <a:xfrm>
            <a:off x="5277358" y="2667000"/>
            <a:ext cx="570230" cy="194310"/>
          </a:xfrm>
          <a:prstGeom prst="rect">
            <a:avLst/>
          </a:prstGeom>
        </p:spPr>
        <p:txBody>
          <a:bodyPr vert="horz" wrap="square" lIns="0" tIns="0" rIns="0" bIns="0" rtlCol="0">
            <a:noAutofit/>
          </a:bodyPr>
          <a:lstStyle/>
          <a:p>
            <a:pPr marL="12700">
              <a:lnSpc>
                <a:spcPct val="100000"/>
              </a:lnSpc>
            </a:pPr>
            <a:r>
              <a:rPr sz="1200" dirty="0" smtClean="0">
                <a:latin typeface="Arial"/>
                <a:cs typeface="Arial"/>
              </a:rPr>
              <a:t>updat</a:t>
            </a:r>
            <a:r>
              <a:rPr sz="1200" spc="5" dirty="0" smtClean="0">
                <a:latin typeface="Arial"/>
                <a:cs typeface="Arial"/>
              </a:rPr>
              <a:t>e</a:t>
            </a:r>
            <a:r>
              <a:rPr sz="1200" spc="0" dirty="0" smtClean="0">
                <a:latin typeface="Arial"/>
                <a:cs typeface="Arial"/>
              </a:rPr>
              <a:t>s</a:t>
            </a:r>
            <a:endParaRPr sz="1200">
              <a:latin typeface="Arial"/>
              <a:cs typeface="Arial"/>
            </a:endParaRPr>
          </a:p>
        </p:txBody>
      </p:sp>
      <p:sp>
        <p:nvSpPr>
          <p:cNvPr id="33" name="object 33"/>
          <p:cNvSpPr txBox="1"/>
          <p:nvPr/>
        </p:nvSpPr>
        <p:spPr>
          <a:xfrm>
            <a:off x="5163058" y="2851403"/>
            <a:ext cx="972185"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Audit</a:t>
            </a:r>
            <a:r>
              <a:rPr sz="1200" spc="-10" dirty="0" smtClean="0">
                <a:latin typeface="Arial"/>
                <a:cs typeface="Arial"/>
              </a:rPr>
              <a:t> </a:t>
            </a:r>
            <a:r>
              <a:rPr sz="1200" spc="0" dirty="0" smtClean="0">
                <a:latin typeface="Arial"/>
                <a:cs typeface="Arial"/>
              </a:rPr>
              <a:t>St</a:t>
            </a:r>
            <a:r>
              <a:rPr sz="1200" spc="5" dirty="0" smtClean="0">
                <a:latin typeface="Arial"/>
                <a:cs typeface="Arial"/>
              </a:rPr>
              <a:t>am</a:t>
            </a:r>
            <a:r>
              <a:rPr sz="1200" spc="0" dirty="0" smtClean="0">
                <a:latin typeface="Arial"/>
                <a:cs typeface="Arial"/>
              </a:rPr>
              <a:t>p</a:t>
            </a:r>
            <a:endParaRPr sz="1200">
              <a:latin typeface="Arial"/>
              <a:cs typeface="Arial"/>
            </a:endParaRPr>
          </a:p>
        </p:txBody>
      </p:sp>
      <p:sp>
        <p:nvSpPr>
          <p:cNvPr id="34" name="object 34"/>
          <p:cNvSpPr txBox="1"/>
          <p:nvPr/>
        </p:nvSpPr>
        <p:spPr>
          <a:xfrm>
            <a:off x="5277358" y="3009900"/>
            <a:ext cx="669290" cy="194310"/>
          </a:xfrm>
          <a:prstGeom prst="rect">
            <a:avLst/>
          </a:prstGeom>
        </p:spPr>
        <p:txBody>
          <a:bodyPr vert="horz" wrap="square" lIns="0" tIns="0" rIns="0" bIns="0" rtlCol="0">
            <a:noAutofit/>
          </a:bodyPr>
          <a:lstStyle/>
          <a:p>
            <a:pPr marL="12700">
              <a:lnSpc>
                <a:spcPct val="100000"/>
              </a:lnSpc>
            </a:pPr>
            <a:r>
              <a:rPr sz="1200" dirty="0" smtClean="0">
                <a:latin typeface="Arial"/>
                <a:cs typeface="Arial"/>
              </a:rPr>
              <a:t>on</a:t>
            </a:r>
            <a:r>
              <a:rPr sz="1200" spc="-5" dirty="0" smtClean="0">
                <a:latin typeface="Arial"/>
                <a:cs typeface="Arial"/>
              </a:rPr>
              <a:t> r</a:t>
            </a:r>
            <a:r>
              <a:rPr sz="1200" spc="0" dirty="0" smtClean="0">
                <a:latin typeface="Arial"/>
                <a:cs typeface="Arial"/>
              </a:rPr>
              <a:t>eco</a:t>
            </a:r>
            <a:r>
              <a:rPr sz="1200" spc="-5" dirty="0" smtClean="0">
                <a:latin typeface="Arial"/>
                <a:cs typeface="Arial"/>
              </a:rPr>
              <a:t>r</a:t>
            </a:r>
            <a:r>
              <a:rPr sz="1200" spc="0" dirty="0" smtClean="0">
                <a:latin typeface="Arial"/>
                <a:cs typeface="Arial"/>
              </a:rPr>
              <a:t>d</a:t>
            </a:r>
            <a:endParaRPr sz="1200">
              <a:latin typeface="Arial"/>
              <a:cs typeface="Arial"/>
            </a:endParaRPr>
          </a:p>
        </p:txBody>
      </p:sp>
      <p:sp>
        <p:nvSpPr>
          <p:cNvPr id="35" name="object 35"/>
          <p:cNvSpPr txBox="1"/>
          <p:nvPr/>
        </p:nvSpPr>
        <p:spPr>
          <a:xfrm>
            <a:off x="5277358" y="3167126"/>
            <a:ext cx="919480" cy="194310"/>
          </a:xfrm>
          <a:prstGeom prst="rect">
            <a:avLst/>
          </a:prstGeom>
        </p:spPr>
        <p:txBody>
          <a:bodyPr vert="horz" wrap="square" lIns="0" tIns="0" rIns="0" bIns="0" rtlCol="0">
            <a:noAutofit/>
          </a:bodyPr>
          <a:lstStyle/>
          <a:p>
            <a:pPr marL="12700">
              <a:lnSpc>
                <a:spcPct val="100000"/>
              </a:lnSpc>
            </a:pPr>
            <a:r>
              <a:rPr sz="1200" spc="5" dirty="0" smtClean="0">
                <a:latin typeface="Arial"/>
                <a:cs typeface="Arial"/>
              </a:rPr>
              <a:t>m</a:t>
            </a:r>
            <a:r>
              <a:rPr sz="1200" spc="0" dirty="0" smtClean="0">
                <a:latin typeface="Arial"/>
                <a:cs typeface="Arial"/>
              </a:rPr>
              <a:t>odi</a:t>
            </a:r>
            <a:r>
              <a:rPr sz="1200" spc="10" dirty="0" smtClean="0">
                <a:latin typeface="Arial"/>
                <a:cs typeface="Arial"/>
              </a:rPr>
              <a:t>f</a:t>
            </a:r>
            <a:r>
              <a:rPr sz="1200" spc="0" dirty="0" smtClean="0">
                <a:latin typeface="Arial"/>
                <a:cs typeface="Arial"/>
              </a:rPr>
              <a:t>icatio</a:t>
            </a:r>
            <a:r>
              <a:rPr sz="1200" spc="5" dirty="0" smtClean="0">
                <a:latin typeface="Arial"/>
                <a:cs typeface="Arial"/>
              </a:rPr>
              <a:t>n</a:t>
            </a:r>
            <a:r>
              <a:rPr sz="1200" spc="0" dirty="0" smtClean="0">
                <a:latin typeface="Arial"/>
                <a:cs typeface="Arial"/>
              </a:rPr>
              <a:t>s</a:t>
            </a:r>
            <a:endParaRPr sz="1200">
              <a:latin typeface="Arial"/>
              <a:cs typeface="Arial"/>
            </a:endParaRPr>
          </a:p>
        </p:txBody>
      </p:sp>
      <p:sp>
        <p:nvSpPr>
          <p:cNvPr id="36" name="object 36"/>
          <p:cNvSpPr/>
          <p:nvPr/>
        </p:nvSpPr>
        <p:spPr>
          <a:xfrm>
            <a:off x="6342888" y="1671827"/>
            <a:ext cx="438912" cy="341375"/>
          </a:xfrm>
          <a:custGeom>
            <a:avLst/>
            <a:gdLst/>
            <a:ahLst/>
            <a:cxnLst/>
            <a:rect l="l" t="t" r="r" b="b"/>
            <a:pathLst>
              <a:path w="438911" h="341375">
                <a:moveTo>
                  <a:pt x="268223" y="0"/>
                </a:moveTo>
                <a:lnTo>
                  <a:pt x="268223" y="68325"/>
                </a:lnTo>
                <a:lnTo>
                  <a:pt x="0" y="68325"/>
                </a:lnTo>
                <a:lnTo>
                  <a:pt x="0" y="273050"/>
                </a:lnTo>
                <a:lnTo>
                  <a:pt x="268223" y="273050"/>
                </a:lnTo>
                <a:lnTo>
                  <a:pt x="268223" y="341375"/>
                </a:lnTo>
                <a:lnTo>
                  <a:pt x="438912" y="170687"/>
                </a:lnTo>
                <a:lnTo>
                  <a:pt x="268223" y="0"/>
                </a:lnTo>
                <a:close/>
              </a:path>
            </a:pathLst>
          </a:custGeom>
          <a:solidFill>
            <a:srgbClr val="8787BA"/>
          </a:solidFill>
        </p:spPr>
        <p:txBody>
          <a:bodyPr wrap="square" lIns="0" tIns="0" rIns="0" bIns="0" rtlCol="0">
            <a:noAutofit/>
          </a:bodyPr>
          <a:lstStyle/>
          <a:p>
            <a:endParaRPr/>
          </a:p>
        </p:txBody>
      </p:sp>
      <p:sp>
        <p:nvSpPr>
          <p:cNvPr id="37" name="object 37"/>
          <p:cNvSpPr/>
          <p:nvPr/>
        </p:nvSpPr>
        <p:spPr>
          <a:xfrm>
            <a:off x="6965442" y="1617725"/>
            <a:ext cx="1365503" cy="678179"/>
          </a:xfrm>
          <a:custGeom>
            <a:avLst/>
            <a:gdLst/>
            <a:ahLst/>
            <a:cxnLst/>
            <a:rect l="l" t="t" r="r" b="b"/>
            <a:pathLst>
              <a:path w="1365503" h="678179">
                <a:moveTo>
                  <a:pt x="1297685" y="0"/>
                </a:moveTo>
                <a:lnTo>
                  <a:pt x="59727" y="477"/>
                </a:lnTo>
                <a:lnTo>
                  <a:pt x="22092" y="17725"/>
                </a:lnTo>
                <a:lnTo>
                  <a:pt x="1542" y="53363"/>
                </a:lnTo>
                <a:lnTo>
                  <a:pt x="0" y="67818"/>
                </a:lnTo>
                <a:lnTo>
                  <a:pt x="477" y="618452"/>
                </a:lnTo>
                <a:lnTo>
                  <a:pt x="17725" y="656087"/>
                </a:lnTo>
                <a:lnTo>
                  <a:pt x="53363" y="676637"/>
                </a:lnTo>
                <a:lnTo>
                  <a:pt x="67817" y="678179"/>
                </a:lnTo>
                <a:lnTo>
                  <a:pt x="1305776" y="677702"/>
                </a:lnTo>
                <a:lnTo>
                  <a:pt x="1343411" y="660454"/>
                </a:lnTo>
                <a:lnTo>
                  <a:pt x="1363961" y="624816"/>
                </a:lnTo>
                <a:lnTo>
                  <a:pt x="1365503" y="610362"/>
                </a:lnTo>
                <a:lnTo>
                  <a:pt x="1365026" y="59727"/>
                </a:lnTo>
                <a:lnTo>
                  <a:pt x="1347778" y="22092"/>
                </a:lnTo>
                <a:lnTo>
                  <a:pt x="1312140" y="1542"/>
                </a:lnTo>
                <a:lnTo>
                  <a:pt x="1297685" y="0"/>
                </a:lnTo>
                <a:close/>
              </a:path>
            </a:pathLst>
          </a:custGeom>
          <a:solidFill>
            <a:srgbClr val="5353AC"/>
          </a:solidFill>
        </p:spPr>
        <p:txBody>
          <a:bodyPr wrap="square" lIns="0" tIns="0" rIns="0" bIns="0" rtlCol="0">
            <a:noAutofit/>
          </a:bodyPr>
          <a:lstStyle/>
          <a:p>
            <a:endParaRPr/>
          </a:p>
        </p:txBody>
      </p:sp>
      <p:sp>
        <p:nvSpPr>
          <p:cNvPr id="38" name="object 38"/>
          <p:cNvSpPr/>
          <p:nvPr/>
        </p:nvSpPr>
        <p:spPr>
          <a:xfrm>
            <a:off x="6965442" y="1617725"/>
            <a:ext cx="1365503" cy="678179"/>
          </a:xfrm>
          <a:custGeom>
            <a:avLst/>
            <a:gdLst/>
            <a:ahLst/>
            <a:cxnLst/>
            <a:rect l="l" t="t" r="r" b="b"/>
            <a:pathLst>
              <a:path w="1365503" h="678179">
                <a:moveTo>
                  <a:pt x="0" y="67818"/>
                </a:moveTo>
                <a:lnTo>
                  <a:pt x="12912" y="27992"/>
                </a:lnTo>
                <a:lnTo>
                  <a:pt x="45823" y="3643"/>
                </a:lnTo>
                <a:lnTo>
                  <a:pt x="1297685" y="0"/>
                </a:lnTo>
                <a:lnTo>
                  <a:pt x="1312140" y="1542"/>
                </a:lnTo>
                <a:lnTo>
                  <a:pt x="1347778" y="22092"/>
                </a:lnTo>
                <a:lnTo>
                  <a:pt x="1365026" y="59727"/>
                </a:lnTo>
                <a:lnTo>
                  <a:pt x="1365503" y="610362"/>
                </a:lnTo>
                <a:lnTo>
                  <a:pt x="1363961" y="624816"/>
                </a:lnTo>
                <a:lnTo>
                  <a:pt x="1343411" y="660454"/>
                </a:lnTo>
                <a:lnTo>
                  <a:pt x="1305776" y="677702"/>
                </a:lnTo>
                <a:lnTo>
                  <a:pt x="67817" y="678179"/>
                </a:lnTo>
                <a:lnTo>
                  <a:pt x="53363" y="676637"/>
                </a:lnTo>
                <a:lnTo>
                  <a:pt x="17725" y="656087"/>
                </a:lnTo>
                <a:lnTo>
                  <a:pt x="477" y="618452"/>
                </a:lnTo>
                <a:lnTo>
                  <a:pt x="0" y="67818"/>
                </a:lnTo>
                <a:close/>
              </a:path>
            </a:pathLst>
          </a:custGeom>
          <a:ln w="25908">
            <a:solidFill>
              <a:srgbClr val="FFFFFF"/>
            </a:solidFill>
          </a:ln>
        </p:spPr>
        <p:txBody>
          <a:bodyPr wrap="square" lIns="0" tIns="0" rIns="0" bIns="0" rtlCol="0">
            <a:noAutofit/>
          </a:bodyPr>
          <a:lstStyle/>
          <a:p>
            <a:endParaRPr/>
          </a:p>
        </p:txBody>
      </p:sp>
      <p:sp>
        <p:nvSpPr>
          <p:cNvPr id="39" name="object 39"/>
          <p:cNvSpPr txBox="1"/>
          <p:nvPr/>
        </p:nvSpPr>
        <p:spPr>
          <a:xfrm>
            <a:off x="7037578" y="1674621"/>
            <a:ext cx="1196340" cy="194310"/>
          </a:xfrm>
          <a:prstGeom prst="rect">
            <a:avLst/>
          </a:prstGeom>
        </p:spPr>
        <p:txBody>
          <a:bodyPr vert="horz" wrap="square" lIns="0" tIns="0" rIns="0" bIns="0" rtlCol="0">
            <a:noAutofit/>
          </a:bodyPr>
          <a:lstStyle/>
          <a:p>
            <a:pPr marL="12700">
              <a:lnSpc>
                <a:spcPct val="100000"/>
              </a:lnSpc>
            </a:pPr>
            <a:r>
              <a:rPr sz="1200" spc="-10" dirty="0" smtClean="0">
                <a:solidFill>
                  <a:srgbClr val="FFFFFF"/>
                </a:solidFill>
                <a:latin typeface="Arial"/>
                <a:cs typeface="Arial"/>
              </a:rPr>
              <a:t>M</a:t>
            </a:r>
            <a:r>
              <a:rPr sz="1200" spc="0" dirty="0" smtClean="0">
                <a:solidFill>
                  <a:srgbClr val="FFFFFF"/>
                </a:solidFill>
                <a:latin typeface="Arial"/>
                <a:cs typeface="Arial"/>
              </a:rPr>
              <a:t>o</a:t>
            </a:r>
            <a:r>
              <a:rPr sz="1200" spc="5" dirty="0" smtClean="0">
                <a:solidFill>
                  <a:srgbClr val="FFFFFF"/>
                </a:solidFill>
                <a:latin typeface="Arial"/>
                <a:cs typeface="Arial"/>
              </a:rPr>
              <a:t>n</a:t>
            </a:r>
            <a:r>
              <a:rPr sz="1200" spc="0" dirty="0" smtClean="0">
                <a:solidFill>
                  <a:srgbClr val="FFFFFF"/>
                </a:solidFill>
                <a:latin typeface="Arial"/>
                <a:cs typeface="Arial"/>
              </a:rPr>
              <a:t>itor</a:t>
            </a:r>
            <a:r>
              <a:rPr sz="1200" spc="-5" dirty="0" smtClean="0">
                <a:solidFill>
                  <a:srgbClr val="FFFFFF"/>
                </a:solidFill>
                <a:latin typeface="Arial"/>
                <a:cs typeface="Arial"/>
              </a:rPr>
              <a:t>i</a:t>
            </a:r>
            <a:r>
              <a:rPr sz="1200" spc="0" dirty="0" smtClean="0">
                <a:solidFill>
                  <a:srgbClr val="FFFFFF"/>
                </a:solidFill>
                <a:latin typeface="Arial"/>
                <a:cs typeface="Arial"/>
              </a:rPr>
              <a:t>ng</a:t>
            </a:r>
            <a:r>
              <a:rPr sz="1200" spc="-5" dirty="0" smtClean="0">
                <a:solidFill>
                  <a:srgbClr val="FFFFFF"/>
                </a:solidFill>
                <a:latin typeface="Arial"/>
                <a:cs typeface="Arial"/>
              </a:rPr>
              <a:t> </a:t>
            </a:r>
            <a:r>
              <a:rPr sz="1200" spc="0" dirty="0" smtClean="0">
                <a:solidFill>
                  <a:srgbClr val="FFFFFF"/>
                </a:solidFill>
                <a:latin typeface="Arial"/>
                <a:cs typeface="Arial"/>
              </a:rPr>
              <a:t>Query</a:t>
            </a:r>
            <a:endParaRPr sz="1200">
              <a:latin typeface="Arial"/>
              <a:cs typeface="Arial"/>
            </a:endParaRPr>
          </a:p>
        </p:txBody>
      </p:sp>
      <p:sp>
        <p:nvSpPr>
          <p:cNvPr id="40" name="object 40"/>
          <p:cNvSpPr txBox="1"/>
          <p:nvPr/>
        </p:nvSpPr>
        <p:spPr>
          <a:xfrm>
            <a:off x="7037578" y="1833371"/>
            <a:ext cx="534670" cy="194310"/>
          </a:xfrm>
          <a:prstGeom prst="rect">
            <a:avLst/>
          </a:prstGeom>
        </p:spPr>
        <p:txBody>
          <a:bodyPr vert="horz" wrap="square" lIns="0" tIns="0" rIns="0" bIns="0" rtlCol="0">
            <a:noAutofit/>
          </a:bodyPr>
          <a:lstStyle/>
          <a:p>
            <a:pPr marL="12700">
              <a:lnSpc>
                <a:spcPct val="100000"/>
              </a:lnSpc>
            </a:pPr>
            <a:r>
              <a:rPr sz="1200" dirty="0" smtClean="0">
                <a:solidFill>
                  <a:srgbClr val="FFFFFF"/>
                </a:solidFill>
                <a:latin typeface="Arial"/>
                <a:cs typeface="Arial"/>
              </a:rPr>
              <a:t>Res</a:t>
            </a:r>
            <a:r>
              <a:rPr sz="1200" spc="5" dirty="0" smtClean="0">
                <a:solidFill>
                  <a:srgbClr val="FFFFFF"/>
                </a:solidFill>
                <a:latin typeface="Arial"/>
                <a:cs typeface="Arial"/>
              </a:rPr>
              <a:t>u</a:t>
            </a:r>
            <a:r>
              <a:rPr sz="1200" spc="0" dirty="0" smtClean="0">
                <a:solidFill>
                  <a:srgbClr val="FFFFFF"/>
                </a:solidFill>
                <a:latin typeface="Arial"/>
                <a:cs typeface="Arial"/>
              </a:rPr>
              <a:t>lts</a:t>
            </a:r>
            <a:endParaRPr sz="1200">
              <a:latin typeface="Arial"/>
              <a:cs typeface="Arial"/>
            </a:endParaRPr>
          </a:p>
        </p:txBody>
      </p:sp>
      <p:sp>
        <p:nvSpPr>
          <p:cNvPr id="41" name="object 41"/>
          <p:cNvSpPr/>
          <p:nvPr/>
        </p:nvSpPr>
        <p:spPr>
          <a:xfrm>
            <a:off x="7244333" y="2068829"/>
            <a:ext cx="1365504" cy="1895856"/>
          </a:xfrm>
          <a:custGeom>
            <a:avLst/>
            <a:gdLst/>
            <a:ahLst/>
            <a:cxnLst/>
            <a:rect l="l" t="t" r="r" b="b"/>
            <a:pathLst>
              <a:path w="1365504" h="1895856">
                <a:moveTo>
                  <a:pt x="1228979" y="0"/>
                </a:moveTo>
                <a:lnTo>
                  <a:pt x="133513" y="32"/>
                </a:lnTo>
                <a:lnTo>
                  <a:pt x="91194" y="7696"/>
                </a:lnTo>
                <a:lnTo>
                  <a:pt x="54529" y="27332"/>
                </a:lnTo>
                <a:lnTo>
                  <a:pt x="25671" y="56785"/>
                </a:lnTo>
                <a:lnTo>
                  <a:pt x="6777" y="93901"/>
                </a:lnTo>
                <a:lnTo>
                  <a:pt x="0" y="136525"/>
                </a:lnTo>
                <a:lnTo>
                  <a:pt x="32" y="1762342"/>
                </a:lnTo>
                <a:lnTo>
                  <a:pt x="7696" y="1804661"/>
                </a:lnTo>
                <a:lnTo>
                  <a:pt x="27332" y="1841326"/>
                </a:lnTo>
                <a:lnTo>
                  <a:pt x="56785" y="1870184"/>
                </a:lnTo>
                <a:lnTo>
                  <a:pt x="93901" y="1889078"/>
                </a:lnTo>
                <a:lnTo>
                  <a:pt x="136525" y="1895856"/>
                </a:lnTo>
                <a:lnTo>
                  <a:pt x="1231990" y="1895823"/>
                </a:lnTo>
                <a:lnTo>
                  <a:pt x="1274309" y="1888159"/>
                </a:lnTo>
                <a:lnTo>
                  <a:pt x="1310974" y="1868523"/>
                </a:lnTo>
                <a:lnTo>
                  <a:pt x="1339832" y="1839070"/>
                </a:lnTo>
                <a:lnTo>
                  <a:pt x="1358726" y="1801954"/>
                </a:lnTo>
                <a:lnTo>
                  <a:pt x="1365504" y="1759331"/>
                </a:lnTo>
                <a:lnTo>
                  <a:pt x="1365471" y="133513"/>
                </a:lnTo>
                <a:lnTo>
                  <a:pt x="1357807" y="91194"/>
                </a:lnTo>
                <a:lnTo>
                  <a:pt x="1338171" y="54529"/>
                </a:lnTo>
                <a:lnTo>
                  <a:pt x="1308718" y="25671"/>
                </a:lnTo>
                <a:lnTo>
                  <a:pt x="1271602" y="6777"/>
                </a:lnTo>
                <a:lnTo>
                  <a:pt x="1228979" y="0"/>
                </a:lnTo>
                <a:close/>
              </a:path>
            </a:pathLst>
          </a:custGeom>
          <a:solidFill>
            <a:srgbClr val="FFFFFF"/>
          </a:solidFill>
        </p:spPr>
        <p:txBody>
          <a:bodyPr wrap="square" lIns="0" tIns="0" rIns="0" bIns="0" rtlCol="0">
            <a:noAutofit/>
          </a:bodyPr>
          <a:lstStyle/>
          <a:p>
            <a:endParaRPr/>
          </a:p>
        </p:txBody>
      </p:sp>
      <p:sp>
        <p:nvSpPr>
          <p:cNvPr id="42" name="object 42"/>
          <p:cNvSpPr/>
          <p:nvPr/>
        </p:nvSpPr>
        <p:spPr>
          <a:xfrm>
            <a:off x="7244333" y="2068829"/>
            <a:ext cx="1365504" cy="1895856"/>
          </a:xfrm>
          <a:custGeom>
            <a:avLst/>
            <a:gdLst/>
            <a:ahLst/>
            <a:cxnLst/>
            <a:rect l="l" t="t" r="r" b="b"/>
            <a:pathLst>
              <a:path w="1365504" h="1895856">
                <a:moveTo>
                  <a:pt x="0" y="136525"/>
                </a:moveTo>
                <a:lnTo>
                  <a:pt x="6777" y="93901"/>
                </a:lnTo>
                <a:lnTo>
                  <a:pt x="25671" y="56785"/>
                </a:lnTo>
                <a:lnTo>
                  <a:pt x="54529" y="27332"/>
                </a:lnTo>
                <a:lnTo>
                  <a:pt x="91194" y="7696"/>
                </a:lnTo>
                <a:lnTo>
                  <a:pt x="133513" y="32"/>
                </a:lnTo>
                <a:lnTo>
                  <a:pt x="1228979" y="0"/>
                </a:lnTo>
                <a:lnTo>
                  <a:pt x="1243665" y="779"/>
                </a:lnTo>
                <a:lnTo>
                  <a:pt x="1284692" y="11835"/>
                </a:lnTo>
                <a:lnTo>
                  <a:pt x="1319493" y="34290"/>
                </a:lnTo>
                <a:lnTo>
                  <a:pt x="1345913" y="65989"/>
                </a:lnTo>
                <a:lnTo>
                  <a:pt x="1361798" y="104779"/>
                </a:lnTo>
                <a:lnTo>
                  <a:pt x="1365504" y="1759331"/>
                </a:lnTo>
                <a:lnTo>
                  <a:pt x="1364724" y="1774017"/>
                </a:lnTo>
                <a:lnTo>
                  <a:pt x="1353668" y="1815044"/>
                </a:lnTo>
                <a:lnTo>
                  <a:pt x="1331213" y="1849845"/>
                </a:lnTo>
                <a:lnTo>
                  <a:pt x="1299514" y="1876265"/>
                </a:lnTo>
                <a:lnTo>
                  <a:pt x="1260724" y="1892150"/>
                </a:lnTo>
                <a:lnTo>
                  <a:pt x="136525" y="1895856"/>
                </a:lnTo>
                <a:lnTo>
                  <a:pt x="121838" y="1895076"/>
                </a:lnTo>
                <a:lnTo>
                  <a:pt x="80811" y="1884020"/>
                </a:lnTo>
                <a:lnTo>
                  <a:pt x="46010" y="1861565"/>
                </a:lnTo>
                <a:lnTo>
                  <a:pt x="19590" y="1829866"/>
                </a:lnTo>
                <a:lnTo>
                  <a:pt x="3705" y="1791076"/>
                </a:lnTo>
                <a:lnTo>
                  <a:pt x="0" y="136525"/>
                </a:lnTo>
                <a:close/>
              </a:path>
            </a:pathLst>
          </a:custGeom>
          <a:ln w="25908">
            <a:solidFill>
              <a:srgbClr val="5353AC"/>
            </a:solidFill>
          </a:ln>
        </p:spPr>
        <p:txBody>
          <a:bodyPr wrap="square" lIns="0" tIns="0" rIns="0" bIns="0" rtlCol="0">
            <a:noAutofit/>
          </a:bodyPr>
          <a:lstStyle/>
          <a:p>
            <a:endParaRPr/>
          </a:p>
        </p:txBody>
      </p:sp>
      <p:sp>
        <p:nvSpPr>
          <p:cNvPr id="43" name="object 43"/>
          <p:cNvSpPr txBox="1"/>
          <p:nvPr/>
        </p:nvSpPr>
        <p:spPr>
          <a:xfrm>
            <a:off x="7357618" y="2167128"/>
            <a:ext cx="1061720"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0" dirty="0" smtClean="0">
                <a:latin typeface="Arial"/>
                <a:cs typeface="Arial"/>
              </a:rPr>
              <a:t>E</a:t>
            </a:r>
            <a:r>
              <a:rPr sz="1200" spc="-10" dirty="0" smtClean="0">
                <a:latin typeface="Arial"/>
                <a:cs typeface="Arial"/>
              </a:rPr>
              <a:t>f</a:t>
            </a:r>
            <a:r>
              <a:rPr sz="1200" spc="10" dirty="0" smtClean="0">
                <a:latin typeface="Arial"/>
                <a:cs typeface="Arial"/>
              </a:rPr>
              <a:t>f</a:t>
            </a:r>
            <a:r>
              <a:rPr sz="1200" spc="0" dirty="0" smtClean="0">
                <a:latin typeface="Arial"/>
                <a:cs typeface="Arial"/>
              </a:rPr>
              <a:t>ecti</a:t>
            </a:r>
            <a:r>
              <a:rPr sz="1200" spc="-15" dirty="0" smtClean="0">
                <a:latin typeface="Arial"/>
                <a:cs typeface="Arial"/>
              </a:rPr>
              <a:t>v</a:t>
            </a:r>
            <a:r>
              <a:rPr sz="1200" spc="0" dirty="0" smtClean="0">
                <a:latin typeface="Arial"/>
                <a:cs typeface="Arial"/>
              </a:rPr>
              <a:t>e</a:t>
            </a:r>
            <a:r>
              <a:rPr sz="1200" spc="-20" dirty="0" smtClean="0">
                <a:latin typeface="Arial"/>
                <a:cs typeface="Arial"/>
              </a:rPr>
              <a:t> </a:t>
            </a:r>
            <a:r>
              <a:rPr sz="1200" spc="0" dirty="0" smtClean="0">
                <a:latin typeface="Arial"/>
                <a:cs typeface="Arial"/>
              </a:rPr>
              <a:t>date</a:t>
            </a:r>
            <a:endParaRPr sz="1200">
              <a:latin typeface="Arial"/>
              <a:cs typeface="Arial"/>
            </a:endParaRPr>
          </a:p>
        </p:txBody>
      </p:sp>
      <p:sp>
        <p:nvSpPr>
          <p:cNvPr id="48" name="object 48"/>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9" name="object 49"/>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18</a:t>
            </a:fld>
            <a:endParaRPr sz="1100">
              <a:latin typeface="Arial"/>
              <a:cs typeface="Arial"/>
            </a:endParaRPr>
          </a:p>
        </p:txBody>
      </p:sp>
      <p:sp>
        <p:nvSpPr>
          <p:cNvPr id="44" name="object 44"/>
          <p:cNvSpPr txBox="1"/>
          <p:nvPr/>
        </p:nvSpPr>
        <p:spPr>
          <a:xfrm>
            <a:off x="7471918" y="2350495"/>
            <a:ext cx="771525" cy="643255"/>
          </a:xfrm>
          <a:prstGeom prst="rect">
            <a:avLst/>
          </a:prstGeom>
        </p:spPr>
        <p:txBody>
          <a:bodyPr vert="horz" wrap="square" lIns="0" tIns="0" rIns="0" bIns="0" rtlCol="0">
            <a:noAutofit/>
          </a:bodyPr>
          <a:lstStyle/>
          <a:p>
            <a:pPr marL="12700" marR="12700">
              <a:lnSpc>
                <a:spcPct val="86400"/>
              </a:lnSpc>
            </a:pPr>
            <a:r>
              <a:rPr sz="1200" dirty="0" smtClean="0">
                <a:latin typeface="Arial"/>
                <a:cs typeface="Arial"/>
              </a:rPr>
              <a:t>of</a:t>
            </a:r>
            <a:r>
              <a:rPr sz="1200" spc="-10" dirty="0" smtClean="0">
                <a:latin typeface="Arial"/>
                <a:cs typeface="Arial"/>
              </a:rPr>
              <a:t> </a:t>
            </a:r>
            <a:r>
              <a:rPr sz="1200" spc="0" dirty="0" smtClean="0">
                <a:latin typeface="Arial"/>
                <a:cs typeface="Arial"/>
              </a:rPr>
              <a:t>chan</a:t>
            </a:r>
            <a:r>
              <a:rPr sz="1200" spc="-10" dirty="0" smtClean="0">
                <a:latin typeface="Arial"/>
                <a:cs typeface="Arial"/>
              </a:rPr>
              <a:t>g</a:t>
            </a:r>
            <a:r>
              <a:rPr sz="1200" spc="0" dirty="0" smtClean="0">
                <a:latin typeface="Arial"/>
                <a:cs typeface="Arial"/>
              </a:rPr>
              <a:t>es al</a:t>
            </a:r>
            <a:r>
              <a:rPr sz="1200" spc="-5" dirty="0" smtClean="0">
                <a:latin typeface="Arial"/>
                <a:cs typeface="Arial"/>
              </a:rPr>
              <a:t>i</a:t>
            </a:r>
            <a:r>
              <a:rPr sz="1200" spc="-10" dirty="0" smtClean="0">
                <a:latin typeface="Arial"/>
                <a:cs typeface="Arial"/>
              </a:rPr>
              <a:t>g</a:t>
            </a:r>
            <a:r>
              <a:rPr sz="1200" spc="0" dirty="0" smtClean="0">
                <a:latin typeface="Arial"/>
                <a:cs typeface="Arial"/>
              </a:rPr>
              <a:t>n </a:t>
            </a:r>
            <a:r>
              <a:rPr sz="1200" spc="-15" dirty="0" smtClean="0">
                <a:latin typeface="Arial"/>
                <a:cs typeface="Arial"/>
              </a:rPr>
              <a:t>w</a:t>
            </a:r>
            <a:r>
              <a:rPr sz="1200" spc="0" dirty="0" smtClean="0">
                <a:latin typeface="Arial"/>
                <a:cs typeface="Arial"/>
              </a:rPr>
              <a:t>ith aut</a:t>
            </a:r>
            <a:r>
              <a:rPr sz="1200" spc="5" dirty="0" smtClean="0">
                <a:latin typeface="Arial"/>
                <a:cs typeface="Arial"/>
              </a:rPr>
              <a:t>h</a:t>
            </a:r>
            <a:r>
              <a:rPr sz="1200" spc="0" dirty="0" smtClean="0">
                <a:latin typeface="Arial"/>
                <a:cs typeface="Arial"/>
              </a:rPr>
              <a:t>or</a:t>
            </a:r>
            <a:r>
              <a:rPr sz="1200" spc="-10" dirty="0" smtClean="0">
                <a:latin typeface="Arial"/>
                <a:cs typeface="Arial"/>
              </a:rPr>
              <a:t>i</a:t>
            </a:r>
            <a:r>
              <a:rPr sz="1200" spc="-15" dirty="0" smtClean="0">
                <a:latin typeface="Arial"/>
                <a:cs typeface="Arial"/>
              </a:rPr>
              <a:t>z</a:t>
            </a:r>
            <a:r>
              <a:rPr sz="1200" spc="0" dirty="0" smtClean="0">
                <a:latin typeface="Arial"/>
                <a:cs typeface="Arial"/>
              </a:rPr>
              <a:t>ed re</a:t>
            </a:r>
            <a:r>
              <a:rPr sz="1200" spc="-10" dirty="0" smtClean="0">
                <a:latin typeface="Arial"/>
                <a:cs typeface="Arial"/>
              </a:rPr>
              <a:t>q</a:t>
            </a:r>
            <a:r>
              <a:rPr sz="1200" spc="0" dirty="0" smtClean="0">
                <a:latin typeface="Arial"/>
                <a:cs typeface="Arial"/>
              </a:rPr>
              <a:t>uest</a:t>
            </a:r>
            <a:endParaRPr sz="1200">
              <a:latin typeface="Arial"/>
              <a:cs typeface="Arial"/>
            </a:endParaRPr>
          </a:p>
        </p:txBody>
      </p:sp>
      <p:sp>
        <p:nvSpPr>
          <p:cNvPr id="45" name="object 45"/>
          <p:cNvSpPr txBox="1"/>
          <p:nvPr/>
        </p:nvSpPr>
        <p:spPr>
          <a:xfrm>
            <a:off x="7357618" y="2982467"/>
            <a:ext cx="1080135" cy="194310"/>
          </a:xfrm>
          <a:prstGeom prst="rect">
            <a:avLst/>
          </a:prstGeom>
        </p:spPr>
        <p:txBody>
          <a:bodyPr vert="horz" wrap="square" lIns="0" tIns="0" rIns="0" bIns="0" rtlCol="0">
            <a:noAutofit/>
          </a:bodyPr>
          <a:lstStyle/>
          <a:p>
            <a:pPr marL="127000" indent="-114300">
              <a:lnSpc>
                <a:spcPct val="100000"/>
              </a:lnSpc>
              <a:buFont typeface="Arial"/>
              <a:buChar char="•"/>
              <a:tabLst>
                <a:tab pos="127000" algn="l"/>
              </a:tabLst>
            </a:pPr>
            <a:r>
              <a:rPr sz="1200" spc="-5" dirty="0" smtClean="0">
                <a:latin typeface="Arial"/>
                <a:cs typeface="Arial"/>
              </a:rPr>
              <a:t>R</a:t>
            </a:r>
            <a:r>
              <a:rPr sz="1200" spc="0" dirty="0" smtClean="0">
                <a:latin typeface="Arial"/>
                <a:cs typeface="Arial"/>
              </a:rPr>
              <a:t>oles</a:t>
            </a:r>
            <a:r>
              <a:rPr sz="1200" spc="-15" dirty="0" smtClean="0">
                <a:latin typeface="Arial"/>
                <a:cs typeface="Arial"/>
              </a:rPr>
              <a:t> </a:t>
            </a:r>
            <a:r>
              <a:rPr sz="1200" spc="0" dirty="0" smtClean="0">
                <a:latin typeface="Arial"/>
                <a:cs typeface="Arial"/>
              </a:rPr>
              <a:t>on</a:t>
            </a:r>
            <a:r>
              <a:rPr sz="1200" spc="-5" dirty="0" smtClean="0">
                <a:latin typeface="Arial"/>
                <a:cs typeface="Arial"/>
              </a:rPr>
              <a:t> </a:t>
            </a:r>
            <a:r>
              <a:rPr sz="1200" spc="0" dirty="0" smtClean="0">
                <a:latin typeface="Arial"/>
                <a:cs typeface="Arial"/>
              </a:rPr>
              <a:t>user</a:t>
            </a:r>
            <a:endParaRPr sz="1200">
              <a:latin typeface="Arial"/>
              <a:cs typeface="Arial"/>
            </a:endParaRPr>
          </a:p>
        </p:txBody>
      </p:sp>
      <p:sp>
        <p:nvSpPr>
          <p:cNvPr id="46" name="object 46"/>
          <p:cNvSpPr txBox="1"/>
          <p:nvPr/>
        </p:nvSpPr>
        <p:spPr>
          <a:xfrm>
            <a:off x="7471918" y="3166455"/>
            <a:ext cx="737870" cy="484505"/>
          </a:xfrm>
          <a:prstGeom prst="rect">
            <a:avLst/>
          </a:prstGeom>
        </p:spPr>
        <p:txBody>
          <a:bodyPr vert="horz" wrap="square" lIns="0" tIns="0" rIns="0" bIns="0" rtlCol="0">
            <a:noAutofit/>
          </a:bodyPr>
          <a:lstStyle/>
          <a:p>
            <a:pPr marL="12700" marR="12700">
              <a:lnSpc>
                <a:spcPct val="86200"/>
              </a:lnSpc>
            </a:pPr>
            <a:r>
              <a:rPr sz="1200" dirty="0" smtClean="0">
                <a:latin typeface="Arial"/>
                <a:cs typeface="Arial"/>
              </a:rPr>
              <a:t>al</a:t>
            </a:r>
            <a:r>
              <a:rPr sz="1200" spc="-5" dirty="0" smtClean="0">
                <a:latin typeface="Arial"/>
                <a:cs typeface="Arial"/>
              </a:rPr>
              <a:t>i</a:t>
            </a:r>
            <a:r>
              <a:rPr sz="1200" spc="-10" dirty="0" smtClean="0">
                <a:latin typeface="Arial"/>
                <a:cs typeface="Arial"/>
              </a:rPr>
              <a:t>g</a:t>
            </a:r>
            <a:r>
              <a:rPr sz="1200" spc="0" dirty="0" smtClean="0">
                <a:latin typeface="Arial"/>
                <a:cs typeface="Arial"/>
              </a:rPr>
              <a:t>n </a:t>
            </a:r>
            <a:r>
              <a:rPr sz="1200" spc="-15" dirty="0" smtClean="0">
                <a:latin typeface="Arial"/>
                <a:cs typeface="Arial"/>
              </a:rPr>
              <a:t>w</a:t>
            </a:r>
            <a:r>
              <a:rPr sz="1200" spc="0" dirty="0" smtClean="0">
                <a:latin typeface="Arial"/>
                <a:cs typeface="Arial"/>
              </a:rPr>
              <a:t>ith aut</a:t>
            </a:r>
            <a:r>
              <a:rPr sz="1200" spc="5" dirty="0" smtClean="0">
                <a:latin typeface="Arial"/>
                <a:cs typeface="Arial"/>
              </a:rPr>
              <a:t>h</a:t>
            </a:r>
            <a:r>
              <a:rPr sz="1200" spc="0" dirty="0" smtClean="0">
                <a:latin typeface="Arial"/>
                <a:cs typeface="Arial"/>
              </a:rPr>
              <a:t>or</a:t>
            </a:r>
            <a:r>
              <a:rPr sz="1200" spc="-10" dirty="0" smtClean="0">
                <a:latin typeface="Arial"/>
                <a:cs typeface="Arial"/>
              </a:rPr>
              <a:t>i</a:t>
            </a:r>
            <a:r>
              <a:rPr sz="1200" spc="-15" dirty="0" smtClean="0">
                <a:latin typeface="Arial"/>
                <a:cs typeface="Arial"/>
              </a:rPr>
              <a:t>z</a:t>
            </a:r>
            <a:r>
              <a:rPr sz="1200" spc="0" dirty="0" smtClean="0">
                <a:latin typeface="Arial"/>
                <a:cs typeface="Arial"/>
              </a:rPr>
              <a:t>ed re</a:t>
            </a:r>
            <a:r>
              <a:rPr sz="1200" spc="-10" dirty="0" smtClean="0">
                <a:latin typeface="Arial"/>
                <a:cs typeface="Arial"/>
              </a:rPr>
              <a:t>q</a:t>
            </a:r>
            <a:r>
              <a:rPr sz="1200" spc="0" dirty="0" smtClean="0">
                <a:latin typeface="Arial"/>
                <a:cs typeface="Arial"/>
              </a:rPr>
              <a:t>uest</a:t>
            </a:r>
            <a:endParaRPr sz="1200">
              <a:latin typeface="Arial"/>
              <a:cs typeface="Arial"/>
            </a:endParaRPr>
          </a:p>
        </p:txBody>
      </p:sp>
      <p:sp>
        <p:nvSpPr>
          <p:cNvPr id="47" name="object 47"/>
          <p:cNvSpPr txBox="1">
            <a:spLocks noGrp="1"/>
          </p:cNvSpPr>
          <p:nvPr>
            <p:ph type="title"/>
          </p:nvPr>
        </p:nvSpPr>
        <p:spPr>
          <a:prstGeom prst="rect">
            <a:avLst/>
          </a:prstGeom>
        </p:spPr>
        <p:txBody>
          <a:bodyPr vert="horz" wrap="square" lIns="0" tIns="137159" rIns="0" bIns="0" rtlCol="0">
            <a:noAutofit/>
          </a:bodyPr>
          <a:lstStyle/>
          <a:p>
            <a:pPr marL="471805">
              <a:lnSpc>
                <a:spcPct val="100000"/>
              </a:lnSpc>
            </a:pPr>
            <a:r>
              <a:rPr sz="4000" b="1" spc="-25" dirty="0" smtClean="0">
                <a:solidFill>
                  <a:srgbClr val="1F3969"/>
                </a:solidFill>
                <a:latin typeface="Arial"/>
                <a:cs typeface="Arial"/>
              </a:rPr>
              <a:t>Process</a:t>
            </a:r>
            <a:r>
              <a:rPr sz="4000" b="1" spc="30" dirty="0" smtClean="0">
                <a:solidFill>
                  <a:srgbClr val="1F3969"/>
                </a:solidFill>
                <a:latin typeface="Arial"/>
                <a:cs typeface="Arial"/>
              </a:rPr>
              <a:t> </a:t>
            </a:r>
            <a:r>
              <a:rPr sz="4000" b="1" spc="-25" dirty="0" smtClean="0">
                <a:solidFill>
                  <a:srgbClr val="1F3969"/>
                </a:solidFill>
                <a:latin typeface="Arial"/>
                <a:cs typeface="Arial"/>
              </a:rPr>
              <a:t>Data</a:t>
            </a:r>
            <a:r>
              <a:rPr sz="4000" b="1" spc="10" dirty="0" smtClean="0">
                <a:solidFill>
                  <a:srgbClr val="1F3969"/>
                </a:solidFill>
                <a:latin typeface="Arial"/>
                <a:cs typeface="Arial"/>
              </a:rPr>
              <a:t> </a:t>
            </a:r>
            <a:r>
              <a:rPr sz="4000" b="1" spc="-25" dirty="0" smtClean="0">
                <a:solidFill>
                  <a:srgbClr val="1F3969"/>
                </a:solidFill>
                <a:latin typeface="Arial"/>
                <a:cs typeface="Arial"/>
              </a:rPr>
              <a:t>Example</a:t>
            </a:r>
            <a:endParaRPr sz="40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spc="-5" dirty="0" smtClean="0">
                <a:solidFill>
                  <a:srgbClr val="6893C9"/>
                </a:solidFill>
                <a:latin typeface="Arial"/>
                <a:cs typeface="Arial"/>
              </a:rPr>
              <a:t>3</a:t>
            </a:r>
            <a:r>
              <a:rPr sz="1100" b="1" spc="0" dirty="0" smtClean="0">
                <a:solidFill>
                  <a:srgbClr val="6893C9"/>
                </a:solidFill>
                <a:latin typeface="Arial"/>
                <a:cs typeface="Arial"/>
              </a:rPr>
              <a:t>7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r>
              <a:rPr lang="en-US" sz="2000" spc="-10" dirty="0" smtClean="0">
                <a:solidFill>
                  <a:srgbClr val="6893C9"/>
                </a:solidFill>
                <a:latin typeface="Arial"/>
                <a:cs typeface="Arial"/>
              </a:rPr>
              <a:t> </a:t>
            </a:r>
            <a:r>
              <a:rPr lang="en-US" sz="1650" b="1" spc="-7" baseline="-10101" dirty="0" smtClean="0">
                <a:solidFill>
                  <a:srgbClr val="6893C9"/>
                </a:solidFill>
                <a:latin typeface="Arial"/>
                <a:cs typeface="Arial"/>
              </a:rPr>
              <a:t>19</a:t>
            </a: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3"/>
            <a:ext cx="2323465" cy="255904"/>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9" name="object 9"/>
          <p:cNvSpPr txBox="1"/>
          <p:nvPr/>
        </p:nvSpPr>
        <p:spPr>
          <a:xfrm>
            <a:off x="2616454" y="2530475"/>
            <a:ext cx="3910965" cy="1105535"/>
          </a:xfrm>
          <a:prstGeom prst="rect">
            <a:avLst/>
          </a:prstGeom>
        </p:spPr>
        <p:txBody>
          <a:bodyPr vert="horz" wrap="square" lIns="0" tIns="0" rIns="0" bIns="0" rtlCol="0">
            <a:noAutofit/>
          </a:bodyPr>
          <a:lstStyle/>
          <a:p>
            <a:pPr algn="ctr">
              <a:lnSpc>
                <a:spcPct val="100000"/>
              </a:lnSpc>
            </a:pPr>
            <a:r>
              <a:rPr sz="3600" b="1" dirty="0" smtClean="0">
                <a:solidFill>
                  <a:srgbClr val="1F3160"/>
                </a:solidFill>
                <a:latin typeface="Arial"/>
                <a:cs typeface="Arial"/>
              </a:rPr>
              <a:t>Coord</a:t>
            </a:r>
            <a:r>
              <a:rPr sz="3600" b="1" spc="-15" dirty="0" smtClean="0">
                <a:solidFill>
                  <a:srgbClr val="1F3160"/>
                </a:solidFill>
                <a:latin typeface="Arial"/>
                <a:cs typeface="Arial"/>
              </a:rPr>
              <a:t>i</a:t>
            </a:r>
            <a:r>
              <a:rPr sz="3600" b="1" spc="0" dirty="0" smtClean="0">
                <a:solidFill>
                  <a:srgbClr val="1F3160"/>
                </a:solidFill>
                <a:latin typeface="Arial"/>
                <a:cs typeface="Arial"/>
              </a:rPr>
              <a:t>nati</a:t>
            </a:r>
            <a:r>
              <a:rPr sz="3600" b="1" spc="-15" dirty="0" smtClean="0">
                <a:solidFill>
                  <a:srgbClr val="1F3160"/>
                </a:solidFill>
                <a:latin typeface="Arial"/>
                <a:cs typeface="Arial"/>
              </a:rPr>
              <a:t>o</a:t>
            </a:r>
            <a:r>
              <a:rPr sz="3600" b="1" spc="0" dirty="0" smtClean="0">
                <a:solidFill>
                  <a:srgbClr val="1F3160"/>
                </a:solidFill>
                <a:latin typeface="Arial"/>
                <a:cs typeface="Arial"/>
              </a:rPr>
              <a:t>n</a:t>
            </a:r>
            <a:r>
              <a:rPr sz="3600" b="1" spc="10" dirty="0" smtClean="0">
                <a:solidFill>
                  <a:srgbClr val="1F3160"/>
                </a:solidFill>
                <a:latin typeface="Arial"/>
                <a:cs typeface="Arial"/>
              </a:rPr>
              <a:t> </a:t>
            </a:r>
            <a:r>
              <a:rPr sz="3600" b="1" spc="0" dirty="0" smtClean="0">
                <a:solidFill>
                  <a:srgbClr val="1F3160"/>
                </a:solidFill>
                <a:latin typeface="Arial"/>
                <a:cs typeface="Arial"/>
              </a:rPr>
              <a:t>w</a:t>
            </a:r>
            <a:r>
              <a:rPr sz="3600" b="1" spc="-15" dirty="0" smtClean="0">
                <a:solidFill>
                  <a:srgbClr val="1F3160"/>
                </a:solidFill>
                <a:latin typeface="Arial"/>
                <a:cs typeface="Arial"/>
              </a:rPr>
              <a:t>i</a:t>
            </a:r>
            <a:r>
              <a:rPr sz="3600" b="1" spc="0" dirty="0" smtClean="0">
                <a:solidFill>
                  <a:srgbClr val="1F3160"/>
                </a:solidFill>
                <a:latin typeface="Arial"/>
                <a:cs typeface="Arial"/>
              </a:rPr>
              <a:t>th</a:t>
            </a:r>
            <a:endParaRPr sz="3600">
              <a:latin typeface="Arial"/>
              <a:cs typeface="Arial"/>
            </a:endParaRPr>
          </a:p>
          <a:p>
            <a:pPr marL="635" algn="ctr">
              <a:lnSpc>
                <a:spcPct val="100000"/>
              </a:lnSpc>
            </a:pPr>
            <a:r>
              <a:rPr sz="3600" b="1" dirty="0" smtClean="0">
                <a:solidFill>
                  <a:srgbClr val="1F3160"/>
                </a:solidFill>
                <a:latin typeface="Arial"/>
                <a:cs typeface="Arial"/>
              </a:rPr>
              <a:t>Administrators</a:t>
            </a:r>
            <a:endParaRPr sz="3600">
              <a:latin typeface="Arial"/>
              <a:cs typeface="Arial"/>
            </a:endParaRPr>
          </a:p>
        </p:txBody>
      </p:sp>
      <p:sp>
        <p:nvSpPr>
          <p:cNvPr id="10" name="object 10"/>
          <p:cNvSpPr txBox="1"/>
          <p:nvPr/>
        </p:nvSpPr>
        <p:spPr>
          <a:xfrm>
            <a:off x="3647059" y="3904869"/>
            <a:ext cx="1851660" cy="436245"/>
          </a:xfrm>
          <a:prstGeom prst="rect">
            <a:avLst/>
          </a:prstGeom>
        </p:spPr>
        <p:txBody>
          <a:bodyPr vert="horz" wrap="square" lIns="0" tIns="0" rIns="0" bIns="0" rtlCol="0">
            <a:noAutofit/>
          </a:bodyPr>
          <a:lstStyle/>
          <a:p>
            <a:pPr marL="12700">
              <a:lnSpc>
                <a:spcPct val="100000"/>
              </a:lnSpc>
            </a:pPr>
            <a:r>
              <a:rPr lang="en-US" sz="2800" dirty="0" smtClean="0">
                <a:latin typeface="Arial"/>
                <a:cs typeface="Arial"/>
              </a:rPr>
              <a:t>Mary Alber</a:t>
            </a:r>
            <a:endParaRPr sz="2800" dirty="0">
              <a:latin typeface="Arial"/>
              <a:cs typeface="Arial"/>
            </a:endParaRPr>
          </a:p>
        </p:txBody>
      </p:sp>
      <p:sp>
        <p:nvSpPr>
          <p:cNvPr id="11" name="object 11"/>
          <p:cNvSpPr txBox="1"/>
          <p:nvPr/>
        </p:nvSpPr>
        <p:spPr>
          <a:xfrm>
            <a:off x="307340" y="6519671"/>
            <a:ext cx="704215" cy="194310"/>
          </a:xfrm>
          <a:prstGeom prst="rect">
            <a:avLst/>
          </a:prstGeom>
        </p:spPr>
        <p:txBody>
          <a:bodyPr vert="horz" wrap="square" lIns="0" tIns="0" rIns="0" bIns="0" rtlCol="0">
            <a:noAutofit/>
          </a:bodyPr>
          <a:lstStyle/>
          <a:p>
            <a:pPr marL="12700">
              <a:lnSpc>
                <a:spcPct val="100000"/>
              </a:lnSpc>
            </a:pPr>
            <a:r>
              <a:rPr lang="en-US" sz="1200" b="1" dirty="0" smtClean="0">
                <a:solidFill>
                  <a:srgbClr val="6893C9"/>
                </a:solidFill>
                <a:latin typeface="Arial"/>
                <a:cs typeface="Arial"/>
              </a:rPr>
              <a:t>3/23</a:t>
            </a:r>
            <a:r>
              <a:rPr sz="1200" b="1" spc="0" dirty="0" smtClean="0">
                <a:solidFill>
                  <a:srgbClr val="6893C9"/>
                </a:solidFill>
                <a:latin typeface="Arial"/>
                <a:cs typeface="Arial"/>
              </a:rPr>
              <a:t>/</a:t>
            </a:r>
            <a:r>
              <a:rPr sz="1200" b="1" spc="5" dirty="0" smtClean="0">
                <a:solidFill>
                  <a:srgbClr val="6893C9"/>
                </a:solidFill>
                <a:latin typeface="Arial"/>
                <a:cs typeface="Arial"/>
              </a:rPr>
              <a:t>2</a:t>
            </a:r>
            <a:r>
              <a:rPr sz="1200" b="1" spc="-10" dirty="0" smtClean="0">
                <a:solidFill>
                  <a:srgbClr val="6893C9"/>
                </a:solidFill>
                <a:latin typeface="Arial"/>
                <a:cs typeface="Arial"/>
              </a:rPr>
              <a:t>01</a:t>
            </a:r>
            <a:r>
              <a:rPr sz="1200" b="1" spc="0" dirty="0" smtClean="0">
                <a:solidFill>
                  <a:srgbClr val="6893C9"/>
                </a:solidFill>
                <a:latin typeface="Arial"/>
                <a:cs typeface="Arial"/>
              </a:rPr>
              <a:t>7</a:t>
            </a:r>
            <a:endParaRPr sz="1200" dirty="0">
              <a:latin typeface="Arial"/>
              <a:cs typeface="Arial"/>
            </a:endParaRPr>
          </a:p>
        </p:txBody>
      </p:sp>
      <p:sp>
        <p:nvSpPr>
          <p:cNvPr id="12" name="object 12"/>
          <p:cNvSpPr/>
          <p:nvPr/>
        </p:nvSpPr>
        <p:spPr>
          <a:xfrm>
            <a:off x="320040" y="6694931"/>
            <a:ext cx="679704" cy="0"/>
          </a:xfrm>
          <a:custGeom>
            <a:avLst/>
            <a:gdLst/>
            <a:ahLst/>
            <a:cxnLst/>
            <a:rect l="l" t="t" r="r" b="b"/>
            <a:pathLst>
              <a:path w="679704">
                <a:moveTo>
                  <a:pt x="0" y="0"/>
                </a:moveTo>
                <a:lnTo>
                  <a:pt x="679704" y="0"/>
                </a:lnTo>
              </a:path>
            </a:pathLst>
          </a:custGeom>
          <a:ln w="16509">
            <a:solidFill>
              <a:srgbClr val="6893C9"/>
            </a:solidFill>
          </a:ln>
        </p:spPr>
        <p:txBody>
          <a:bodyPr wrap="square" lIns="0" tIns="0" rIns="0" bIns="0" rtlCol="0">
            <a:noAutofit/>
          </a:bodyPr>
          <a:lstStyle/>
          <a:p>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640459"/>
            <a:ext cx="7089140" cy="546735"/>
          </a:xfrm>
          <a:prstGeom prst="rect">
            <a:avLst/>
          </a:prstGeom>
        </p:spPr>
        <p:txBody>
          <a:bodyPr vert="horz" wrap="square" lIns="0" tIns="0" rIns="0" bIns="0" rtlCol="0">
            <a:noAutofit/>
          </a:bodyPr>
          <a:lstStyle/>
          <a:p>
            <a:pPr marL="355600" marR="12700" indent="-342900">
              <a:lnSpc>
                <a:spcPct val="100000"/>
              </a:lnSpc>
              <a:buClr>
                <a:srgbClr val="1F3969"/>
              </a:buClr>
              <a:buFont typeface="Wingdings"/>
              <a:buChar char=""/>
              <a:tabLst>
                <a:tab pos="354965" algn="l"/>
              </a:tabLst>
            </a:pPr>
            <a:r>
              <a:rPr sz="1800" spc="5" dirty="0" smtClean="0">
                <a:latin typeface="Arial"/>
                <a:cs typeface="Arial"/>
              </a:rPr>
              <a:t>W</a:t>
            </a:r>
            <a:r>
              <a:rPr sz="1800" spc="0" dirty="0" smtClean="0">
                <a:latin typeface="Arial"/>
                <a:cs typeface="Arial"/>
              </a:rPr>
              <a:t>ith</a:t>
            </a:r>
            <a:r>
              <a:rPr sz="1800" spc="-10" dirty="0" smtClean="0">
                <a:latin typeface="Arial"/>
                <a:cs typeface="Arial"/>
              </a:rPr>
              <a:t>i</a:t>
            </a:r>
            <a:r>
              <a:rPr sz="1800" spc="0" dirty="0" smtClean="0">
                <a:latin typeface="Arial"/>
                <a:cs typeface="Arial"/>
              </a:rPr>
              <a:t>n each</a:t>
            </a:r>
            <a:r>
              <a:rPr sz="1800" spc="-90" dirty="0" smtClean="0">
                <a:latin typeface="Arial"/>
                <a:cs typeface="Arial"/>
              </a:rPr>
              <a:t> </a:t>
            </a:r>
            <a:r>
              <a:rPr sz="1800" spc="0" dirty="0" smtClean="0">
                <a:latin typeface="Arial"/>
                <a:cs typeface="Arial"/>
              </a:rPr>
              <a:t>Age</a:t>
            </a:r>
            <a:r>
              <a:rPr sz="1800" spc="-10" dirty="0" smtClean="0">
                <a:latin typeface="Arial"/>
                <a:cs typeface="Arial"/>
              </a:rPr>
              <a:t>n</a:t>
            </a:r>
            <a:r>
              <a:rPr sz="1800" spc="0" dirty="0" smtClean="0">
                <a:latin typeface="Arial"/>
                <a:cs typeface="Arial"/>
              </a:rPr>
              <a:t>c</a:t>
            </a:r>
            <a:r>
              <a:rPr sz="1800" spc="-160" dirty="0" smtClean="0">
                <a:latin typeface="Arial"/>
                <a:cs typeface="Arial"/>
              </a:rPr>
              <a:t>y</a:t>
            </a:r>
            <a:r>
              <a:rPr sz="1800" spc="0" dirty="0" smtClean="0">
                <a:latin typeface="Arial"/>
                <a:cs typeface="Arial"/>
              </a:rPr>
              <a:t>,</a:t>
            </a:r>
            <a:r>
              <a:rPr sz="1800" spc="25" dirty="0" smtClean="0">
                <a:latin typeface="Arial"/>
                <a:cs typeface="Arial"/>
              </a:rPr>
              <a:t> </a:t>
            </a:r>
            <a:r>
              <a:rPr sz="1800" spc="0" dirty="0" smtClean="0">
                <a:latin typeface="Arial"/>
                <a:cs typeface="Arial"/>
              </a:rPr>
              <a:t>there are</a:t>
            </a:r>
            <a:r>
              <a:rPr sz="1800" spc="10" dirty="0" smtClean="0">
                <a:latin typeface="Arial"/>
                <a:cs typeface="Arial"/>
              </a:rPr>
              <a:t> </a:t>
            </a:r>
            <a:r>
              <a:rPr sz="1800" spc="0" dirty="0" smtClean="0">
                <a:latin typeface="Arial"/>
                <a:cs typeface="Arial"/>
              </a:rPr>
              <a:t>sever</a:t>
            </a:r>
            <a:r>
              <a:rPr sz="1800" spc="-10" dirty="0" smtClean="0">
                <a:latin typeface="Arial"/>
                <a:cs typeface="Arial"/>
              </a:rPr>
              <a:t>a</a:t>
            </a:r>
            <a:r>
              <a:rPr sz="1800" spc="0" dirty="0" smtClean="0">
                <a:latin typeface="Arial"/>
                <a:cs typeface="Arial"/>
              </a:rPr>
              <a:t>l</a:t>
            </a:r>
            <a:r>
              <a:rPr sz="1800" spc="10" dirty="0" smtClean="0">
                <a:latin typeface="Arial"/>
                <a:cs typeface="Arial"/>
              </a:rPr>
              <a:t> </a:t>
            </a:r>
            <a:r>
              <a:rPr sz="1800" spc="0" dirty="0" smtClean="0">
                <a:latin typeface="Arial"/>
                <a:cs typeface="Arial"/>
              </a:rPr>
              <a:t>admi</a:t>
            </a:r>
            <a:r>
              <a:rPr sz="1800" spc="-10" dirty="0" smtClean="0">
                <a:latin typeface="Arial"/>
                <a:cs typeface="Arial"/>
              </a:rPr>
              <a:t>n</a:t>
            </a:r>
            <a:r>
              <a:rPr sz="1800" spc="0" dirty="0" smtClean="0">
                <a:latin typeface="Arial"/>
                <a:cs typeface="Arial"/>
              </a:rPr>
              <a:t>istrative</a:t>
            </a:r>
            <a:r>
              <a:rPr sz="1800" spc="5" dirty="0" smtClean="0">
                <a:latin typeface="Arial"/>
                <a:cs typeface="Arial"/>
              </a:rPr>
              <a:t> </a:t>
            </a:r>
            <a:r>
              <a:rPr sz="1800" spc="0" dirty="0" smtClean="0">
                <a:latin typeface="Arial"/>
                <a:cs typeface="Arial"/>
              </a:rPr>
              <a:t>and</a:t>
            </a:r>
            <a:r>
              <a:rPr sz="1800" spc="5" dirty="0" smtClean="0">
                <a:latin typeface="Arial"/>
                <a:cs typeface="Arial"/>
              </a:rPr>
              <a:t> </a:t>
            </a:r>
            <a:r>
              <a:rPr sz="1800" spc="0" dirty="0" smtClean="0">
                <a:latin typeface="Arial"/>
                <a:cs typeface="Arial"/>
              </a:rPr>
              <a:t>techn</a:t>
            </a:r>
            <a:r>
              <a:rPr sz="1800" spc="-10" dirty="0" smtClean="0">
                <a:latin typeface="Arial"/>
                <a:cs typeface="Arial"/>
              </a:rPr>
              <a:t>i</a:t>
            </a:r>
            <a:r>
              <a:rPr sz="1800" spc="0" dirty="0" smtClean="0">
                <a:latin typeface="Arial"/>
                <a:cs typeface="Arial"/>
              </a:rPr>
              <a:t>cal reso</a:t>
            </a:r>
            <a:r>
              <a:rPr sz="1800" spc="-10" dirty="0" smtClean="0">
                <a:latin typeface="Arial"/>
                <a:cs typeface="Arial"/>
              </a:rPr>
              <a:t>u</a:t>
            </a:r>
            <a:r>
              <a:rPr sz="1800" spc="0" dirty="0" smtClean="0">
                <a:latin typeface="Arial"/>
                <a:cs typeface="Arial"/>
              </a:rPr>
              <a:t>rces</a:t>
            </a:r>
            <a:r>
              <a:rPr sz="1800" spc="10" dirty="0" smtClean="0">
                <a:latin typeface="Arial"/>
                <a:cs typeface="Arial"/>
              </a:rPr>
              <a:t> </a:t>
            </a:r>
            <a:r>
              <a:rPr sz="1800" spc="0" dirty="0" smtClean="0">
                <a:latin typeface="Arial"/>
                <a:cs typeface="Arial"/>
              </a:rPr>
              <a:t>req</a:t>
            </a:r>
            <a:r>
              <a:rPr sz="1800" spc="-10" dirty="0" smtClean="0">
                <a:latin typeface="Arial"/>
                <a:cs typeface="Arial"/>
              </a:rPr>
              <a:t>u</a:t>
            </a:r>
            <a:r>
              <a:rPr sz="1800" spc="0" dirty="0" smtClean="0">
                <a:latin typeface="Arial"/>
                <a:cs typeface="Arial"/>
              </a:rPr>
              <a:t>ir</a:t>
            </a:r>
            <a:r>
              <a:rPr sz="1800" spc="-10" dirty="0" smtClean="0">
                <a:latin typeface="Arial"/>
                <a:cs typeface="Arial"/>
              </a:rPr>
              <a:t>e</a:t>
            </a:r>
            <a:r>
              <a:rPr sz="1800" spc="0" dirty="0" smtClean="0">
                <a:latin typeface="Arial"/>
                <a:cs typeface="Arial"/>
              </a:rPr>
              <a:t>d</a:t>
            </a:r>
            <a:r>
              <a:rPr sz="1800" spc="20" dirty="0" smtClean="0">
                <a:latin typeface="Arial"/>
                <a:cs typeface="Arial"/>
              </a:rPr>
              <a:t> </a:t>
            </a:r>
            <a:r>
              <a:rPr sz="1800" spc="0" dirty="0" smtClean="0">
                <a:latin typeface="Arial"/>
                <a:cs typeface="Arial"/>
              </a:rPr>
              <a:t>to</a:t>
            </a:r>
            <a:r>
              <a:rPr sz="1800" spc="-10" dirty="0" smtClean="0">
                <a:latin typeface="Arial"/>
                <a:cs typeface="Arial"/>
              </a:rPr>
              <a:t> </a:t>
            </a:r>
            <a:r>
              <a:rPr sz="1800" spc="0" dirty="0" smtClean="0">
                <a:latin typeface="Arial"/>
                <a:cs typeface="Arial"/>
              </a:rPr>
              <a:t>prov</a:t>
            </a:r>
            <a:r>
              <a:rPr sz="1800" spc="-10" dirty="0" smtClean="0">
                <a:latin typeface="Arial"/>
                <a:cs typeface="Arial"/>
              </a:rPr>
              <a:t>i</a:t>
            </a:r>
            <a:r>
              <a:rPr sz="1800" spc="0" dirty="0" smtClean="0">
                <a:latin typeface="Arial"/>
                <a:cs typeface="Arial"/>
              </a:rPr>
              <a:t>de</a:t>
            </a:r>
            <a:r>
              <a:rPr sz="1800" spc="20" dirty="0" smtClean="0">
                <a:latin typeface="Arial"/>
                <a:cs typeface="Arial"/>
              </a:rPr>
              <a:t> </a:t>
            </a:r>
            <a:r>
              <a:rPr sz="1800" spc="0" dirty="0" smtClean="0">
                <a:latin typeface="Arial"/>
                <a:cs typeface="Arial"/>
              </a:rPr>
              <a:t>S</a:t>
            </a:r>
            <a:r>
              <a:rPr sz="1800" spc="5" dirty="0" smtClean="0">
                <a:latin typeface="Arial"/>
                <a:cs typeface="Arial"/>
              </a:rPr>
              <a:t>F</a:t>
            </a:r>
            <a:r>
              <a:rPr sz="1800" spc="0" dirty="0" smtClean="0">
                <a:latin typeface="Arial"/>
                <a:cs typeface="Arial"/>
              </a:rPr>
              <a:t>S</a:t>
            </a:r>
            <a:r>
              <a:rPr sz="1800" spc="-10" dirty="0" smtClean="0">
                <a:latin typeface="Arial"/>
                <a:cs typeface="Arial"/>
              </a:rPr>
              <a:t> </a:t>
            </a:r>
            <a:r>
              <a:rPr sz="1800" spc="0" dirty="0" smtClean="0">
                <a:latin typeface="Arial"/>
                <a:cs typeface="Arial"/>
              </a:rPr>
              <a:t>user su</a:t>
            </a:r>
            <a:r>
              <a:rPr sz="1800" spc="-10" dirty="0" smtClean="0">
                <a:latin typeface="Arial"/>
                <a:cs typeface="Arial"/>
              </a:rPr>
              <a:t>p</a:t>
            </a:r>
            <a:r>
              <a:rPr sz="1800" spc="0" dirty="0" smtClean="0">
                <a:latin typeface="Arial"/>
                <a:cs typeface="Arial"/>
              </a:rPr>
              <a:t>port.</a:t>
            </a:r>
            <a:endParaRPr sz="1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8" name="object 8"/>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20</a:t>
            </a:fld>
            <a:endParaRPr sz="1100">
              <a:latin typeface="Arial"/>
              <a:cs typeface="Arial"/>
            </a:endParaRPr>
          </a:p>
        </p:txBody>
      </p:sp>
      <p:sp>
        <p:nvSpPr>
          <p:cNvPr id="3" name="object 3"/>
          <p:cNvSpPr txBox="1"/>
          <p:nvPr/>
        </p:nvSpPr>
        <p:spPr>
          <a:xfrm>
            <a:off x="357250" y="2680842"/>
            <a:ext cx="2366010" cy="241935"/>
          </a:xfrm>
          <a:prstGeom prst="rect">
            <a:avLst/>
          </a:prstGeom>
        </p:spPr>
        <p:txBody>
          <a:bodyPr vert="horz" wrap="square" lIns="0" tIns="0" rIns="0" bIns="0" rtlCol="0">
            <a:noAutofit/>
          </a:bodyPr>
          <a:lstStyle/>
          <a:p>
            <a:pPr marL="457834" indent="-342900">
              <a:lnSpc>
                <a:spcPts val="1905"/>
              </a:lnSpc>
              <a:buClr>
                <a:srgbClr val="1F3969"/>
              </a:buClr>
              <a:buFont typeface="Wingdings"/>
              <a:buChar char=""/>
              <a:tabLst>
                <a:tab pos="457834" algn="l"/>
              </a:tabLst>
            </a:pPr>
            <a:r>
              <a:rPr sz="1600" spc="-15" dirty="0" smtClean="0">
                <a:latin typeface="Arial"/>
                <a:cs typeface="Arial"/>
              </a:rPr>
              <a:t>SFS </a:t>
            </a:r>
            <a:r>
              <a:rPr sz="1600" spc="-10" dirty="0" smtClean="0">
                <a:latin typeface="Arial"/>
                <a:cs typeface="Arial"/>
              </a:rPr>
              <a:t>Agen</a:t>
            </a:r>
            <a:r>
              <a:rPr sz="1600" spc="-5" dirty="0" smtClean="0">
                <a:latin typeface="Arial"/>
                <a:cs typeface="Arial"/>
              </a:rPr>
              <a:t>c</a:t>
            </a:r>
            <a:r>
              <a:rPr sz="1600" spc="-10" dirty="0" smtClean="0">
                <a:latin typeface="Arial"/>
                <a:cs typeface="Arial"/>
              </a:rPr>
              <a:t>y Adminis</a:t>
            </a:r>
            <a:endParaRPr sz="1600">
              <a:latin typeface="Arial"/>
              <a:cs typeface="Arial"/>
            </a:endParaRPr>
          </a:p>
        </p:txBody>
      </p:sp>
      <p:sp>
        <p:nvSpPr>
          <p:cNvPr id="4" name="object 4"/>
          <p:cNvSpPr txBox="1"/>
          <p:nvPr/>
        </p:nvSpPr>
        <p:spPr>
          <a:xfrm>
            <a:off x="2719451" y="2680842"/>
            <a:ext cx="6120130" cy="241935"/>
          </a:xfrm>
          <a:prstGeom prst="rect">
            <a:avLst/>
          </a:prstGeom>
        </p:spPr>
        <p:txBody>
          <a:bodyPr vert="horz" wrap="square" lIns="0" tIns="0" rIns="0" bIns="0" rtlCol="0">
            <a:noAutofit/>
          </a:bodyPr>
          <a:lstStyle/>
          <a:p>
            <a:pPr marL="3810">
              <a:lnSpc>
                <a:spcPts val="1905"/>
              </a:lnSpc>
            </a:pPr>
            <a:r>
              <a:rPr sz="1600" spc="-10" dirty="0" smtClean="0">
                <a:latin typeface="Arial"/>
                <a:cs typeface="Arial"/>
              </a:rPr>
              <a:t>trato</a:t>
            </a:r>
            <a:r>
              <a:rPr sz="1600" spc="-15" dirty="0" smtClean="0">
                <a:latin typeface="Arial"/>
                <a:cs typeface="Arial"/>
              </a:rPr>
              <a:t>r</a:t>
            </a:r>
            <a:r>
              <a:rPr sz="1600" spc="-10" dirty="0" smtClean="0">
                <a:latin typeface="Arial"/>
                <a:cs typeface="Arial"/>
              </a:rPr>
              <a:t>s</a:t>
            </a:r>
            <a:r>
              <a:rPr sz="1600" spc="10" dirty="0" smtClean="0">
                <a:latin typeface="Arial"/>
                <a:cs typeface="Arial"/>
              </a:rPr>
              <a:t> </a:t>
            </a:r>
            <a:r>
              <a:rPr sz="1600" spc="-10" dirty="0" smtClean="0">
                <a:latin typeface="Arial"/>
                <a:cs typeface="Arial"/>
              </a:rPr>
              <a:t>are</a:t>
            </a:r>
            <a:r>
              <a:rPr sz="1600" spc="5" dirty="0" smtClean="0">
                <a:latin typeface="Arial"/>
                <a:cs typeface="Arial"/>
              </a:rPr>
              <a:t> </a:t>
            </a:r>
            <a:r>
              <a:rPr sz="1600" spc="-10" dirty="0" smtClean="0">
                <a:latin typeface="Arial"/>
                <a:cs typeface="Arial"/>
              </a:rPr>
              <a:t>the</a:t>
            </a:r>
            <a:r>
              <a:rPr sz="1600" spc="10" dirty="0" smtClean="0">
                <a:latin typeface="Arial"/>
                <a:cs typeface="Arial"/>
              </a:rPr>
              <a:t> </a:t>
            </a:r>
            <a:r>
              <a:rPr sz="1600" spc="-10" dirty="0" smtClean="0">
                <a:latin typeface="Arial"/>
                <a:cs typeface="Arial"/>
              </a:rPr>
              <a:t>firs</a:t>
            </a:r>
            <a:r>
              <a:rPr sz="1600" spc="5" dirty="0" smtClean="0">
                <a:latin typeface="Arial"/>
                <a:cs typeface="Arial"/>
              </a:rPr>
              <a:t>t</a:t>
            </a:r>
            <a:r>
              <a:rPr sz="1600" spc="-15" dirty="0" smtClean="0">
                <a:latin typeface="Arial"/>
                <a:cs typeface="Arial"/>
              </a:rPr>
              <a:t>-</a:t>
            </a:r>
            <a:r>
              <a:rPr sz="1600" spc="-10" dirty="0" smtClean="0">
                <a:latin typeface="Arial"/>
                <a:cs typeface="Arial"/>
              </a:rPr>
              <a:t>level of</a:t>
            </a:r>
            <a:r>
              <a:rPr sz="1600" spc="10" dirty="0" smtClean="0">
                <a:latin typeface="Arial"/>
                <a:cs typeface="Arial"/>
              </a:rPr>
              <a:t> </a:t>
            </a:r>
            <a:r>
              <a:rPr sz="1600" spc="-10" dirty="0" smtClean="0">
                <a:latin typeface="Arial"/>
                <a:cs typeface="Arial"/>
              </a:rPr>
              <a:t>support</a:t>
            </a:r>
            <a:r>
              <a:rPr sz="1600" spc="5" dirty="0" smtClean="0">
                <a:latin typeface="Arial"/>
                <a:cs typeface="Arial"/>
              </a:rPr>
              <a:t> </a:t>
            </a:r>
            <a:r>
              <a:rPr sz="1600" spc="-10" dirty="0" smtClean="0">
                <a:latin typeface="Arial"/>
                <a:cs typeface="Arial"/>
              </a:rPr>
              <a:t>for</a:t>
            </a:r>
            <a:r>
              <a:rPr sz="1600" spc="15" dirty="0" smtClean="0">
                <a:latin typeface="Arial"/>
                <a:cs typeface="Arial"/>
              </a:rPr>
              <a:t> </a:t>
            </a:r>
            <a:r>
              <a:rPr sz="1600" spc="-10" dirty="0" smtClean="0">
                <a:latin typeface="Arial"/>
                <a:cs typeface="Arial"/>
              </a:rPr>
              <a:t>the</a:t>
            </a:r>
            <a:r>
              <a:rPr sz="1600" spc="10" dirty="0" smtClean="0">
                <a:latin typeface="Arial"/>
                <a:cs typeface="Arial"/>
              </a:rPr>
              <a:t> </a:t>
            </a:r>
            <a:r>
              <a:rPr sz="1600" spc="-10" dirty="0" smtClean="0">
                <a:latin typeface="Arial"/>
                <a:cs typeface="Arial"/>
              </a:rPr>
              <a:t>SFS.</a:t>
            </a:r>
            <a:endParaRPr sz="1600">
              <a:latin typeface="Arial"/>
              <a:cs typeface="Arial"/>
            </a:endParaRPr>
          </a:p>
        </p:txBody>
      </p:sp>
      <p:sp>
        <p:nvSpPr>
          <p:cNvPr id="6" name="object 6"/>
          <p:cNvSpPr txBox="1"/>
          <p:nvPr/>
        </p:nvSpPr>
        <p:spPr>
          <a:xfrm>
            <a:off x="612140" y="793750"/>
            <a:ext cx="5590540" cy="604520"/>
          </a:xfrm>
          <a:prstGeom prst="rect">
            <a:avLst/>
          </a:prstGeom>
        </p:spPr>
        <p:txBody>
          <a:bodyPr vert="horz" wrap="square" lIns="0" tIns="0" rIns="0" bIns="0" rtlCol="0">
            <a:noAutofit/>
          </a:bodyPr>
          <a:lstStyle/>
          <a:p>
            <a:pPr marL="12700">
              <a:lnSpc>
                <a:spcPts val="4760"/>
              </a:lnSpc>
            </a:pPr>
            <a:r>
              <a:rPr sz="4000" b="1" spc="-30" dirty="0" smtClean="0">
                <a:solidFill>
                  <a:srgbClr val="1F3969"/>
                </a:solidFill>
                <a:latin typeface="Arial"/>
                <a:cs typeface="Arial"/>
              </a:rPr>
              <a:t>Ag</a:t>
            </a:r>
            <a:r>
              <a:rPr sz="4000" b="1" spc="-40" dirty="0" smtClean="0">
                <a:solidFill>
                  <a:srgbClr val="1F3969"/>
                </a:solidFill>
                <a:latin typeface="Arial"/>
                <a:cs typeface="Arial"/>
              </a:rPr>
              <a:t>e</a:t>
            </a:r>
            <a:r>
              <a:rPr sz="4000" b="1" spc="-25" dirty="0" smtClean="0">
                <a:solidFill>
                  <a:srgbClr val="1F3969"/>
                </a:solidFill>
                <a:latin typeface="Arial"/>
                <a:cs typeface="Arial"/>
              </a:rPr>
              <a:t>ncy</a:t>
            </a:r>
            <a:r>
              <a:rPr sz="4000" b="1" spc="-140" dirty="0" smtClean="0">
                <a:solidFill>
                  <a:srgbClr val="1F3969"/>
                </a:solidFill>
                <a:latin typeface="Arial"/>
                <a:cs typeface="Arial"/>
              </a:rPr>
              <a:t> </a:t>
            </a:r>
            <a:r>
              <a:rPr sz="4000" b="1" spc="-25" dirty="0" smtClean="0">
                <a:solidFill>
                  <a:srgbClr val="1F3969"/>
                </a:solidFill>
                <a:latin typeface="Arial"/>
                <a:cs typeface="Arial"/>
              </a:rPr>
              <a:t>Administrators</a:t>
            </a:r>
            <a:endParaRPr sz="4000">
              <a:latin typeface="Arial"/>
              <a:cs typeface="Arial"/>
            </a:endParaRPr>
          </a:p>
        </p:txBody>
      </p:sp>
      <p:graphicFrame>
        <p:nvGraphicFramePr>
          <p:cNvPr id="5" name="object 5"/>
          <p:cNvGraphicFramePr>
            <a:graphicFrameLocks noGrp="1"/>
          </p:cNvGraphicFramePr>
          <p:nvPr/>
        </p:nvGraphicFramePr>
        <p:xfrm>
          <a:off x="350900" y="2516251"/>
          <a:ext cx="8481949" cy="3566118"/>
        </p:xfrm>
        <a:graphic>
          <a:graphicData uri="http://schemas.openxmlformats.org/drawingml/2006/table">
            <a:tbl>
              <a:tblPr firstRow="1" bandRow="1">
                <a:tableStyleId>{2D5ABB26-0587-4C30-8999-92F81FD0307C}</a:tableStyleId>
              </a:tblPr>
              <a:tblGrid>
                <a:gridCol w="2362200"/>
                <a:gridCol w="6119749"/>
              </a:tblGrid>
              <a:tr h="335279">
                <a:tc>
                  <a:txBody>
                    <a:bodyPr/>
                    <a:lstStyle/>
                    <a:p>
                      <a:pPr marL="511175">
                        <a:lnSpc>
                          <a:spcPct val="100000"/>
                        </a:lnSpc>
                      </a:pPr>
                      <a:r>
                        <a:rPr sz="1600" b="1" spc="-50" dirty="0" smtClean="0">
                          <a:solidFill>
                            <a:srgbClr val="FFFFFF"/>
                          </a:solidFill>
                          <a:latin typeface="Arial"/>
                          <a:cs typeface="Arial"/>
                        </a:rPr>
                        <a:t>A</a:t>
                      </a:r>
                      <a:r>
                        <a:rPr sz="1600" b="1" spc="0" dirty="0" smtClean="0">
                          <a:solidFill>
                            <a:srgbClr val="FFFFFF"/>
                          </a:solidFill>
                          <a:latin typeface="Arial"/>
                          <a:cs typeface="Arial"/>
                        </a:rPr>
                        <a:t>d</a:t>
                      </a:r>
                      <a:r>
                        <a:rPr sz="1600" b="1" spc="-10" dirty="0" smtClean="0">
                          <a:solidFill>
                            <a:srgbClr val="FFFFFF"/>
                          </a:solidFill>
                          <a:latin typeface="Arial"/>
                          <a:cs typeface="Arial"/>
                        </a:rPr>
                        <a:t>m</a:t>
                      </a:r>
                      <a:r>
                        <a:rPr sz="1600" b="1" spc="5" dirty="0" smtClean="0">
                          <a:solidFill>
                            <a:srgbClr val="FFFFFF"/>
                          </a:solidFill>
                          <a:latin typeface="Arial"/>
                          <a:cs typeface="Arial"/>
                        </a:rPr>
                        <a:t>i</a:t>
                      </a:r>
                      <a:r>
                        <a:rPr sz="1600" b="1" spc="0" dirty="0" smtClean="0">
                          <a:solidFill>
                            <a:srgbClr val="FFFFFF"/>
                          </a:solidFill>
                          <a:latin typeface="Arial"/>
                          <a:cs typeface="Arial"/>
                        </a:rPr>
                        <a:t>n</a:t>
                      </a:r>
                      <a:r>
                        <a:rPr sz="1600" b="1" spc="-5" dirty="0" smtClean="0">
                          <a:solidFill>
                            <a:srgbClr val="FFFFFF"/>
                          </a:solidFill>
                          <a:latin typeface="Arial"/>
                          <a:cs typeface="Arial"/>
                        </a:rPr>
                        <a:t>i</a:t>
                      </a:r>
                      <a:r>
                        <a:rPr sz="1600" b="1" spc="5" dirty="0" smtClean="0">
                          <a:solidFill>
                            <a:srgbClr val="FFFFFF"/>
                          </a:solidFill>
                          <a:latin typeface="Arial"/>
                          <a:cs typeface="Arial"/>
                        </a:rPr>
                        <a:t>s</a:t>
                      </a:r>
                      <a:r>
                        <a:rPr sz="1600" b="1" spc="0" dirty="0" smtClean="0">
                          <a:solidFill>
                            <a:srgbClr val="FFFFFF"/>
                          </a:solidFill>
                          <a:latin typeface="Arial"/>
                          <a:cs typeface="Arial"/>
                        </a:rPr>
                        <a:t>tr</a:t>
                      </a:r>
                      <a:r>
                        <a:rPr sz="1600" b="1" spc="5" dirty="0" smtClean="0">
                          <a:solidFill>
                            <a:srgbClr val="FFFFFF"/>
                          </a:solidFill>
                          <a:latin typeface="Arial"/>
                          <a:cs typeface="Arial"/>
                        </a:rPr>
                        <a:t>a</a:t>
                      </a:r>
                      <a:r>
                        <a:rPr sz="1600" b="1" spc="0" dirty="0" smtClean="0">
                          <a:solidFill>
                            <a:srgbClr val="FFFFFF"/>
                          </a:solidFill>
                          <a:latin typeface="Arial"/>
                          <a:cs typeface="Arial"/>
                        </a:rPr>
                        <a:t>t</a:t>
                      </a:r>
                      <a:r>
                        <a:rPr sz="1600" b="1" spc="-10" dirty="0" smtClean="0">
                          <a:solidFill>
                            <a:srgbClr val="FFFFFF"/>
                          </a:solidFill>
                          <a:latin typeface="Arial"/>
                          <a:cs typeface="Arial"/>
                        </a:rPr>
                        <a:t>o</a:t>
                      </a:r>
                      <a:r>
                        <a:rPr sz="1600" b="1" spc="0" dirty="0" smtClean="0">
                          <a:solidFill>
                            <a:srgbClr val="FFFFFF"/>
                          </a:solidFill>
                          <a:latin typeface="Arial"/>
                          <a:cs typeface="Arial"/>
                        </a:rPr>
                        <a:t>r</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0A4B4"/>
                    </a:solidFill>
                  </a:tcPr>
                </a:tc>
                <a:tc>
                  <a:txBody>
                    <a:bodyPr/>
                    <a:lstStyle/>
                    <a:p>
                      <a:pPr marL="2540" algn="ctr">
                        <a:lnSpc>
                          <a:spcPct val="100000"/>
                        </a:lnSpc>
                      </a:pPr>
                      <a:r>
                        <a:rPr sz="1600" b="1" dirty="0" smtClean="0">
                          <a:solidFill>
                            <a:srgbClr val="FFFFFF"/>
                          </a:solidFill>
                          <a:latin typeface="Arial"/>
                          <a:cs typeface="Arial"/>
                        </a:rPr>
                        <a:t>Descri</a:t>
                      </a:r>
                      <a:r>
                        <a:rPr sz="1600" b="1" spc="-10" dirty="0" smtClean="0">
                          <a:solidFill>
                            <a:srgbClr val="FFFFFF"/>
                          </a:solidFill>
                          <a:latin typeface="Arial"/>
                          <a:cs typeface="Arial"/>
                        </a:rPr>
                        <a:t>p</a:t>
                      </a:r>
                      <a:r>
                        <a:rPr sz="1600" b="1" spc="0" dirty="0" smtClean="0">
                          <a:solidFill>
                            <a:srgbClr val="FFFFFF"/>
                          </a:solidFill>
                          <a:latin typeface="Arial"/>
                          <a:cs typeface="Arial"/>
                        </a:rPr>
                        <a:t>ti</a:t>
                      </a:r>
                      <a:r>
                        <a:rPr sz="1600" b="1" spc="-10" dirty="0" smtClean="0">
                          <a:solidFill>
                            <a:srgbClr val="FFFFFF"/>
                          </a:solidFill>
                          <a:latin typeface="Arial"/>
                          <a:cs typeface="Arial"/>
                        </a:rPr>
                        <a:t>o</a:t>
                      </a:r>
                      <a:r>
                        <a:rPr sz="1600" b="1" spc="0" dirty="0" smtClean="0">
                          <a:solidFill>
                            <a:srgbClr val="FFFFFF"/>
                          </a:solidFill>
                          <a:latin typeface="Arial"/>
                          <a:cs typeface="Arial"/>
                        </a:rPr>
                        <a:t>n</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0A4B4"/>
                    </a:solidFill>
                  </a:tcPr>
                </a:tc>
              </a:tr>
              <a:tr h="731520">
                <a:tc>
                  <a:txBody>
                    <a:bodyPr/>
                    <a:lstStyle/>
                    <a:p>
                      <a:pPr marL="389255" marR="390525" indent="142875">
                        <a:lnSpc>
                          <a:spcPct val="100000"/>
                        </a:lnSpc>
                      </a:pPr>
                      <a:r>
                        <a:rPr sz="1400" dirty="0" smtClean="0">
                          <a:latin typeface="Arial"/>
                          <a:cs typeface="Arial"/>
                        </a:rPr>
                        <a:t>Agency</a:t>
                      </a:r>
                      <a:r>
                        <a:rPr sz="1400" spc="-20" dirty="0" smtClean="0">
                          <a:latin typeface="Arial"/>
                          <a:cs typeface="Arial"/>
                        </a:rPr>
                        <a:t> </a:t>
                      </a:r>
                      <a:r>
                        <a:rPr sz="1400" spc="0" dirty="0" smtClean="0">
                          <a:latin typeface="Arial"/>
                          <a:cs typeface="Arial"/>
                        </a:rPr>
                        <a:t>Security Ad</a:t>
                      </a:r>
                      <a:r>
                        <a:rPr sz="1400" spc="-10" dirty="0" smtClean="0">
                          <a:latin typeface="Arial"/>
                          <a:cs typeface="Arial"/>
                        </a:rPr>
                        <a:t>m</a:t>
                      </a:r>
                      <a:r>
                        <a:rPr sz="1400" spc="0" dirty="0" smtClean="0">
                          <a:latin typeface="Arial"/>
                          <a:cs typeface="Arial"/>
                        </a:rPr>
                        <a:t>inistra</a:t>
                      </a:r>
                      <a:r>
                        <a:rPr sz="1400" spc="-10" dirty="0" smtClean="0">
                          <a:latin typeface="Arial"/>
                          <a:cs typeface="Arial"/>
                        </a:rPr>
                        <a:t>t</a:t>
                      </a:r>
                      <a:r>
                        <a:rPr sz="1400" spc="0" dirty="0" smtClean="0">
                          <a:latin typeface="Arial"/>
                          <a:cs typeface="Arial"/>
                        </a:rPr>
                        <a:t>or</a:t>
                      </a:r>
                      <a:r>
                        <a:rPr sz="1400" spc="-45" dirty="0" smtClean="0">
                          <a:latin typeface="Arial"/>
                          <a:cs typeface="Arial"/>
                        </a:rPr>
                        <a:t> </a:t>
                      </a:r>
                      <a:r>
                        <a:rPr sz="1400" spc="0" dirty="0" smtClean="0">
                          <a:latin typeface="Arial"/>
                          <a:cs typeface="Arial"/>
                        </a:rPr>
                        <a:t>(ASA)</a:t>
                      </a:r>
                      <a:endParaRPr sz="14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E0E4"/>
                    </a:solidFill>
                  </a:tcPr>
                </a:tc>
                <a:tc>
                  <a:txBody>
                    <a:bodyPr/>
                    <a:lstStyle/>
                    <a:p>
                      <a:pPr marL="85725" marR="335915">
                        <a:lnSpc>
                          <a:spcPct val="100000"/>
                        </a:lnSpc>
                      </a:pPr>
                      <a:r>
                        <a:rPr sz="1400" spc="-10" dirty="0" smtClean="0">
                          <a:latin typeface="Arial"/>
                          <a:cs typeface="Arial"/>
                        </a:rPr>
                        <a:t>C</a:t>
                      </a:r>
                      <a:r>
                        <a:rPr sz="1400" spc="0" dirty="0" smtClean="0">
                          <a:latin typeface="Arial"/>
                          <a:cs typeface="Arial"/>
                        </a:rPr>
                        <a:t>ontrols</a:t>
                      </a:r>
                      <a:r>
                        <a:rPr sz="1400" spc="-30" dirty="0" smtClean="0">
                          <a:latin typeface="Arial"/>
                          <a:cs typeface="Arial"/>
                        </a:rPr>
                        <a:t> </a:t>
                      </a:r>
                      <a:r>
                        <a:rPr sz="1400" spc="0" dirty="0" smtClean="0">
                          <a:latin typeface="Arial"/>
                          <a:cs typeface="Arial"/>
                        </a:rPr>
                        <a:t>assign</a:t>
                      </a:r>
                      <a:r>
                        <a:rPr sz="1400" spc="-10" dirty="0" smtClean="0">
                          <a:latin typeface="Arial"/>
                          <a:cs typeface="Arial"/>
                        </a:rPr>
                        <a:t>m</a:t>
                      </a:r>
                      <a:r>
                        <a:rPr sz="1400" spc="0" dirty="0" smtClean="0">
                          <a:latin typeface="Arial"/>
                          <a:cs typeface="Arial"/>
                        </a:rPr>
                        <a:t>e</a:t>
                      </a:r>
                      <a:r>
                        <a:rPr sz="1400" spc="-15" dirty="0" smtClean="0">
                          <a:latin typeface="Arial"/>
                          <a:cs typeface="Arial"/>
                        </a:rPr>
                        <a:t>n</a:t>
                      </a:r>
                      <a:r>
                        <a:rPr sz="1400" spc="0" dirty="0" smtClean="0">
                          <a:latin typeface="Arial"/>
                          <a:cs typeface="Arial"/>
                        </a:rPr>
                        <a:t>t</a:t>
                      </a:r>
                      <a:r>
                        <a:rPr sz="1400" spc="-40"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s</a:t>
                      </a:r>
                      <a:r>
                        <a:rPr sz="1400" spc="-20" dirty="0" smtClean="0">
                          <a:latin typeface="Arial"/>
                          <a:cs typeface="Arial"/>
                        </a:rPr>
                        <a:t>y</a:t>
                      </a:r>
                      <a:r>
                        <a:rPr sz="1400" spc="0" dirty="0" smtClean="0">
                          <a:latin typeface="Arial"/>
                          <a:cs typeface="Arial"/>
                        </a:rPr>
                        <a:t>stem</a:t>
                      </a:r>
                      <a:r>
                        <a:rPr sz="1400" spc="-25" dirty="0" smtClean="0">
                          <a:latin typeface="Arial"/>
                          <a:cs typeface="Arial"/>
                        </a:rPr>
                        <a:t> </a:t>
                      </a:r>
                      <a:r>
                        <a:rPr sz="1400" spc="0" dirty="0" smtClean="0">
                          <a:latin typeface="Arial"/>
                          <a:cs typeface="Arial"/>
                        </a:rPr>
                        <a:t>roles,</a:t>
                      </a:r>
                      <a:r>
                        <a:rPr sz="1400" spc="-30" dirty="0" smtClean="0">
                          <a:latin typeface="Arial"/>
                          <a:cs typeface="Arial"/>
                        </a:rPr>
                        <a:t> </a:t>
                      </a:r>
                      <a:r>
                        <a:rPr sz="1400" spc="0" dirty="0" smtClean="0">
                          <a:latin typeface="Arial"/>
                          <a:cs typeface="Arial"/>
                        </a:rPr>
                        <a:t>ha</a:t>
                      </a:r>
                      <a:r>
                        <a:rPr sz="1400" spc="-20" dirty="0" smtClean="0">
                          <a:latin typeface="Arial"/>
                          <a:cs typeface="Arial"/>
                        </a:rPr>
                        <a:t>v</a:t>
                      </a:r>
                      <a:r>
                        <a:rPr sz="1400" spc="0" dirty="0" smtClean="0">
                          <a:latin typeface="Arial"/>
                          <a:cs typeface="Arial"/>
                        </a:rPr>
                        <a:t>e</a:t>
                      </a:r>
                      <a:r>
                        <a:rPr sz="1400" spc="-10"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ability</a:t>
                      </a:r>
                      <a:r>
                        <a:rPr sz="1400" spc="-25"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reset</a:t>
                      </a:r>
                      <a:r>
                        <a:rPr sz="1400" spc="-30" dirty="0" smtClean="0">
                          <a:latin typeface="Arial"/>
                          <a:cs typeface="Arial"/>
                        </a:rPr>
                        <a:t> </a:t>
                      </a:r>
                      <a:r>
                        <a:rPr sz="1400" spc="0" dirty="0" smtClean="0">
                          <a:latin typeface="Arial"/>
                          <a:cs typeface="Arial"/>
                        </a:rPr>
                        <a:t>user pass</a:t>
                      </a:r>
                      <a:r>
                        <a:rPr sz="1400" spc="-20" dirty="0" smtClean="0">
                          <a:latin typeface="Arial"/>
                          <a:cs typeface="Arial"/>
                        </a:rPr>
                        <a:t>w</a:t>
                      </a:r>
                      <a:r>
                        <a:rPr sz="1400" spc="0" dirty="0" smtClean="0">
                          <a:latin typeface="Arial"/>
                          <a:cs typeface="Arial"/>
                        </a:rPr>
                        <a:t>ords,</a:t>
                      </a:r>
                      <a:r>
                        <a:rPr sz="1400" spc="-40" dirty="0" smtClean="0">
                          <a:latin typeface="Arial"/>
                          <a:cs typeface="Arial"/>
                        </a:rPr>
                        <a:t> </a:t>
                      </a:r>
                      <a:r>
                        <a:rPr sz="1400" spc="0" dirty="0" smtClean="0">
                          <a:latin typeface="Arial"/>
                          <a:cs typeface="Arial"/>
                        </a:rPr>
                        <a:t>lock</a:t>
                      </a:r>
                      <a:r>
                        <a:rPr sz="1400" spc="-2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unlock</a:t>
                      </a:r>
                      <a:r>
                        <a:rPr sz="1400" spc="-30" dirty="0" smtClean="0">
                          <a:latin typeface="Arial"/>
                          <a:cs typeface="Arial"/>
                        </a:rPr>
                        <a:t> </a:t>
                      </a:r>
                      <a:r>
                        <a:rPr sz="1400" spc="0" dirty="0" smtClean="0">
                          <a:latin typeface="Arial"/>
                          <a:cs typeface="Arial"/>
                        </a:rPr>
                        <a:t>user</a:t>
                      </a:r>
                      <a:r>
                        <a:rPr sz="1400" spc="-20" dirty="0" smtClean="0">
                          <a:latin typeface="Arial"/>
                          <a:cs typeface="Arial"/>
                        </a:rPr>
                        <a:t> </a:t>
                      </a:r>
                      <a:r>
                        <a:rPr sz="1400" spc="0" dirty="0" smtClean="0">
                          <a:latin typeface="Arial"/>
                          <a:cs typeface="Arial"/>
                        </a:rPr>
                        <a:t>accoun</a:t>
                      </a:r>
                      <a:r>
                        <a:rPr sz="1400" spc="-10" dirty="0" smtClean="0">
                          <a:latin typeface="Arial"/>
                          <a:cs typeface="Arial"/>
                        </a:rPr>
                        <a:t>ts</a:t>
                      </a:r>
                      <a:r>
                        <a:rPr sz="1400" spc="0" dirty="0" smtClean="0">
                          <a:latin typeface="Arial"/>
                          <a:cs typeface="Arial"/>
                        </a:rPr>
                        <a:t>,</a:t>
                      </a:r>
                      <a:r>
                        <a:rPr sz="1400" spc="-4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report</a:t>
                      </a:r>
                      <a:r>
                        <a:rPr sz="1400" spc="-40" dirty="0" smtClean="0">
                          <a:latin typeface="Arial"/>
                          <a:cs typeface="Arial"/>
                        </a:rPr>
                        <a:t> </a:t>
                      </a:r>
                      <a:r>
                        <a:rPr sz="1400" spc="0" dirty="0" smtClean="0">
                          <a:latin typeface="Arial"/>
                          <a:cs typeface="Arial"/>
                        </a:rPr>
                        <a:t>on</a:t>
                      </a:r>
                      <a:r>
                        <a:rPr sz="1400" spc="-10"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20" dirty="0" smtClean="0">
                          <a:latin typeface="Arial"/>
                          <a:cs typeface="Arial"/>
                        </a:rPr>
                        <a:t> </a:t>
                      </a:r>
                      <a:r>
                        <a:rPr sz="1400" spc="0" dirty="0" smtClean="0">
                          <a:latin typeface="Arial"/>
                          <a:cs typeface="Arial"/>
                        </a:rPr>
                        <a:t>data and</a:t>
                      </a:r>
                      <a:r>
                        <a:rPr sz="1400" spc="-20" dirty="0" smtClean="0">
                          <a:latin typeface="Arial"/>
                          <a:cs typeface="Arial"/>
                        </a:rPr>
                        <a:t> </a:t>
                      </a:r>
                      <a:r>
                        <a:rPr sz="1400" spc="0" dirty="0" smtClean="0">
                          <a:latin typeface="Arial"/>
                          <a:cs typeface="Arial"/>
                        </a:rPr>
                        <a:t>role</a:t>
                      </a:r>
                      <a:r>
                        <a:rPr sz="1400" spc="-20" dirty="0" smtClean="0">
                          <a:latin typeface="Arial"/>
                          <a:cs typeface="Arial"/>
                        </a:rPr>
                        <a:t> </a:t>
                      </a:r>
                      <a:r>
                        <a:rPr sz="1400" spc="0" dirty="0" smtClean="0">
                          <a:latin typeface="Arial"/>
                          <a:cs typeface="Arial"/>
                        </a:rPr>
                        <a:t>data</a:t>
                      </a:r>
                      <a:r>
                        <a:rPr sz="1400" spc="-30" dirty="0" smtClean="0">
                          <a:latin typeface="Arial"/>
                          <a:cs typeface="Arial"/>
                        </a:rPr>
                        <a:t> </a:t>
                      </a:r>
                      <a:r>
                        <a:rPr sz="1400" spc="-20" dirty="0" smtClean="0">
                          <a:latin typeface="Arial"/>
                          <a:cs typeface="Arial"/>
                        </a:rPr>
                        <a:t>w</a:t>
                      </a:r>
                      <a:r>
                        <a:rPr sz="1400" spc="0" dirty="0" smtClean="0">
                          <a:latin typeface="Arial"/>
                          <a:cs typeface="Arial"/>
                        </a:rPr>
                        <a:t>ithin S</a:t>
                      </a:r>
                      <a:r>
                        <a:rPr sz="1400" spc="-10" dirty="0" smtClean="0">
                          <a:latin typeface="Arial"/>
                          <a:cs typeface="Arial"/>
                        </a:rPr>
                        <a:t>F</a:t>
                      </a:r>
                      <a:r>
                        <a:rPr sz="1400" spc="0" dirty="0" smtClean="0">
                          <a:latin typeface="Arial"/>
                          <a:cs typeface="Arial"/>
                        </a:rPr>
                        <a:t>S.</a:t>
                      </a:r>
                      <a:endParaRPr sz="14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E0E4"/>
                    </a:solidFill>
                  </a:tcPr>
                </a:tc>
              </a:tr>
              <a:tr h="518160">
                <a:tc>
                  <a:txBody>
                    <a:bodyPr/>
                    <a:lstStyle/>
                    <a:p>
                      <a:pPr marL="1270" algn="ctr">
                        <a:lnSpc>
                          <a:spcPct val="100000"/>
                        </a:lnSpc>
                      </a:pPr>
                      <a:r>
                        <a:rPr sz="1400" dirty="0" smtClean="0">
                          <a:latin typeface="Arial"/>
                          <a:cs typeface="Arial"/>
                        </a:rPr>
                        <a:t>Credit</a:t>
                      </a:r>
                      <a:r>
                        <a:rPr sz="1400" spc="-20" dirty="0" smtClean="0">
                          <a:latin typeface="Arial"/>
                          <a:cs typeface="Arial"/>
                        </a:rPr>
                        <a:t> </a:t>
                      </a:r>
                      <a:r>
                        <a:rPr sz="1400" spc="0" dirty="0" smtClean="0">
                          <a:latin typeface="Arial"/>
                          <a:cs typeface="Arial"/>
                        </a:rPr>
                        <a:t>Card</a:t>
                      </a:r>
                      <a:r>
                        <a:rPr sz="1400" spc="-95" dirty="0" smtClean="0">
                          <a:latin typeface="Arial"/>
                          <a:cs typeface="Arial"/>
                        </a:rPr>
                        <a:t> </a:t>
                      </a:r>
                      <a:r>
                        <a:rPr sz="1400" spc="0" dirty="0" smtClean="0">
                          <a:latin typeface="Arial"/>
                          <a:cs typeface="Arial"/>
                        </a:rPr>
                        <a:t>Ad</a:t>
                      </a:r>
                      <a:r>
                        <a:rPr sz="1400" spc="-5" dirty="0" smtClean="0">
                          <a:latin typeface="Arial"/>
                          <a:cs typeface="Arial"/>
                        </a:rPr>
                        <a:t>m</a:t>
                      </a:r>
                      <a:r>
                        <a:rPr sz="1400" spc="0" dirty="0" smtClean="0">
                          <a:latin typeface="Arial"/>
                          <a:cs typeface="Arial"/>
                        </a:rPr>
                        <a:t>inistra</a:t>
                      </a:r>
                      <a:r>
                        <a:rPr sz="1400" spc="-10" dirty="0" smtClean="0">
                          <a:latin typeface="Arial"/>
                          <a:cs typeface="Arial"/>
                        </a:rPr>
                        <a:t>t</a:t>
                      </a:r>
                      <a:r>
                        <a:rPr sz="1400" spc="0" dirty="0" smtClean="0">
                          <a:latin typeface="Arial"/>
                          <a:cs typeface="Arial"/>
                        </a:rPr>
                        <a:t>or</a:t>
                      </a:r>
                      <a:endParaRPr sz="1400">
                        <a:latin typeface="Arial"/>
                        <a:cs typeface="Arial"/>
                      </a:endParaRPr>
                    </a:p>
                    <a:p>
                      <a:pPr marR="635" algn="ctr">
                        <a:lnSpc>
                          <a:spcPct val="100000"/>
                        </a:lnSpc>
                      </a:pPr>
                      <a:r>
                        <a:rPr sz="1400" dirty="0" smtClean="0">
                          <a:latin typeface="Arial"/>
                          <a:cs typeface="Arial"/>
                        </a:rPr>
                        <a:t>(</a:t>
                      </a:r>
                      <a:r>
                        <a:rPr sz="1400" spc="-10" dirty="0" smtClean="0">
                          <a:latin typeface="Arial"/>
                          <a:cs typeface="Arial"/>
                        </a:rPr>
                        <a:t>CC</a:t>
                      </a:r>
                      <a:r>
                        <a:rPr sz="1400" spc="0" dirty="0" smtClean="0">
                          <a:latin typeface="Arial"/>
                          <a:cs typeface="Arial"/>
                        </a:rPr>
                        <a:t>A)</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F1"/>
                    </a:solidFill>
                  </a:tcPr>
                </a:tc>
                <a:tc>
                  <a:txBody>
                    <a:bodyPr/>
                    <a:lstStyle/>
                    <a:p>
                      <a:pPr marL="85725">
                        <a:lnSpc>
                          <a:spcPct val="100000"/>
                        </a:lnSpc>
                      </a:pPr>
                      <a:r>
                        <a:rPr sz="1400" dirty="0" smtClean="0">
                          <a:latin typeface="Arial"/>
                          <a:cs typeface="Arial"/>
                        </a:rPr>
                        <a:t>Assigns</a:t>
                      </a:r>
                      <a:r>
                        <a:rPr sz="1400" spc="-30" dirty="0" smtClean="0">
                          <a:latin typeface="Arial"/>
                          <a:cs typeface="Arial"/>
                        </a:rPr>
                        <a:t> </a:t>
                      </a:r>
                      <a:r>
                        <a:rPr sz="1400" spc="0" dirty="0" smtClean="0">
                          <a:latin typeface="Arial"/>
                          <a:cs typeface="Arial"/>
                        </a:rPr>
                        <a:t>Procure</a:t>
                      </a:r>
                      <a:r>
                        <a:rPr sz="1400" spc="-10" dirty="0" smtClean="0">
                          <a:latin typeface="Arial"/>
                          <a:cs typeface="Arial"/>
                        </a:rPr>
                        <a:t>m</a:t>
                      </a:r>
                      <a:r>
                        <a:rPr sz="1400" spc="-15" dirty="0" smtClean="0">
                          <a:latin typeface="Arial"/>
                          <a:cs typeface="Arial"/>
                        </a:rPr>
                        <a:t>e</a:t>
                      </a:r>
                      <a:r>
                        <a:rPr sz="1400" spc="0" dirty="0" smtClean="0">
                          <a:latin typeface="Arial"/>
                          <a:cs typeface="Arial"/>
                        </a:rPr>
                        <a:t>nt</a:t>
                      </a:r>
                      <a:r>
                        <a:rPr sz="1400" spc="-40" dirty="0" smtClean="0">
                          <a:latin typeface="Arial"/>
                          <a:cs typeface="Arial"/>
                        </a:rPr>
                        <a:t> </a:t>
                      </a:r>
                      <a:r>
                        <a:rPr sz="1400" spc="0" dirty="0" smtClean="0">
                          <a:latin typeface="Arial"/>
                          <a:cs typeface="Arial"/>
                        </a:rPr>
                        <a:t>(</a:t>
                      </a:r>
                      <a:r>
                        <a:rPr sz="1400" spc="5" dirty="0" smtClean="0">
                          <a:latin typeface="Arial"/>
                          <a:cs typeface="Arial"/>
                        </a:rPr>
                        <a:t>P</a:t>
                      </a:r>
                      <a:r>
                        <a:rPr sz="1400" spc="0" dirty="0" smtClean="0">
                          <a:latin typeface="Arial"/>
                          <a:cs typeface="Arial"/>
                        </a:rPr>
                        <a:t>-</a:t>
                      </a:r>
                      <a:r>
                        <a:rPr sz="1400" spc="-10" dirty="0" smtClean="0">
                          <a:latin typeface="Arial"/>
                          <a:cs typeface="Arial"/>
                        </a:rPr>
                        <a:t>C</a:t>
                      </a:r>
                      <a:r>
                        <a:rPr sz="1400" spc="0" dirty="0" smtClean="0">
                          <a:latin typeface="Arial"/>
                          <a:cs typeface="Arial"/>
                        </a:rPr>
                        <a:t>ard)</a:t>
                      </a:r>
                      <a:r>
                        <a:rPr sz="1400" spc="-30" dirty="0" smtClean="0">
                          <a:latin typeface="Arial"/>
                          <a:cs typeface="Arial"/>
                        </a:rPr>
                        <a:t> </a:t>
                      </a:r>
                      <a:r>
                        <a:rPr sz="1400" spc="0" dirty="0" smtClean="0">
                          <a:latin typeface="Arial"/>
                          <a:cs typeface="Arial"/>
                        </a:rPr>
                        <a:t>/</a:t>
                      </a:r>
                      <a:r>
                        <a:rPr sz="1400" spc="-15" dirty="0" smtClean="0">
                          <a:latin typeface="Arial"/>
                          <a:cs typeface="Arial"/>
                        </a:rPr>
                        <a:t> </a:t>
                      </a:r>
                      <a:r>
                        <a:rPr sz="1400" spc="-10" dirty="0" smtClean="0">
                          <a:latin typeface="Arial"/>
                          <a:cs typeface="Arial"/>
                        </a:rPr>
                        <a:t>N</a:t>
                      </a:r>
                      <a:r>
                        <a:rPr sz="1400" spc="0" dirty="0" smtClean="0">
                          <a:latin typeface="Arial"/>
                          <a:cs typeface="Arial"/>
                        </a:rPr>
                        <a:t>ET</a:t>
                      </a:r>
                      <a:r>
                        <a:rPr sz="1400" spc="-30" dirty="0" smtClean="0">
                          <a:latin typeface="Arial"/>
                          <a:cs typeface="Arial"/>
                        </a:rPr>
                        <a:t> </a:t>
                      </a:r>
                      <a:r>
                        <a:rPr sz="1400" spc="0" dirty="0" smtClean="0">
                          <a:latin typeface="Arial"/>
                          <a:cs typeface="Arial"/>
                        </a:rPr>
                        <a:t>/</a:t>
                      </a:r>
                      <a:r>
                        <a:rPr sz="1400" spc="-40" dirty="0" smtClean="0">
                          <a:latin typeface="Arial"/>
                          <a:cs typeface="Arial"/>
                        </a:rPr>
                        <a:t> </a:t>
                      </a:r>
                      <a:r>
                        <a:rPr sz="1400" spc="-55" dirty="0" smtClean="0">
                          <a:latin typeface="Arial"/>
                          <a:cs typeface="Arial"/>
                        </a:rPr>
                        <a:t>T</a:t>
                      </a:r>
                      <a:r>
                        <a:rPr sz="1400" spc="0" dirty="0" smtClean="0">
                          <a:latin typeface="Arial"/>
                          <a:cs typeface="Arial"/>
                        </a:rPr>
                        <a:t>ra</a:t>
                      </a:r>
                      <a:r>
                        <a:rPr sz="1400" spc="-20" dirty="0" smtClean="0">
                          <a:latin typeface="Arial"/>
                          <a:cs typeface="Arial"/>
                        </a:rPr>
                        <a:t>v</a:t>
                      </a:r>
                      <a:r>
                        <a:rPr sz="1400" spc="0" dirty="0" smtClean="0">
                          <a:latin typeface="Arial"/>
                          <a:cs typeface="Arial"/>
                        </a:rPr>
                        <a:t>el</a:t>
                      </a:r>
                      <a:r>
                        <a:rPr sz="1400" spc="-10" dirty="0" smtClean="0">
                          <a:latin typeface="Arial"/>
                          <a:cs typeface="Arial"/>
                        </a:rPr>
                        <a:t> </a:t>
                      </a:r>
                      <a:r>
                        <a:rPr sz="1400" spc="0" dirty="0" smtClean="0">
                          <a:latin typeface="Arial"/>
                          <a:cs typeface="Arial"/>
                        </a:rPr>
                        <a:t>(</a:t>
                      </a:r>
                      <a:r>
                        <a:rPr sz="1400" spc="-75" dirty="0" smtClean="0">
                          <a:latin typeface="Arial"/>
                          <a:cs typeface="Arial"/>
                        </a:rPr>
                        <a:t>T</a:t>
                      </a:r>
                      <a:r>
                        <a:rPr sz="1400" spc="0" dirty="0" smtClean="0">
                          <a:latin typeface="Arial"/>
                          <a:cs typeface="Arial"/>
                        </a:rPr>
                        <a:t>-Card)</a:t>
                      </a:r>
                      <a:r>
                        <a:rPr sz="1400" spc="-35" dirty="0" smtClean="0">
                          <a:latin typeface="Arial"/>
                          <a:cs typeface="Arial"/>
                        </a:rPr>
                        <a:t> </a:t>
                      </a:r>
                      <a:r>
                        <a:rPr sz="1400" spc="0" dirty="0" smtClean="0">
                          <a:latin typeface="Arial"/>
                          <a:cs typeface="Arial"/>
                        </a:rPr>
                        <a:t>credit</a:t>
                      </a:r>
                      <a:r>
                        <a:rPr sz="1400" spc="-40" dirty="0" smtClean="0">
                          <a:latin typeface="Arial"/>
                          <a:cs typeface="Arial"/>
                        </a:rPr>
                        <a:t> </a:t>
                      </a:r>
                      <a:r>
                        <a:rPr sz="1400" spc="0" dirty="0" smtClean="0">
                          <a:latin typeface="Arial"/>
                          <a:cs typeface="Arial"/>
                        </a:rPr>
                        <a:t>cards</a:t>
                      </a:r>
                      <a:r>
                        <a:rPr sz="1400" spc="-3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users</a:t>
                      </a:r>
                      <a:endParaRPr sz="1400">
                        <a:latin typeface="Arial"/>
                        <a:cs typeface="Arial"/>
                      </a:endParaRPr>
                    </a:p>
                    <a:p>
                      <a:pPr marL="85725">
                        <a:lnSpc>
                          <a:spcPct val="100000"/>
                        </a:lnSpc>
                      </a:pPr>
                      <a:r>
                        <a:rPr sz="1400" dirty="0" smtClean="0">
                          <a:latin typeface="Arial"/>
                          <a:cs typeface="Arial"/>
                        </a:rPr>
                        <a:t>and</a:t>
                      </a:r>
                      <a:r>
                        <a:rPr sz="1400" spc="-25" dirty="0" smtClean="0">
                          <a:latin typeface="Arial"/>
                          <a:cs typeface="Arial"/>
                        </a:rPr>
                        <a:t> </a:t>
                      </a:r>
                      <a:r>
                        <a:rPr sz="1400" spc="-10" dirty="0" smtClean="0">
                          <a:latin typeface="Arial"/>
                          <a:cs typeface="Arial"/>
                        </a:rPr>
                        <a:t>R</a:t>
                      </a:r>
                      <a:r>
                        <a:rPr sz="1400" spc="0" dirty="0" smtClean="0">
                          <a:latin typeface="Arial"/>
                          <a:cs typeface="Arial"/>
                        </a:rPr>
                        <a:t>econciler</a:t>
                      </a:r>
                      <a:r>
                        <a:rPr sz="1400" spc="-10" dirty="0" smtClean="0">
                          <a:latin typeface="Arial"/>
                          <a:cs typeface="Arial"/>
                        </a:rPr>
                        <a:t>s</a:t>
                      </a:r>
                      <a:r>
                        <a:rPr sz="1400" spc="0" dirty="0" smtClean="0">
                          <a:latin typeface="Arial"/>
                          <a:cs typeface="Arial"/>
                        </a:rPr>
                        <a:t>/A</a:t>
                      </a:r>
                      <a:r>
                        <a:rPr sz="1400" spc="-20" dirty="0" smtClean="0">
                          <a:latin typeface="Arial"/>
                          <a:cs typeface="Arial"/>
                        </a:rPr>
                        <a:t>p</a:t>
                      </a:r>
                      <a:r>
                        <a:rPr sz="1400" spc="0" dirty="0" smtClean="0">
                          <a:latin typeface="Arial"/>
                          <a:cs typeface="Arial"/>
                        </a:rPr>
                        <a:t>pr</a:t>
                      </a:r>
                      <a:r>
                        <a:rPr sz="1400" spc="-20" dirty="0" smtClean="0">
                          <a:latin typeface="Arial"/>
                          <a:cs typeface="Arial"/>
                        </a:rPr>
                        <a:t>ov</a:t>
                      </a:r>
                      <a:r>
                        <a:rPr sz="1400" spc="0" dirty="0" smtClean="0">
                          <a:latin typeface="Arial"/>
                          <a:cs typeface="Arial"/>
                        </a:rPr>
                        <a:t>ers</a:t>
                      </a:r>
                      <a:r>
                        <a:rPr sz="1400" spc="-4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car</a:t>
                      </a:r>
                      <a:r>
                        <a:rPr sz="1400" spc="-5" dirty="0" smtClean="0">
                          <a:latin typeface="Arial"/>
                          <a:cs typeface="Arial"/>
                        </a:rPr>
                        <a:t>d</a:t>
                      </a:r>
                      <a:r>
                        <a:rPr sz="1400" spc="0" dirty="0" smtClean="0">
                          <a:latin typeface="Arial"/>
                          <a:cs typeface="Arial"/>
                        </a:rPr>
                        <a:t>s.</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F1"/>
                    </a:solidFill>
                  </a:tcPr>
                </a:tc>
              </a:tr>
              <a:tr h="731519">
                <a:tc>
                  <a:txBody>
                    <a:bodyPr/>
                    <a:lstStyle/>
                    <a:p>
                      <a:pPr marL="384175" marR="386080" indent="182880">
                        <a:lnSpc>
                          <a:spcPct val="100000"/>
                        </a:lnSpc>
                      </a:pPr>
                      <a:r>
                        <a:rPr sz="140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10" dirty="0" smtClean="0">
                          <a:latin typeface="Arial"/>
                          <a:cs typeface="Arial"/>
                        </a:rPr>
                        <a:t> D</a:t>
                      </a:r>
                      <a:r>
                        <a:rPr sz="1400" spc="0" dirty="0" smtClean="0">
                          <a:latin typeface="Arial"/>
                          <a:cs typeface="Arial"/>
                        </a:rPr>
                        <a:t>ata Ad</a:t>
                      </a:r>
                      <a:r>
                        <a:rPr sz="1400" spc="-10" dirty="0" smtClean="0">
                          <a:latin typeface="Arial"/>
                          <a:cs typeface="Arial"/>
                        </a:rPr>
                        <a:t>m</a:t>
                      </a:r>
                      <a:r>
                        <a:rPr sz="1400" spc="0" dirty="0" smtClean="0">
                          <a:latin typeface="Arial"/>
                          <a:cs typeface="Arial"/>
                        </a:rPr>
                        <a:t>inistra</a:t>
                      </a:r>
                      <a:r>
                        <a:rPr sz="1400" spc="-10" dirty="0" smtClean="0">
                          <a:latin typeface="Arial"/>
                          <a:cs typeface="Arial"/>
                        </a:rPr>
                        <a:t>t</a:t>
                      </a:r>
                      <a:r>
                        <a:rPr sz="1400" spc="0" dirty="0" smtClean="0">
                          <a:latin typeface="Arial"/>
                          <a:cs typeface="Arial"/>
                        </a:rPr>
                        <a:t>or</a:t>
                      </a:r>
                      <a:r>
                        <a:rPr sz="1400" spc="-45" dirty="0" smtClean="0">
                          <a:latin typeface="Arial"/>
                          <a:cs typeface="Arial"/>
                        </a:rPr>
                        <a:t> </a:t>
                      </a:r>
                      <a:r>
                        <a:rPr sz="1400" spc="0" dirty="0" smtClean="0">
                          <a:latin typeface="Arial"/>
                          <a:cs typeface="Arial"/>
                        </a:rPr>
                        <a:t>(E</a:t>
                      </a:r>
                      <a:r>
                        <a:rPr sz="1400" spc="-10" dirty="0" smtClean="0">
                          <a:latin typeface="Arial"/>
                          <a:cs typeface="Arial"/>
                        </a:rPr>
                        <a:t>D</a:t>
                      </a:r>
                      <a:r>
                        <a:rPr sz="1400" spc="0" dirty="0" smtClean="0">
                          <a:latin typeface="Arial"/>
                          <a:cs typeface="Arial"/>
                        </a:rPr>
                        <a:t>A)</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E0E4"/>
                    </a:solidFill>
                  </a:tcPr>
                </a:tc>
                <a:tc>
                  <a:txBody>
                    <a:bodyPr/>
                    <a:lstStyle/>
                    <a:p>
                      <a:pPr marL="85725" marR="100965">
                        <a:lnSpc>
                          <a:spcPct val="100000"/>
                        </a:lnSpc>
                      </a:pPr>
                      <a:r>
                        <a:rPr sz="1400" spc="-10" dirty="0" smtClean="0">
                          <a:latin typeface="Arial"/>
                          <a:cs typeface="Arial"/>
                        </a:rPr>
                        <a:t>M</a:t>
                      </a:r>
                      <a:r>
                        <a:rPr sz="1400" spc="0" dirty="0" smtClean="0">
                          <a:latin typeface="Arial"/>
                          <a:cs typeface="Arial"/>
                        </a:rPr>
                        <a:t>aintains</a:t>
                      </a:r>
                      <a:r>
                        <a:rPr sz="1400" spc="-40"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10" dirty="0" smtClean="0">
                          <a:latin typeface="Arial"/>
                          <a:cs typeface="Arial"/>
                        </a:rPr>
                        <a:t> </a:t>
                      </a:r>
                      <a:r>
                        <a:rPr sz="1400" spc="0" dirty="0" smtClean="0">
                          <a:latin typeface="Arial"/>
                          <a:cs typeface="Arial"/>
                        </a:rPr>
                        <a:t>data</a:t>
                      </a:r>
                      <a:r>
                        <a:rPr sz="1400" spc="-30" dirty="0" smtClean="0">
                          <a:latin typeface="Arial"/>
                          <a:cs typeface="Arial"/>
                        </a:rPr>
                        <a:t> </a:t>
                      </a:r>
                      <a:r>
                        <a:rPr sz="1400" spc="0" dirty="0" smtClean="0">
                          <a:latin typeface="Arial"/>
                          <a:cs typeface="Arial"/>
                        </a:rPr>
                        <a:t>such</a:t>
                      </a:r>
                      <a:r>
                        <a:rPr sz="1400" spc="-30" dirty="0" smtClean="0">
                          <a:latin typeface="Arial"/>
                          <a:cs typeface="Arial"/>
                        </a:rPr>
                        <a:t> </a:t>
                      </a:r>
                      <a:r>
                        <a:rPr sz="1400" spc="0" dirty="0" smtClean="0">
                          <a:latin typeface="Arial"/>
                          <a:cs typeface="Arial"/>
                        </a:rPr>
                        <a:t>as</a:t>
                      </a:r>
                      <a:r>
                        <a:rPr sz="1400" spc="-15" dirty="0" smtClean="0">
                          <a:latin typeface="Arial"/>
                          <a:cs typeface="Arial"/>
                        </a:rPr>
                        <a:t> </a:t>
                      </a:r>
                      <a:r>
                        <a:rPr sz="1400" spc="0" dirty="0" smtClean="0">
                          <a:latin typeface="Arial"/>
                          <a:cs typeface="Arial"/>
                        </a:rPr>
                        <a:t>default</a:t>
                      </a:r>
                      <a:r>
                        <a:rPr sz="1400" spc="-15" dirty="0" smtClean="0">
                          <a:latin typeface="Arial"/>
                          <a:cs typeface="Arial"/>
                        </a:rPr>
                        <a:t> </a:t>
                      </a:r>
                      <a:r>
                        <a:rPr sz="1400" spc="-10" dirty="0" smtClean="0">
                          <a:latin typeface="Arial"/>
                          <a:cs typeface="Arial"/>
                        </a:rPr>
                        <a:t>C</a:t>
                      </a:r>
                      <a:r>
                        <a:rPr sz="1400" spc="0" dirty="0" smtClean="0">
                          <a:latin typeface="Arial"/>
                          <a:cs typeface="Arial"/>
                        </a:rPr>
                        <a:t>hartfield</a:t>
                      </a:r>
                      <a:r>
                        <a:rPr sz="1400" spc="-40" dirty="0" smtClean="0">
                          <a:latin typeface="Arial"/>
                          <a:cs typeface="Arial"/>
                        </a:rPr>
                        <a:t> </a:t>
                      </a:r>
                      <a:r>
                        <a:rPr sz="1400" spc="0" dirty="0" smtClean="0">
                          <a:latin typeface="Arial"/>
                          <a:cs typeface="Arial"/>
                        </a:rPr>
                        <a:t>string</a:t>
                      </a:r>
                      <a:r>
                        <a:rPr sz="1400" spc="-45" dirty="0" smtClean="0">
                          <a:latin typeface="Arial"/>
                          <a:cs typeface="Arial"/>
                        </a:rPr>
                        <a:t> </a:t>
                      </a:r>
                      <a:r>
                        <a:rPr sz="1400" spc="-20" dirty="0" smtClean="0">
                          <a:latin typeface="Arial"/>
                          <a:cs typeface="Arial"/>
                        </a:rPr>
                        <a:t>v</a:t>
                      </a:r>
                      <a:r>
                        <a:rPr sz="1400" spc="0" dirty="0" smtClean="0">
                          <a:latin typeface="Arial"/>
                          <a:cs typeface="Arial"/>
                        </a:rPr>
                        <a:t>alues,</a:t>
                      </a:r>
                      <a:r>
                        <a:rPr sz="1400" spc="5" dirty="0" smtClean="0">
                          <a:latin typeface="Arial"/>
                          <a:cs typeface="Arial"/>
                        </a:rPr>
                        <a:t> </a:t>
                      </a:r>
                      <a:r>
                        <a:rPr sz="1400" spc="0" dirty="0" smtClean="0">
                          <a:latin typeface="Arial"/>
                          <a:cs typeface="Arial"/>
                        </a:rPr>
                        <a:t>tra</a:t>
                      </a:r>
                      <a:r>
                        <a:rPr sz="1400" spc="-20" dirty="0" smtClean="0">
                          <a:latin typeface="Arial"/>
                          <a:cs typeface="Arial"/>
                        </a:rPr>
                        <a:t>v</a:t>
                      </a:r>
                      <a:r>
                        <a:rPr sz="1400" spc="0" dirty="0" smtClean="0">
                          <a:latin typeface="Arial"/>
                          <a:cs typeface="Arial"/>
                        </a:rPr>
                        <a:t>el super</a:t>
                      </a:r>
                      <a:r>
                        <a:rPr sz="1400" spc="-20" dirty="0" smtClean="0">
                          <a:latin typeface="Arial"/>
                          <a:cs typeface="Arial"/>
                        </a:rPr>
                        <a:t>v</a:t>
                      </a:r>
                      <a:r>
                        <a:rPr sz="1400" spc="0" dirty="0" smtClean="0">
                          <a:latin typeface="Arial"/>
                          <a:cs typeface="Arial"/>
                        </a:rPr>
                        <a:t>isors,</a:t>
                      </a:r>
                      <a:r>
                        <a:rPr sz="1400" spc="-5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reques</a:t>
                      </a:r>
                      <a:r>
                        <a:rPr sz="1400" spc="5" dirty="0" smtClean="0">
                          <a:latin typeface="Arial"/>
                          <a:cs typeface="Arial"/>
                        </a:rPr>
                        <a:t>t</a:t>
                      </a:r>
                      <a:r>
                        <a:rPr sz="1400" spc="0" dirty="0" smtClean="0">
                          <a:latin typeface="Arial"/>
                          <a:cs typeface="Arial"/>
                        </a:rPr>
                        <a:t>or</a:t>
                      </a:r>
                      <a:r>
                        <a:rPr sz="1400" spc="-55"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bu</a:t>
                      </a:r>
                      <a:r>
                        <a:rPr sz="1400" spc="-20" dirty="0" smtClean="0">
                          <a:latin typeface="Arial"/>
                          <a:cs typeface="Arial"/>
                        </a:rPr>
                        <a:t>y</a:t>
                      </a:r>
                      <a:r>
                        <a:rPr sz="1400" spc="0" dirty="0" smtClean="0">
                          <a:latin typeface="Arial"/>
                          <a:cs typeface="Arial"/>
                        </a:rPr>
                        <a:t>er</a:t>
                      </a:r>
                      <a:r>
                        <a:rPr sz="1400" spc="-10" dirty="0" smtClean="0">
                          <a:latin typeface="Arial"/>
                          <a:cs typeface="Arial"/>
                        </a:rPr>
                        <a:t> </a:t>
                      </a:r>
                      <a:r>
                        <a:rPr sz="1400" spc="0" dirty="0" smtClean="0">
                          <a:latin typeface="Arial"/>
                          <a:cs typeface="Arial"/>
                        </a:rPr>
                        <a:t>defaults</a:t>
                      </a:r>
                      <a:r>
                        <a:rPr sz="1400" spc="-40" dirty="0" smtClean="0">
                          <a:latin typeface="Arial"/>
                          <a:cs typeface="Arial"/>
                        </a:rPr>
                        <a:t> </a:t>
                      </a:r>
                      <a:r>
                        <a:rPr sz="1400" spc="0" dirty="0" smtClean="0">
                          <a:latin typeface="Arial"/>
                          <a:cs typeface="Arial"/>
                        </a:rPr>
                        <a:t>(</a:t>
                      </a:r>
                      <a:r>
                        <a:rPr sz="1400" spc="5" dirty="0" smtClean="0">
                          <a:latin typeface="Arial"/>
                          <a:cs typeface="Arial"/>
                        </a:rPr>
                        <a:t>s</a:t>
                      </a:r>
                      <a:r>
                        <a:rPr sz="1400" spc="0" dirty="0" smtClean="0">
                          <a:latin typeface="Arial"/>
                          <a:cs typeface="Arial"/>
                        </a:rPr>
                        <a:t>uch</a:t>
                      </a:r>
                      <a:r>
                        <a:rPr sz="1400" spc="-30" dirty="0" smtClean="0">
                          <a:latin typeface="Arial"/>
                          <a:cs typeface="Arial"/>
                        </a:rPr>
                        <a:t> </a:t>
                      </a:r>
                      <a:r>
                        <a:rPr sz="1400" spc="0" dirty="0" smtClean="0">
                          <a:latin typeface="Arial"/>
                          <a:cs typeface="Arial"/>
                        </a:rPr>
                        <a:t>as</a:t>
                      </a:r>
                      <a:r>
                        <a:rPr sz="1400" spc="-15" dirty="0" smtClean="0">
                          <a:latin typeface="Arial"/>
                          <a:cs typeface="Arial"/>
                        </a:rPr>
                        <a:t> </a:t>
                      </a:r>
                      <a:r>
                        <a:rPr sz="1400" spc="0" dirty="0" smtClean="0">
                          <a:latin typeface="Arial"/>
                          <a:cs typeface="Arial"/>
                        </a:rPr>
                        <a:t>default</a:t>
                      </a:r>
                      <a:r>
                        <a:rPr sz="1400" spc="-40" dirty="0" smtClean="0">
                          <a:latin typeface="Arial"/>
                          <a:cs typeface="Arial"/>
                        </a:rPr>
                        <a:t> </a:t>
                      </a:r>
                      <a:r>
                        <a:rPr sz="1400" spc="0" dirty="0" smtClean="0">
                          <a:latin typeface="Arial"/>
                          <a:cs typeface="Arial"/>
                        </a:rPr>
                        <a:t>BU</a:t>
                      </a:r>
                      <a:r>
                        <a:rPr sz="1400" spc="-5"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ship to</a:t>
                      </a:r>
                      <a:r>
                        <a:rPr sz="1400" spc="-20" dirty="0" smtClean="0">
                          <a:latin typeface="Arial"/>
                          <a:cs typeface="Arial"/>
                        </a:rPr>
                        <a:t> </a:t>
                      </a:r>
                      <a:r>
                        <a:rPr sz="1400" spc="0" dirty="0" smtClean="0">
                          <a:latin typeface="Arial"/>
                          <a:cs typeface="Arial"/>
                        </a:rPr>
                        <a:t>infor</a:t>
                      </a:r>
                      <a:r>
                        <a:rPr sz="1400" spc="-10" dirty="0" smtClean="0">
                          <a:latin typeface="Arial"/>
                          <a:cs typeface="Arial"/>
                        </a:rPr>
                        <a:t>m</a:t>
                      </a:r>
                      <a:r>
                        <a:rPr sz="1400" spc="0" dirty="0" smtClean="0">
                          <a:latin typeface="Arial"/>
                          <a:cs typeface="Arial"/>
                        </a:rPr>
                        <a:t>atio</a:t>
                      </a:r>
                      <a:r>
                        <a:rPr sz="1400" spc="-15" dirty="0" smtClean="0">
                          <a:latin typeface="Arial"/>
                          <a:cs typeface="Arial"/>
                        </a:rPr>
                        <a:t>n</a:t>
                      </a:r>
                      <a:r>
                        <a:rPr sz="1400" spc="0" dirty="0" smtClean="0">
                          <a:latin typeface="Arial"/>
                          <a:cs typeface="Arial"/>
                        </a:rPr>
                        <a:t>),</a:t>
                      </a:r>
                      <a:r>
                        <a:rPr sz="1400" spc="-5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assigns</a:t>
                      </a:r>
                      <a:r>
                        <a:rPr sz="1400" spc="-40" dirty="0" smtClean="0">
                          <a:latin typeface="Arial"/>
                          <a:cs typeface="Arial"/>
                        </a:rPr>
                        <a:t> </a:t>
                      </a:r>
                      <a:r>
                        <a:rPr sz="1400" spc="0" dirty="0" smtClean="0">
                          <a:latin typeface="Arial"/>
                          <a:cs typeface="Arial"/>
                        </a:rPr>
                        <a:t>tra</a:t>
                      </a:r>
                      <a:r>
                        <a:rPr sz="1400" spc="-20" dirty="0" smtClean="0">
                          <a:latin typeface="Arial"/>
                          <a:cs typeface="Arial"/>
                        </a:rPr>
                        <a:t>v</a:t>
                      </a:r>
                      <a:r>
                        <a:rPr sz="1400" spc="0" dirty="0" smtClean="0">
                          <a:latin typeface="Arial"/>
                          <a:cs typeface="Arial"/>
                        </a:rPr>
                        <a:t>el</a:t>
                      </a:r>
                      <a:r>
                        <a:rPr sz="1400" spc="-10" dirty="0" smtClean="0">
                          <a:latin typeface="Arial"/>
                          <a:cs typeface="Arial"/>
                        </a:rPr>
                        <a:t> </a:t>
                      </a:r>
                      <a:r>
                        <a:rPr sz="1400" spc="0" dirty="0" smtClean="0">
                          <a:latin typeface="Arial"/>
                          <a:cs typeface="Arial"/>
                        </a:rPr>
                        <a:t>pro</a:t>
                      </a:r>
                      <a:r>
                        <a:rPr sz="1400" spc="-20" dirty="0" smtClean="0">
                          <a:latin typeface="Arial"/>
                          <a:cs typeface="Arial"/>
                        </a:rPr>
                        <a:t>x</a:t>
                      </a:r>
                      <a:r>
                        <a:rPr sz="1400" spc="0" dirty="0" smtClean="0">
                          <a:latin typeface="Arial"/>
                          <a:cs typeface="Arial"/>
                        </a:rPr>
                        <a:t>ies.</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E0E4"/>
                    </a:solidFill>
                  </a:tcPr>
                </a:tc>
              </a:tr>
              <a:tr h="518159">
                <a:tc>
                  <a:txBody>
                    <a:bodyPr/>
                    <a:lstStyle/>
                    <a:p>
                      <a:pPr marL="635" algn="ctr">
                        <a:lnSpc>
                          <a:spcPct val="100000"/>
                        </a:lnSpc>
                      </a:pPr>
                      <a:r>
                        <a:rPr sz="1400" spc="-10" dirty="0" smtClean="0">
                          <a:latin typeface="Arial"/>
                          <a:cs typeface="Arial"/>
                        </a:rPr>
                        <a:t>W</a:t>
                      </a:r>
                      <a:r>
                        <a:rPr sz="1400" spc="0" dirty="0" smtClean="0">
                          <a:latin typeface="Arial"/>
                          <a:cs typeface="Arial"/>
                        </a:rPr>
                        <a:t>ork</a:t>
                      </a:r>
                      <a:r>
                        <a:rPr sz="1400" spc="-10" dirty="0" smtClean="0">
                          <a:latin typeface="Arial"/>
                          <a:cs typeface="Arial"/>
                        </a:rPr>
                        <a:t>f</a:t>
                      </a:r>
                      <a:r>
                        <a:rPr sz="1400" spc="0" dirty="0" smtClean="0">
                          <a:latin typeface="Arial"/>
                          <a:cs typeface="Arial"/>
                        </a:rPr>
                        <a:t>low</a:t>
                      </a:r>
                      <a:r>
                        <a:rPr sz="1400" spc="-120" dirty="0" smtClean="0">
                          <a:latin typeface="Arial"/>
                          <a:cs typeface="Arial"/>
                        </a:rPr>
                        <a:t> </a:t>
                      </a:r>
                      <a:r>
                        <a:rPr sz="1400" spc="0" dirty="0" smtClean="0">
                          <a:latin typeface="Arial"/>
                          <a:cs typeface="Arial"/>
                        </a:rPr>
                        <a:t>Ad</a:t>
                      </a:r>
                      <a:r>
                        <a:rPr sz="1400" spc="-10" dirty="0" smtClean="0">
                          <a:latin typeface="Arial"/>
                          <a:cs typeface="Arial"/>
                        </a:rPr>
                        <a:t>m</a:t>
                      </a:r>
                      <a:r>
                        <a:rPr sz="1400" spc="0" dirty="0" smtClean="0">
                          <a:latin typeface="Arial"/>
                          <a:cs typeface="Arial"/>
                        </a:rPr>
                        <a:t>inistra</a:t>
                      </a:r>
                      <a:r>
                        <a:rPr sz="1400" spc="-10" dirty="0" smtClean="0">
                          <a:latin typeface="Arial"/>
                          <a:cs typeface="Arial"/>
                        </a:rPr>
                        <a:t>t</a:t>
                      </a:r>
                      <a:r>
                        <a:rPr sz="1400" spc="0" dirty="0" smtClean="0">
                          <a:latin typeface="Arial"/>
                          <a:cs typeface="Arial"/>
                        </a:rPr>
                        <a:t>or</a:t>
                      </a:r>
                      <a:endParaRPr sz="1400">
                        <a:latin typeface="Arial"/>
                        <a:cs typeface="Arial"/>
                      </a:endParaRPr>
                    </a:p>
                    <a:p>
                      <a:pPr marL="0" algn="ctr">
                        <a:lnSpc>
                          <a:spcPct val="100000"/>
                        </a:lnSpc>
                      </a:pPr>
                      <a:r>
                        <a:rPr sz="1400" dirty="0" smtClean="0">
                          <a:latin typeface="Arial"/>
                          <a:cs typeface="Arial"/>
                        </a:rPr>
                        <a:t>(</a:t>
                      </a:r>
                      <a:r>
                        <a:rPr sz="1400" spc="10" dirty="0" smtClean="0">
                          <a:latin typeface="Arial"/>
                          <a:cs typeface="Arial"/>
                        </a:rPr>
                        <a:t>W</a:t>
                      </a:r>
                      <a:r>
                        <a:rPr sz="1400" spc="-80" dirty="0" smtClean="0">
                          <a:latin typeface="Arial"/>
                          <a:cs typeface="Arial"/>
                        </a:rPr>
                        <a:t>F</a:t>
                      </a:r>
                      <a:r>
                        <a:rPr sz="1400" spc="0" dirty="0" smtClean="0">
                          <a:latin typeface="Arial"/>
                          <a:cs typeface="Arial"/>
                        </a:rPr>
                        <a:t>A)</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F1"/>
                    </a:solidFill>
                  </a:tcPr>
                </a:tc>
                <a:tc>
                  <a:txBody>
                    <a:bodyPr/>
                    <a:lstStyle/>
                    <a:p>
                      <a:pPr marL="85725">
                        <a:lnSpc>
                          <a:spcPct val="100000"/>
                        </a:lnSpc>
                      </a:pPr>
                      <a:r>
                        <a:rPr sz="1400" spc="-10" dirty="0" smtClean="0">
                          <a:latin typeface="Arial"/>
                          <a:cs typeface="Arial"/>
                        </a:rPr>
                        <a:t>U</a:t>
                      </a:r>
                      <a:r>
                        <a:rPr sz="1400" spc="0" dirty="0" smtClean="0">
                          <a:latin typeface="Arial"/>
                          <a:cs typeface="Arial"/>
                        </a:rPr>
                        <a:t>ndersta</a:t>
                      </a:r>
                      <a:r>
                        <a:rPr sz="1400" spc="-15" dirty="0" smtClean="0">
                          <a:latin typeface="Arial"/>
                          <a:cs typeface="Arial"/>
                        </a:rPr>
                        <a:t>n</a:t>
                      </a:r>
                      <a:r>
                        <a:rPr sz="1400" spc="0" dirty="0" smtClean="0">
                          <a:latin typeface="Arial"/>
                          <a:cs typeface="Arial"/>
                        </a:rPr>
                        <a:t>ds</a:t>
                      </a:r>
                      <a:r>
                        <a:rPr sz="1400" spc="-4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trouble</a:t>
                      </a:r>
                      <a:r>
                        <a:rPr sz="1400" spc="-10" dirty="0" smtClean="0">
                          <a:latin typeface="Arial"/>
                          <a:cs typeface="Arial"/>
                        </a:rPr>
                        <a:t>s</a:t>
                      </a:r>
                      <a:r>
                        <a:rPr sz="1400" spc="0" dirty="0" smtClean="0">
                          <a:latin typeface="Arial"/>
                          <a:cs typeface="Arial"/>
                        </a:rPr>
                        <a:t>h</a:t>
                      </a:r>
                      <a:r>
                        <a:rPr sz="1400" spc="-15" dirty="0" smtClean="0">
                          <a:latin typeface="Arial"/>
                          <a:cs typeface="Arial"/>
                        </a:rPr>
                        <a:t>o</a:t>
                      </a:r>
                      <a:r>
                        <a:rPr sz="1400" spc="0" dirty="0" smtClean="0">
                          <a:latin typeface="Arial"/>
                          <a:cs typeface="Arial"/>
                        </a:rPr>
                        <a:t>o</a:t>
                      </a:r>
                      <a:r>
                        <a:rPr sz="1400" spc="-10" dirty="0" smtClean="0">
                          <a:latin typeface="Arial"/>
                          <a:cs typeface="Arial"/>
                        </a:rPr>
                        <a:t>t</a:t>
                      </a:r>
                      <a:r>
                        <a:rPr sz="1400" spc="0" dirty="0" smtClean="0">
                          <a:latin typeface="Arial"/>
                          <a:cs typeface="Arial"/>
                        </a:rPr>
                        <a:t>s</a:t>
                      </a:r>
                      <a:r>
                        <a:rPr sz="1400" spc="-40" dirty="0" smtClean="0">
                          <a:latin typeface="Arial"/>
                          <a:cs typeface="Arial"/>
                        </a:rPr>
                        <a:t> </a:t>
                      </a:r>
                      <a:r>
                        <a:rPr sz="1400" spc="-20" dirty="0" smtClean="0">
                          <a:latin typeface="Arial"/>
                          <a:cs typeface="Arial"/>
                        </a:rPr>
                        <a:t>w</a:t>
                      </a:r>
                      <a:r>
                        <a:rPr sz="1400" spc="0" dirty="0" smtClean="0">
                          <a:latin typeface="Arial"/>
                          <a:cs typeface="Arial"/>
                        </a:rPr>
                        <a:t>orkflo</a:t>
                      </a:r>
                      <a:r>
                        <a:rPr sz="1400" spc="-20" dirty="0" smtClean="0">
                          <a:latin typeface="Arial"/>
                          <a:cs typeface="Arial"/>
                        </a:rPr>
                        <a:t>w</a:t>
                      </a:r>
                      <a:r>
                        <a:rPr sz="1400" spc="0" dirty="0" smtClean="0">
                          <a:latin typeface="Arial"/>
                          <a:cs typeface="Arial"/>
                        </a:rPr>
                        <a:t>;</a:t>
                      </a:r>
                      <a:r>
                        <a:rPr sz="1400" spc="-5" dirty="0" smtClean="0">
                          <a:latin typeface="Arial"/>
                          <a:cs typeface="Arial"/>
                        </a:rPr>
                        <a:t> </a:t>
                      </a:r>
                      <a:r>
                        <a:rPr sz="1400" spc="0" dirty="0" smtClean="0">
                          <a:latin typeface="Arial"/>
                          <a:cs typeface="Arial"/>
                        </a:rPr>
                        <a:t>pro</a:t>
                      </a:r>
                      <a:r>
                        <a:rPr sz="1400" spc="-20" dirty="0" smtClean="0">
                          <a:latin typeface="Arial"/>
                          <a:cs typeface="Arial"/>
                        </a:rPr>
                        <a:t>v</a:t>
                      </a:r>
                      <a:r>
                        <a:rPr sz="1400" spc="0" dirty="0" smtClean="0">
                          <a:latin typeface="Arial"/>
                          <a:cs typeface="Arial"/>
                        </a:rPr>
                        <a:t>ides</a:t>
                      </a:r>
                      <a:r>
                        <a:rPr sz="1400" spc="-15" dirty="0" smtClean="0">
                          <a:latin typeface="Arial"/>
                          <a:cs typeface="Arial"/>
                        </a:rPr>
                        <a:t> </a:t>
                      </a:r>
                      <a:r>
                        <a:rPr sz="1400" spc="0" dirty="0" smtClean="0">
                          <a:latin typeface="Arial"/>
                          <a:cs typeface="Arial"/>
                        </a:rPr>
                        <a:t>fir</a:t>
                      </a:r>
                      <a:r>
                        <a:rPr sz="1400" spc="5" dirty="0" smtClean="0">
                          <a:latin typeface="Arial"/>
                          <a:cs typeface="Arial"/>
                        </a:rPr>
                        <a:t>s</a:t>
                      </a:r>
                      <a:r>
                        <a:rPr sz="1400" spc="20" dirty="0" smtClean="0">
                          <a:latin typeface="Arial"/>
                          <a:cs typeface="Arial"/>
                        </a:rPr>
                        <a:t>t</a:t>
                      </a:r>
                      <a:r>
                        <a:rPr sz="1400" spc="0" dirty="0" smtClean="0">
                          <a:latin typeface="Arial"/>
                          <a:cs typeface="Arial"/>
                        </a:rPr>
                        <a:t>-l</a:t>
                      </a:r>
                      <a:r>
                        <a:rPr sz="1400" spc="-15" dirty="0" smtClean="0">
                          <a:latin typeface="Arial"/>
                          <a:cs typeface="Arial"/>
                        </a:rPr>
                        <a:t>e</a:t>
                      </a:r>
                      <a:r>
                        <a:rPr sz="1400" spc="-20" dirty="0" smtClean="0">
                          <a:latin typeface="Arial"/>
                          <a:cs typeface="Arial"/>
                        </a:rPr>
                        <a:t>v</a:t>
                      </a:r>
                      <a:r>
                        <a:rPr sz="1400" spc="0" dirty="0" smtClean="0">
                          <a:latin typeface="Arial"/>
                          <a:cs typeface="Arial"/>
                        </a:rPr>
                        <a:t>el</a:t>
                      </a:r>
                      <a:r>
                        <a:rPr sz="1400" spc="-30" dirty="0" smtClean="0">
                          <a:latin typeface="Arial"/>
                          <a:cs typeface="Arial"/>
                        </a:rPr>
                        <a:t> </a:t>
                      </a:r>
                      <a:r>
                        <a:rPr sz="1400" spc="0" dirty="0" smtClean="0">
                          <a:latin typeface="Arial"/>
                          <a:cs typeface="Arial"/>
                        </a:rPr>
                        <a:t>support</a:t>
                      </a:r>
                      <a:r>
                        <a:rPr sz="1400" spc="-40" dirty="0" smtClean="0">
                          <a:latin typeface="Arial"/>
                          <a:cs typeface="Arial"/>
                        </a:rPr>
                        <a:t> </a:t>
                      </a:r>
                      <a:r>
                        <a:rPr sz="1400" spc="0" dirty="0" smtClean="0">
                          <a:latin typeface="Arial"/>
                          <a:cs typeface="Arial"/>
                        </a:rPr>
                        <a:t>for</a:t>
                      </a:r>
                      <a:endParaRPr sz="1400">
                        <a:latin typeface="Arial"/>
                        <a:cs typeface="Arial"/>
                      </a:endParaRPr>
                    </a:p>
                    <a:p>
                      <a:pPr marL="85725">
                        <a:lnSpc>
                          <a:spcPct val="100000"/>
                        </a:lnSpc>
                      </a:pPr>
                      <a:r>
                        <a:rPr sz="1400" dirty="0" smtClean="0">
                          <a:latin typeface="Arial"/>
                          <a:cs typeface="Arial"/>
                        </a:rPr>
                        <a:t>tra</a:t>
                      </a:r>
                      <a:r>
                        <a:rPr sz="1400" spc="-5" dirty="0" smtClean="0">
                          <a:latin typeface="Arial"/>
                          <a:cs typeface="Arial"/>
                        </a:rPr>
                        <a:t>n</a:t>
                      </a:r>
                      <a:r>
                        <a:rPr sz="1400" spc="0" dirty="0" smtClean="0">
                          <a:latin typeface="Arial"/>
                          <a:cs typeface="Arial"/>
                        </a:rPr>
                        <a:t>sa</a:t>
                      </a:r>
                      <a:r>
                        <a:rPr sz="1400" spc="-10" dirty="0" smtClean="0">
                          <a:latin typeface="Arial"/>
                          <a:cs typeface="Arial"/>
                        </a:rPr>
                        <a:t>c</a:t>
                      </a:r>
                      <a:r>
                        <a:rPr sz="1400" spc="0" dirty="0" smtClean="0">
                          <a:latin typeface="Arial"/>
                          <a:cs typeface="Arial"/>
                        </a:rPr>
                        <a:t>ti</a:t>
                      </a:r>
                      <a:r>
                        <a:rPr sz="1400" spc="-15" dirty="0" smtClean="0">
                          <a:latin typeface="Arial"/>
                          <a:cs typeface="Arial"/>
                        </a:rPr>
                        <a:t>o</a:t>
                      </a:r>
                      <a:r>
                        <a:rPr sz="1400" spc="0" dirty="0" smtClean="0">
                          <a:latin typeface="Arial"/>
                          <a:cs typeface="Arial"/>
                        </a:rPr>
                        <a:t>n</a:t>
                      </a:r>
                      <a:r>
                        <a:rPr sz="1400" spc="-45" dirty="0" smtClean="0">
                          <a:latin typeface="Arial"/>
                          <a:cs typeface="Arial"/>
                        </a:rPr>
                        <a:t> </a:t>
                      </a:r>
                      <a:r>
                        <a:rPr sz="1400" spc="-10" dirty="0" smtClean="0">
                          <a:latin typeface="Arial"/>
                          <a:cs typeface="Arial"/>
                        </a:rPr>
                        <a:t>m</a:t>
                      </a:r>
                      <a:r>
                        <a:rPr sz="1400" spc="0" dirty="0" smtClean="0">
                          <a:latin typeface="Arial"/>
                          <a:cs typeface="Arial"/>
                        </a:rPr>
                        <a:t>isro</a:t>
                      </a:r>
                      <a:r>
                        <a:rPr sz="1400" spc="-5" dirty="0" smtClean="0">
                          <a:latin typeface="Arial"/>
                          <a:cs typeface="Arial"/>
                        </a:rPr>
                        <a:t>u</a:t>
                      </a:r>
                      <a:r>
                        <a:rPr sz="1400" spc="0" dirty="0" smtClean="0">
                          <a:latin typeface="Arial"/>
                          <a:cs typeface="Arial"/>
                        </a:rPr>
                        <a:t>te</a:t>
                      </a:r>
                      <a:r>
                        <a:rPr sz="1400" spc="-10" dirty="0" smtClean="0">
                          <a:latin typeface="Arial"/>
                          <a:cs typeface="Arial"/>
                        </a:rPr>
                        <a:t>s</a:t>
                      </a:r>
                      <a:r>
                        <a:rPr sz="1400" spc="0" dirty="0" smtClean="0">
                          <a:latin typeface="Arial"/>
                          <a:cs typeface="Arial"/>
                        </a:rPr>
                        <a:t>.</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F1"/>
                    </a:solidFill>
                  </a:tcPr>
                </a:tc>
              </a:tr>
              <a:tr h="731481">
                <a:tc>
                  <a:txBody>
                    <a:bodyPr/>
                    <a:lstStyle/>
                    <a:p>
                      <a:pPr marL="901065" marR="355600" indent="-546100">
                        <a:lnSpc>
                          <a:spcPct val="100000"/>
                        </a:lnSpc>
                      </a:pPr>
                      <a:r>
                        <a:rPr sz="1400" dirty="0" smtClean="0">
                          <a:latin typeface="Arial"/>
                          <a:cs typeface="Arial"/>
                        </a:rPr>
                        <a:t>Pass</a:t>
                      </a:r>
                      <a:r>
                        <a:rPr sz="1400" spc="-20" dirty="0" smtClean="0">
                          <a:latin typeface="Arial"/>
                          <a:cs typeface="Arial"/>
                        </a:rPr>
                        <a:t>w</a:t>
                      </a:r>
                      <a:r>
                        <a:rPr sz="1400" spc="0" dirty="0" smtClean="0">
                          <a:latin typeface="Arial"/>
                          <a:cs typeface="Arial"/>
                        </a:rPr>
                        <a:t>ord</a:t>
                      </a:r>
                      <a:r>
                        <a:rPr sz="1400" spc="-20" dirty="0" smtClean="0">
                          <a:latin typeface="Arial"/>
                          <a:cs typeface="Arial"/>
                        </a:rPr>
                        <a:t> </a:t>
                      </a:r>
                      <a:r>
                        <a:rPr sz="1400" spc="-10" dirty="0" smtClean="0">
                          <a:latin typeface="Arial"/>
                          <a:cs typeface="Arial"/>
                        </a:rPr>
                        <a:t>R</a:t>
                      </a:r>
                      <a:r>
                        <a:rPr sz="1400" spc="0" dirty="0" smtClean="0">
                          <a:latin typeface="Arial"/>
                          <a:cs typeface="Arial"/>
                        </a:rPr>
                        <a:t>eset</a:t>
                      </a:r>
                      <a:r>
                        <a:rPr sz="1400" spc="-30" dirty="0" smtClean="0">
                          <a:latin typeface="Arial"/>
                          <a:cs typeface="Arial"/>
                        </a:rPr>
                        <a:t> </a:t>
                      </a:r>
                      <a:r>
                        <a:rPr sz="1400" spc="0" dirty="0" smtClean="0">
                          <a:latin typeface="Arial"/>
                          <a:cs typeface="Arial"/>
                        </a:rPr>
                        <a:t>and </a:t>
                      </a:r>
                      <a:r>
                        <a:rPr sz="1400" spc="-10" dirty="0" smtClean="0">
                          <a:latin typeface="Arial"/>
                          <a:cs typeface="Arial"/>
                        </a:rPr>
                        <a:t>U</a:t>
                      </a:r>
                      <a:r>
                        <a:rPr sz="1400" spc="0" dirty="0" smtClean="0">
                          <a:latin typeface="Arial"/>
                          <a:cs typeface="Arial"/>
                        </a:rPr>
                        <a:t>nlock</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E0E4"/>
                    </a:solidFill>
                  </a:tcPr>
                </a:tc>
                <a:tc>
                  <a:txBody>
                    <a:bodyPr/>
                    <a:lstStyle/>
                    <a:p>
                      <a:pPr marL="85725" marR="149225">
                        <a:lnSpc>
                          <a:spcPct val="100000"/>
                        </a:lnSpc>
                      </a:pPr>
                      <a:r>
                        <a:rPr sz="1400" dirty="0" smtClean="0">
                          <a:latin typeface="Arial"/>
                          <a:cs typeface="Arial"/>
                        </a:rPr>
                        <a:t>Ability</a:t>
                      </a:r>
                      <a:r>
                        <a:rPr sz="1400" spc="-15"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unlock</a:t>
                      </a:r>
                      <a:r>
                        <a:rPr sz="1400" spc="-30" dirty="0" smtClean="0">
                          <a:latin typeface="Arial"/>
                          <a:cs typeface="Arial"/>
                        </a:rPr>
                        <a:t> </a:t>
                      </a:r>
                      <a:r>
                        <a:rPr sz="1400" spc="0" dirty="0" smtClean="0">
                          <a:latin typeface="Arial"/>
                          <a:cs typeface="Arial"/>
                        </a:rPr>
                        <a:t>an</a:t>
                      </a:r>
                      <a:r>
                        <a:rPr sz="1400" spc="-20"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30" dirty="0" smtClean="0">
                          <a:latin typeface="Arial"/>
                          <a:cs typeface="Arial"/>
                        </a:rPr>
                        <a:t>’</a:t>
                      </a:r>
                      <a:r>
                        <a:rPr sz="1400" spc="0" dirty="0" smtClean="0">
                          <a:latin typeface="Arial"/>
                          <a:cs typeface="Arial"/>
                        </a:rPr>
                        <a:t>s</a:t>
                      </a:r>
                      <a:r>
                        <a:rPr sz="1400" spc="-15"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10" dirty="0" smtClean="0">
                          <a:latin typeface="Arial"/>
                          <a:cs typeface="Arial"/>
                        </a:rPr>
                        <a:t> </a:t>
                      </a:r>
                      <a:r>
                        <a:rPr sz="1400" spc="0" dirty="0" smtClean="0">
                          <a:latin typeface="Arial"/>
                          <a:cs typeface="Arial"/>
                        </a:rPr>
                        <a:t>account,</a:t>
                      </a:r>
                      <a:r>
                        <a:rPr sz="1400" spc="-45" dirty="0" smtClean="0">
                          <a:latin typeface="Arial"/>
                          <a:cs typeface="Arial"/>
                        </a:rPr>
                        <a:t> </a:t>
                      </a:r>
                      <a:r>
                        <a:rPr sz="1400" spc="0" dirty="0" smtClean="0">
                          <a:latin typeface="Arial"/>
                          <a:cs typeface="Arial"/>
                        </a:rPr>
                        <a:t>if</a:t>
                      </a:r>
                      <a:r>
                        <a:rPr sz="1400" spc="-5" dirty="0" smtClean="0">
                          <a:latin typeface="Arial"/>
                          <a:cs typeface="Arial"/>
                        </a:rPr>
                        <a:t> </a:t>
                      </a:r>
                      <a:r>
                        <a:rPr sz="1400" spc="0" dirty="0" smtClean="0">
                          <a:latin typeface="Arial"/>
                          <a:cs typeface="Arial"/>
                        </a:rPr>
                        <a:t>the</a:t>
                      </a:r>
                      <a:r>
                        <a:rPr sz="1400" spc="-30"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10" dirty="0" smtClean="0">
                          <a:latin typeface="Arial"/>
                          <a:cs typeface="Arial"/>
                        </a:rPr>
                        <a:t> </a:t>
                      </a:r>
                      <a:r>
                        <a:rPr sz="1400" spc="0" dirty="0" smtClean="0">
                          <a:latin typeface="Arial"/>
                          <a:cs typeface="Arial"/>
                        </a:rPr>
                        <a:t>is</a:t>
                      </a:r>
                      <a:r>
                        <a:rPr sz="1400" spc="-5" dirty="0" smtClean="0">
                          <a:latin typeface="Arial"/>
                          <a:cs typeface="Arial"/>
                        </a:rPr>
                        <a:t> </a:t>
                      </a:r>
                      <a:r>
                        <a:rPr sz="1400" spc="0" dirty="0" smtClean="0">
                          <a:latin typeface="Arial"/>
                          <a:cs typeface="Arial"/>
                        </a:rPr>
                        <a:t>locked</a:t>
                      </a:r>
                      <a:r>
                        <a:rPr sz="1400" spc="-45" dirty="0" smtClean="0">
                          <a:latin typeface="Arial"/>
                          <a:cs typeface="Arial"/>
                        </a:rPr>
                        <a:t> </a:t>
                      </a:r>
                      <a:r>
                        <a:rPr sz="1400" spc="0" dirty="0" smtClean="0">
                          <a:latin typeface="Arial"/>
                          <a:cs typeface="Arial"/>
                        </a:rPr>
                        <a:t>out, lock</a:t>
                      </a:r>
                      <a:r>
                        <a:rPr sz="1400" spc="-15" dirty="0" smtClean="0">
                          <a:latin typeface="Arial"/>
                          <a:cs typeface="Arial"/>
                        </a:rPr>
                        <a:t> </a:t>
                      </a:r>
                      <a:r>
                        <a:rPr sz="1400" spc="0" dirty="0" smtClean="0">
                          <a:latin typeface="Arial"/>
                          <a:cs typeface="Arial"/>
                        </a:rPr>
                        <a:t>an</a:t>
                      </a:r>
                      <a:r>
                        <a:rPr sz="1400" spc="-20"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30" dirty="0" smtClean="0">
                          <a:latin typeface="Arial"/>
                          <a:cs typeface="Arial"/>
                        </a:rPr>
                        <a:t>’</a:t>
                      </a:r>
                      <a:r>
                        <a:rPr sz="1400" spc="0" dirty="0" smtClean="0">
                          <a:latin typeface="Arial"/>
                          <a:cs typeface="Arial"/>
                        </a:rPr>
                        <a:t>s</a:t>
                      </a:r>
                      <a:r>
                        <a:rPr sz="1400" spc="-15"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10" dirty="0" smtClean="0">
                          <a:latin typeface="Arial"/>
                          <a:cs typeface="Arial"/>
                        </a:rPr>
                        <a:t> </a:t>
                      </a:r>
                      <a:r>
                        <a:rPr sz="1400" spc="0" dirty="0" smtClean="0">
                          <a:latin typeface="Arial"/>
                          <a:cs typeface="Arial"/>
                        </a:rPr>
                        <a:t>accoun</a:t>
                      </a:r>
                      <a:r>
                        <a:rPr sz="1400" spc="-10" dirty="0" smtClean="0">
                          <a:latin typeface="Arial"/>
                          <a:cs typeface="Arial"/>
                        </a:rPr>
                        <a:t>t</a:t>
                      </a:r>
                      <a:r>
                        <a:rPr sz="1400" spc="0" dirty="0" smtClean="0">
                          <a:latin typeface="Arial"/>
                          <a:cs typeface="Arial"/>
                        </a:rPr>
                        <a:t>,</a:t>
                      </a:r>
                      <a:r>
                        <a:rPr sz="1400" spc="-4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reset</a:t>
                      </a:r>
                      <a:r>
                        <a:rPr sz="1400" spc="-30" dirty="0" smtClean="0">
                          <a:latin typeface="Arial"/>
                          <a:cs typeface="Arial"/>
                        </a:rPr>
                        <a:t> </a:t>
                      </a:r>
                      <a:r>
                        <a:rPr sz="1400" spc="0" dirty="0" smtClean="0">
                          <a:latin typeface="Arial"/>
                          <a:cs typeface="Arial"/>
                        </a:rPr>
                        <a:t>a</a:t>
                      </a:r>
                      <a:r>
                        <a:rPr sz="1400" spc="-10" dirty="0" smtClean="0">
                          <a:latin typeface="Arial"/>
                          <a:cs typeface="Arial"/>
                        </a:rPr>
                        <a:t> </a:t>
                      </a:r>
                      <a:r>
                        <a:rPr sz="1400" spc="0" dirty="0" smtClean="0">
                          <a:latin typeface="Arial"/>
                          <a:cs typeface="Arial"/>
                        </a:rPr>
                        <a:t>pass</a:t>
                      </a:r>
                      <a:r>
                        <a:rPr sz="1400" spc="-20" dirty="0" smtClean="0">
                          <a:latin typeface="Arial"/>
                          <a:cs typeface="Arial"/>
                        </a:rPr>
                        <a:t>w</a:t>
                      </a:r>
                      <a:r>
                        <a:rPr sz="1400" spc="0" dirty="0" smtClean="0">
                          <a:latin typeface="Arial"/>
                          <a:cs typeface="Arial"/>
                        </a:rPr>
                        <a:t>ord</a:t>
                      </a:r>
                      <a:r>
                        <a:rPr sz="1400" spc="-30" dirty="0" smtClean="0">
                          <a:latin typeface="Arial"/>
                          <a:cs typeface="Arial"/>
                        </a:rPr>
                        <a:t> </a:t>
                      </a:r>
                      <a:r>
                        <a:rPr sz="1400" spc="0" dirty="0" smtClean="0">
                          <a:latin typeface="Arial"/>
                          <a:cs typeface="Arial"/>
                        </a:rPr>
                        <a:t>for</a:t>
                      </a:r>
                      <a:r>
                        <a:rPr sz="1400" spc="-30" dirty="0" smtClean="0">
                          <a:latin typeface="Arial"/>
                          <a:cs typeface="Arial"/>
                        </a:rPr>
                        <a:t> </a:t>
                      </a:r>
                      <a:r>
                        <a:rPr sz="1400" spc="0" dirty="0" smtClean="0">
                          <a:latin typeface="Arial"/>
                          <a:cs typeface="Arial"/>
                        </a:rPr>
                        <a:t>an</a:t>
                      </a:r>
                      <a:r>
                        <a:rPr sz="1400" spc="-10"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 using</a:t>
                      </a:r>
                      <a:r>
                        <a:rPr sz="1400" spc="-30"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30" dirty="0" smtClean="0">
                          <a:latin typeface="Arial"/>
                          <a:cs typeface="Arial"/>
                        </a:rPr>
                        <a:t>’</a:t>
                      </a:r>
                      <a:r>
                        <a:rPr sz="1400" spc="0" dirty="0" smtClean="0">
                          <a:latin typeface="Arial"/>
                          <a:cs typeface="Arial"/>
                        </a:rPr>
                        <a:t>s</a:t>
                      </a:r>
                      <a:r>
                        <a:rPr sz="1400" spc="-15" dirty="0" smtClean="0">
                          <a:latin typeface="Arial"/>
                          <a:cs typeface="Arial"/>
                        </a:rPr>
                        <a:t> </a:t>
                      </a:r>
                      <a:r>
                        <a:rPr sz="1400" spc="-10" dirty="0" smtClean="0">
                          <a:latin typeface="Arial"/>
                          <a:cs typeface="Arial"/>
                        </a:rPr>
                        <a:t>U</a:t>
                      </a:r>
                      <a:r>
                        <a:rPr sz="1400" spc="0" dirty="0" smtClean="0">
                          <a:latin typeface="Arial"/>
                          <a:cs typeface="Arial"/>
                        </a:rPr>
                        <a:t>ser</a:t>
                      </a:r>
                      <a:r>
                        <a:rPr sz="1400" spc="-20" dirty="0" smtClean="0">
                          <a:latin typeface="Arial"/>
                          <a:cs typeface="Arial"/>
                        </a:rPr>
                        <a:t> </a:t>
                      </a:r>
                      <a:r>
                        <a:rPr sz="1400" spc="0" dirty="0" smtClean="0">
                          <a:latin typeface="Arial"/>
                          <a:cs typeface="Arial"/>
                        </a:rPr>
                        <a:t>I</a:t>
                      </a:r>
                      <a:r>
                        <a:rPr sz="1400" spc="-10" dirty="0" smtClean="0">
                          <a:latin typeface="Arial"/>
                          <a:cs typeface="Arial"/>
                        </a:rPr>
                        <a:t>D</a:t>
                      </a:r>
                      <a:r>
                        <a:rPr sz="1400" spc="0" dirty="0" smtClean="0">
                          <a:latin typeface="Arial"/>
                          <a:cs typeface="Arial"/>
                        </a:rPr>
                        <a:t>.</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E0E4"/>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1439" rIns="0" bIns="0" rtlCol="0">
            <a:noAutofit/>
          </a:bodyPr>
          <a:lstStyle/>
          <a:p>
            <a:pPr marL="1010919">
              <a:lnSpc>
                <a:spcPct val="100000"/>
              </a:lnSpc>
            </a:pPr>
            <a:r>
              <a:rPr sz="4000" b="1" spc="-25" dirty="0" smtClean="0">
                <a:solidFill>
                  <a:srgbClr val="003463"/>
                </a:solidFill>
                <a:latin typeface="Arial"/>
                <a:cs typeface="Arial"/>
              </a:rPr>
              <a:t>Administrator</a:t>
            </a:r>
            <a:r>
              <a:rPr sz="4000" b="1" spc="30" dirty="0" smtClean="0">
                <a:solidFill>
                  <a:srgbClr val="003463"/>
                </a:solidFill>
                <a:latin typeface="Arial"/>
                <a:cs typeface="Arial"/>
              </a:rPr>
              <a:t> </a:t>
            </a:r>
            <a:r>
              <a:rPr sz="4000" b="1" spc="-30" dirty="0" smtClean="0">
                <a:solidFill>
                  <a:srgbClr val="003463"/>
                </a:solidFill>
                <a:latin typeface="Arial"/>
                <a:cs typeface="Arial"/>
              </a:rPr>
              <a:t>Co</a:t>
            </a:r>
            <a:r>
              <a:rPr sz="4000" b="1" spc="-45" dirty="0" smtClean="0">
                <a:solidFill>
                  <a:srgbClr val="003463"/>
                </a:solidFill>
                <a:latin typeface="Arial"/>
                <a:cs typeface="Arial"/>
              </a:rPr>
              <a:t>o</a:t>
            </a:r>
            <a:r>
              <a:rPr sz="4000" b="1" spc="-20" dirty="0" smtClean="0">
                <a:solidFill>
                  <a:srgbClr val="003463"/>
                </a:solidFill>
                <a:latin typeface="Arial"/>
                <a:cs typeface="Arial"/>
              </a:rPr>
              <a:t>rdination</a:t>
            </a:r>
            <a:endParaRPr sz="4000">
              <a:latin typeface="Arial"/>
              <a:cs typeface="Arial"/>
            </a:endParaRPr>
          </a:p>
        </p:txBody>
      </p:sp>
      <p:sp>
        <p:nvSpPr>
          <p:cNvPr id="3" name="object 3"/>
          <p:cNvSpPr txBox="1"/>
          <p:nvPr/>
        </p:nvSpPr>
        <p:spPr>
          <a:xfrm>
            <a:off x="5249671" y="1782704"/>
            <a:ext cx="967105" cy="834390"/>
          </a:xfrm>
          <a:prstGeom prst="rect">
            <a:avLst/>
          </a:prstGeom>
        </p:spPr>
        <p:txBody>
          <a:bodyPr vert="horz" wrap="square" lIns="0" tIns="0" rIns="0" bIns="0" rtlCol="0">
            <a:noAutofit/>
          </a:bodyPr>
          <a:lstStyle/>
          <a:p>
            <a:pPr marL="12700" marR="12700" indent="0" algn="ctr">
              <a:lnSpc>
                <a:spcPct val="100600"/>
              </a:lnSpc>
            </a:pPr>
            <a:r>
              <a:rPr sz="1800" b="1" spc="-15" dirty="0" smtClean="0">
                <a:latin typeface="Tahoma"/>
                <a:cs typeface="Tahoma"/>
              </a:rPr>
              <a:t>Secur</a:t>
            </a:r>
            <a:r>
              <a:rPr sz="1800" b="1" spc="-20" dirty="0" smtClean="0">
                <a:latin typeface="Tahoma"/>
                <a:cs typeface="Tahoma"/>
              </a:rPr>
              <a:t>i</a:t>
            </a:r>
            <a:r>
              <a:rPr sz="1800" b="1" spc="-10" dirty="0" smtClean="0">
                <a:latin typeface="Tahoma"/>
                <a:cs typeface="Tahoma"/>
              </a:rPr>
              <a:t>ty</a:t>
            </a:r>
            <a:r>
              <a:rPr sz="1800" b="1" spc="-15" dirty="0" smtClean="0">
                <a:latin typeface="Tahoma"/>
                <a:cs typeface="Tahoma"/>
              </a:rPr>
              <a:t> Reque</a:t>
            </a:r>
            <a:r>
              <a:rPr sz="1800" b="1" spc="-20" dirty="0" smtClean="0">
                <a:latin typeface="Tahoma"/>
                <a:cs typeface="Tahoma"/>
              </a:rPr>
              <a:t>s</a:t>
            </a:r>
            <a:r>
              <a:rPr sz="1800" b="1" spc="-10" dirty="0" smtClean="0">
                <a:latin typeface="Tahoma"/>
                <a:cs typeface="Tahoma"/>
              </a:rPr>
              <a:t>t (ASA)</a:t>
            </a:r>
            <a:endParaRPr sz="1800">
              <a:latin typeface="Tahoma"/>
              <a:cs typeface="Tahoma"/>
            </a:endParaRPr>
          </a:p>
        </p:txBody>
      </p:sp>
      <p:sp>
        <p:nvSpPr>
          <p:cNvPr id="4" name="object 4"/>
          <p:cNvSpPr/>
          <p:nvPr/>
        </p:nvSpPr>
        <p:spPr>
          <a:xfrm>
            <a:off x="5881370" y="2891282"/>
            <a:ext cx="633349" cy="1043304"/>
          </a:xfrm>
          <a:custGeom>
            <a:avLst/>
            <a:gdLst/>
            <a:ahLst/>
            <a:cxnLst/>
            <a:rect l="l" t="t" r="r" b="b"/>
            <a:pathLst>
              <a:path w="633349" h="1043304">
                <a:moveTo>
                  <a:pt x="0" y="719835"/>
                </a:moveTo>
                <a:lnTo>
                  <a:pt x="264159" y="1043304"/>
                </a:lnTo>
                <a:lnTo>
                  <a:pt x="633349" y="912240"/>
                </a:lnTo>
                <a:lnTo>
                  <a:pt x="453516" y="857630"/>
                </a:lnTo>
                <a:lnTo>
                  <a:pt x="460382" y="814658"/>
                </a:lnTo>
                <a:lnTo>
                  <a:pt x="465848" y="774445"/>
                </a:lnTo>
                <a:lnTo>
                  <a:pt x="179577" y="774445"/>
                </a:lnTo>
                <a:lnTo>
                  <a:pt x="0" y="719835"/>
                </a:lnTo>
                <a:close/>
              </a:path>
              <a:path w="633349" h="1043304">
                <a:moveTo>
                  <a:pt x="399922" y="0"/>
                </a:moveTo>
                <a:lnTo>
                  <a:pt x="128396" y="82550"/>
                </a:lnTo>
                <a:lnTo>
                  <a:pt x="138227" y="116243"/>
                </a:lnTo>
                <a:lnTo>
                  <a:pt x="147297" y="150107"/>
                </a:lnTo>
                <a:lnTo>
                  <a:pt x="163151" y="218295"/>
                </a:lnTo>
                <a:lnTo>
                  <a:pt x="175952" y="287014"/>
                </a:lnTo>
                <a:lnTo>
                  <a:pt x="185695" y="356162"/>
                </a:lnTo>
                <a:lnTo>
                  <a:pt x="192378" y="425719"/>
                </a:lnTo>
                <a:lnTo>
                  <a:pt x="195980" y="495346"/>
                </a:lnTo>
                <a:lnTo>
                  <a:pt x="196630" y="530254"/>
                </a:lnTo>
                <a:lnTo>
                  <a:pt x="196510" y="565180"/>
                </a:lnTo>
                <a:lnTo>
                  <a:pt x="193957" y="635042"/>
                </a:lnTo>
                <a:lnTo>
                  <a:pt x="188315" y="704831"/>
                </a:lnTo>
                <a:lnTo>
                  <a:pt x="179577" y="774445"/>
                </a:lnTo>
                <a:lnTo>
                  <a:pt x="465848" y="774445"/>
                </a:lnTo>
                <a:lnTo>
                  <a:pt x="471079" y="728444"/>
                </a:lnTo>
                <a:lnTo>
                  <a:pt x="474911" y="685239"/>
                </a:lnTo>
                <a:lnTo>
                  <a:pt x="477736" y="641990"/>
                </a:lnTo>
                <a:lnTo>
                  <a:pt x="479553" y="598717"/>
                </a:lnTo>
                <a:lnTo>
                  <a:pt x="480364" y="555436"/>
                </a:lnTo>
                <a:lnTo>
                  <a:pt x="480170" y="512164"/>
                </a:lnTo>
                <a:lnTo>
                  <a:pt x="478973" y="468919"/>
                </a:lnTo>
                <a:lnTo>
                  <a:pt x="476767" y="425640"/>
                </a:lnTo>
                <a:lnTo>
                  <a:pt x="473573" y="382581"/>
                </a:lnTo>
                <a:lnTo>
                  <a:pt x="469372" y="339522"/>
                </a:lnTo>
                <a:lnTo>
                  <a:pt x="464173" y="296560"/>
                </a:lnTo>
                <a:lnTo>
                  <a:pt x="457977" y="253712"/>
                </a:lnTo>
                <a:lnTo>
                  <a:pt x="450784" y="210996"/>
                </a:lnTo>
                <a:lnTo>
                  <a:pt x="442597" y="168429"/>
                </a:lnTo>
                <a:lnTo>
                  <a:pt x="433415" y="126028"/>
                </a:lnTo>
                <a:lnTo>
                  <a:pt x="423242" y="83811"/>
                </a:lnTo>
                <a:lnTo>
                  <a:pt x="412077" y="41796"/>
                </a:lnTo>
                <a:lnTo>
                  <a:pt x="399922" y="0"/>
                </a:lnTo>
                <a:close/>
              </a:path>
            </a:pathLst>
          </a:custGeom>
          <a:solidFill>
            <a:srgbClr val="A0A4B4"/>
          </a:solidFill>
        </p:spPr>
        <p:txBody>
          <a:bodyPr wrap="square" lIns="0" tIns="0" rIns="0" bIns="0" rtlCol="0">
            <a:noAutofit/>
          </a:bodyPr>
          <a:lstStyle/>
          <a:p>
            <a:endParaRPr/>
          </a:p>
        </p:txBody>
      </p:sp>
      <p:sp>
        <p:nvSpPr>
          <p:cNvPr id="5" name="object 5"/>
          <p:cNvSpPr/>
          <p:nvPr/>
        </p:nvSpPr>
        <p:spPr>
          <a:xfrm>
            <a:off x="5881370" y="2891282"/>
            <a:ext cx="633349" cy="1043304"/>
          </a:xfrm>
          <a:custGeom>
            <a:avLst/>
            <a:gdLst/>
            <a:ahLst/>
            <a:cxnLst/>
            <a:rect l="l" t="t" r="r" b="b"/>
            <a:pathLst>
              <a:path w="633349" h="1043304">
                <a:moveTo>
                  <a:pt x="399922" y="0"/>
                </a:moveTo>
                <a:lnTo>
                  <a:pt x="412077" y="41796"/>
                </a:lnTo>
                <a:lnTo>
                  <a:pt x="423242" y="83811"/>
                </a:lnTo>
                <a:lnTo>
                  <a:pt x="433415" y="126028"/>
                </a:lnTo>
                <a:lnTo>
                  <a:pt x="442597" y="168429"/>
                </a:lnTo>
                <a:lnTo>
                  <a:pt x="450784" y="210996"/>
                </a:lnTo>
                <a:lnTo>
                  <a:pt x="457977" y="253712"/>
                </a:lnTo>
                <a:lnTo>
                  <a:pt x="464173" y="296560"/>
                </a:lnTo>
                <a:lnTo>
                  <a:pt x="469372" y="339522"/>
                </a:lnTo>
                <a:lnTo>
                  <a:pt x="473573" y="382581"/>
                </a:lnTo>
                <a:lnTo>
                  <a:pt x="476773" y="425719"/>
                </a:lnTo>
                <a:lnTo>
                  <a:pt x="478973" y="468919"/>
                </a:lnTo>
                <a:lnTo>
                  <a:pt x="480170" y="512164"/>
                </a:lnTo>
                <a:lnTo>
                  <a:pt x="480364" y="555436"/>
                </a:lnTo>
                <a:lnTo>
                  <a:pt x="479553" y="598717"/>
                </a:lnTo>
                <a:lnTo>
                  <a:pt x="477736" y="641990"/>
                </a:lnTo>
                <a:lnTo>
                  <a:pt x="474911" y="685239"/>
                </a:lnTo>
                <a:lnTo>
                  <a:pt x="471079" y="728444"/>
                </a:lnTo>
                <a:lnTo>
                  <a:pt x="466236" y="771590"/>
                </a:lnTo>
                <a:lnTo>
                  <a:pt x="460382" y="814658"/>
                </a:lnTo>
                <a:lnTo>
                  <a:pt x="453516" y="857630"/>
                </a:lnTo>
                <a:lnTo>
                  <a:pt x="633349" y="912240"/>
                </a:lnTo>
                <a:lnTo>
                  <a:pt x="264159" y="1043304"/>
                </a:lnTo>
                <a:lnTo>
                  <a:pt x="0" y="719835"/>
                </a:lnTo>
                <a:lnTo>
                  <a:pt x="179577" y="774445"/>
                </a:lnTo>
                <a:lnTo>
                  <a:pt x="184333" y="739666"/>
                </a:lnTo>
                <a:lnTo>
                  <a:pt x="191522" y="669952"/>
                </a:lnTo>
                <a:lnTo>
                  <a:pt x="195619" y="600114"/>
                </a:lnTo>
                <a:lnTo>
                  <a:pt x="196630" y="530254"/>
                </a:lnTo>
                <a:lnTo>
                  <a:pt x="195980" y="495346"/>
                </a:lnTo>
                <a:lnTo>
                  <a:pt x="192373" y="425640"/>
                </a:lnTo>
                <a:lnTo>
                  <a:pt x="185695" y="356162"/>
                </a:lnTo>
                <a:lnTo>
                  <a:pt x="175952" y="287014"/>
                </a:lnTo>
                <a:lnTo>
                  <a:pt x="163151" y="218295"/>
                </a:lnTo>
                <a:lnTo>
                  <a:pt x="147297" y="150107"/>
                </a:lnTo>
                <a:lnTo>
                  <a:pt x="128396" y="82550"/>
                </a:lnTo>
                <a:lnTo>
                  <a:pt x="399922" y="0"/>
                </a:lnTo>
                <a:close/>
              </a:path>
            </a:pathLst>
          </a:custGeom>
          <a:ln w="25908">
            <a:solidFill>
              <a:srgbClr val="FFFFFF"/>
            </a:solidFill>
          </a:ln>
        </p:spPr>
        <p:txBody>
          <a:bodyPr wrap="square" lIns="0" tIns="0" rIns="0" bIns="0" rtlCol="0">
            <a:noAutofit/>
          </a:bodyPr>
          <a:lstStyle/>
          <a:p>
            <a:endParaRPr/>
          </a:p>
        </p:txBody>
      </p:sp>
      <p:sp>
        <p:nvSpPr>
          <p:cNvPr id="6" name="object 6"/>
          <p:cNvSpPr txBox="1"/>
          <p:nvPr/>
        </p:nvSpPr>
        <p:spPr>
          <a:xfrm>
            <a:off x="5104638" y="4254632"/>
            <a:ext cx="1254125" cy="834390"/>
          </a:xfrm>
          <a:prstGeom prst="rect">
            <a:avLst/>
          </a:prstGeom>
        </p:spPr>
        <p:txBody>
          <a:bodyPr vert="horz" wrap="square" lIns="0" tIns="0" rIns="0" bIns="0" rtlCol="0">
            <a:noAutofit/>
          </a:bodyPr>
          <a:lstStyle/>
          <a:p>
            <a:pPr marL="12700" marR="12700" algn="ctr">
              <a:lnSpc>
                <a:spcPct val="100600"/>
              </a:lnSpc>
            </a:pPr>
            <a:r>
              <a:rPr sz="1800" b="1" dirty="0" smtClean="0">
                <a:latin typeface="Tahoma"/>
                <a:cs typeface="Tahoma"/>
              </a:rPr>
              <a:t>Su</a:t>
            </a:r>
            <a:r>
              <a:rPr sz="1800" b="1" spc="-15" dirty="0" smtClean="0">
                <a:latin typeface="Tahoma"/>
                <a:cs typeface="Tahoma"/>
              </a:rPr>
              <a:t>p</a:t>
            </a:r>
            <a:r>
              <a:rPr sz="1800" b="1" spc="0" dirty="0" smtClean="0">
                <a:latin typeface="Tahoma"/>
                <a:cs typeface="Tahoma"/>
              </a:rPr>
              <a:t>erv</a:t>
            </a:r>
            <a:r>
              <a:rPr sz="1800" b="1" spc="-10" dirty="0" smtClean="0">
                <a:latin typeface="Tahoma"/>
                <a:cs typeface="Tahoma"/>
              </a:rPr>
              <a:t>i</a:t>
            </a:r>
            <a:r>
              <a:rPr sz="1800" b="1" spc="0" dirty="0" smtClean="0">
                <a:latin typeface="Tahoma"/>
                <a:cs typeface="Tahoma"/>
              </a:rPr>
              <a:t>sor </a:t>
            </a:r>
            <a:r>
              <a:rPr sz="1800" b="1" spc="-15" dirty="0" smtClean="0">
                <a:latin typeface="Tahoma"/>
                <a:cs typeface="Tahoma"/>
              </a:rPr>
              <a:t>Update</a:t>
            </a:r>
            <a:r>
              <a:rPr sz="1800" b="1" spc="-10" dirty="0" smtClean="0">
                <a:latin typeface="Tahoma"/>
                <a:cs typeface="Tahoma"/>
              </a:rPr>
              <a:t> (ED</a:t>
            </a:r>
            <a:r>
              <a:rPr sz="1800" b="1" spc="-15" dirty="0" smtClean="0">
                <a:latin typeface="Tahoma"/>
                <a:cs typeface="Tahoma"/>
              </a:rPr>
              <a:t>A)</a:t>
            </a:r>
            <a:endParaRPr sz="1800">
              <a:latin typeface="Tahoma"/>
              <a:cs typeface="Tahoma"/>
            </a:endParaRPr>
          </a:p>
        </p:txBody>
      </p:sp>
      <p:sp>
        <p:nvSpPr>
          <p:cNvPr id="7" name="object 7"/>
          <p:cNvSpPr/>
          <p:nvPr/>
        </p:nvSpPr>
        <p:spPr>
          <a:xfrm>
            <a:off x="3995420" y="4819015"/>
            <a:ext cx="1043558" cy="633476"/>
          </a:xfrm>
          <a:custGeom>
            <a:avLst/>
            <a:gdLst/>
            <a:ahLst/>
            <a:cxnLst/>
            <a:rect l="l" t="t" r="r" b="b"/>
            <a:pathLst>
              <a:path w="1043558" h="633476">
                <a:moveTo>
                  <a:pt x="323468" y="0"/>
                </a:moveTo>
                <a:lnTo>
                  <a:pt x="0" y="264160"/>
                </a:lnTo>
                <a:lnTo>
                  <a:pt x="131063" y="633476"/>
                </a:lnTo>
                <a:lnTo>
                  <a:pt x="185674" y="453644"/>
                </a:lnTo>
                <a:lnTo>
                  <a:pt x="816013" y="453644"/>
                </a:lnTo>
                <a:lnTo>
                  <a:pt x="875115" y="442659"/>
                </a:lnTo>
                <a:lnTo>
                  <a:pt x="917522" y="433464"/>
                </a:lnTo>
                <a:lnTo>
                  <a:pt x="959743" y="423276"/>
                </a:lnTo>
                <a:lnTo>
                  <a:pt x="1001761" y="412095"/>
                </a:lnTo>
                <a:lnTo>
                  <a:pt x="1043558" y="399923"/>
                </a:lnTo>
                <a:lnTo>
                  <a:pt x="981902" y="196808"/>
                </a:lnTo>
                <a:lnTo>
                  <a:pt x="513184" y="196808"/>
                </a:lnTo>
                <a:lnTo>
                  <a:pt x="478238" y="196689"/>
                </a:lnTo>
                <a:lnTo>
                  <a:pt x="408338" y="194132"/>
                </a:lnTo>
                <a:lnTo>
                  <a:pt x="338511" y="188473"/>
                </a:lnTo>
                <a:lnTo>
                  <a:pt x="268858" y="179705"/>
                </a:lnTo>
                <a:lnTo>
                  <a:pt x="323468" y="0"/>
                </a:lnTo>
                <a:close/>
              </a:path>
              <a:path w="1043558" h="633476">
                <a:moveTo>
                  <a:pt x="816013" y="453644"/>
                </a:moveTo>
                <a:lnTo>
                  <a:pt x="185674" y="453644"/>
                </a:lnTo>
                <a:lnTo>
                  <a:pt x="228665" y="460509"/>
                </a:lnTo>
                <a:lnTo>
                  <a:pt x="271752" y="466363"/>
                </a:lnTo>
                <a:lnTo>
                  <a:pt x="314917" y="471205"/>
                </a:lnTo>
                <a:lnTo>
                  <a:pt x="358141" y="475037"/>
                </a:lnTo>
                <a:lnTo>
                  <a:pt x="401407" y="477861"/>
                </a:lnTo>
                <a:lnTo>
                  <a:pt x="444698" y="479676"/>
                </a:lnTo>
                <a:lnTo>
                  <a:pt x="487996" y="480486"/>
                </a:lnTo>
                <a:lnTo>
                  <a:pt x="531284" y="480289"/>
                </a:lnTo>
                <a:lnTo>
                  <a:pt x="574544" y="479088"/>
                </a:lnTo>
                <a:lnTo>
                  <a:pt x="617759" y="476884"/>
                </a:lnTo>
                <a:lnTo>
                  <a:pt x="660911" y="473679"/>
                </a:lnTo>
                <a:lnTo>
                  <a:pt x="703983" y="469472"/>
                </a:lnTo>
                <a:lnTo>
                  <a:pt x="746957" y="464265"/>
                </a:lnTo>
                <a:lnTo>
                  <a:pt x="789815" y="458060"/>
                </a:lnTo>
                <a:lnTo>
                  <a:pt x="816013" y="453644"/>
                </a:lnTo>
                <a:close/>
              </a:path>
              <a:path w="1043558" h="633476">
                <a:moveTo>
                  <a:pt x="961135" y="128397"/>
                </a:moveTo>
                <a:lnTo>
                  <a:pt x="893540" y="147335"/>
                </a:lnTo>
                <a:lnTo>
                  <a:pt x="825314" y="163225"/>
                </a:lnTo>
                <a:lnTo>
                  <a:pt x="756557" y="176060"/>
                </a:lnTo>
                <a:lnTo>
                  <a:pt x="687370" y="185831"/>
                </a:lnTo>
                <a:lnTo>
                  <a:pt x="617854" y="192531"/>
                </a:lnTo>
                <a:lnTo>
                  <a:pt x="548110" y="196154"/>
                </a:lnTo>
                <a:lnTo>
                  <a:pt x="513184" y="196808"/>
                </a:lnTo>
                <a:lnTo>
                  <a:pt x="981902" y="196808"/>
                </a:lnTo>
                <a:lnTo>
                  <a:pt x="961135" y="128397"/>
                </a:lnTo>
                <a:close/>
              </a:path>
            </a:pathLst>
          </a:custGeom>
          <a:solidFill>
            <a:srgbClr val="A0A4B4"/>
          </a:solidFill>
        </p:spPr>
        <p:txBody>
          <a:bodyPr wrap="square" lIns="0" tIns="0" rIns="0" bIns="0" rtlCol="0">
            <a:noAutofit/>
          </a:bodyPr>
          <a:lstStyle/>
          <a:p>
            <a:endParaRPr/>
          </a:p>
        </p:txBody>
      </p:sp>
      <p:sp>
        <p:nvSpPr>
          <p:cNvPr id="8" name="object 8"/>
          <p:cNvSpPr/>
          <p:nvPr/>
        </p:nvSpPr>
        <p:spPr>
          <a:xfrm>
            <a:off x="3995420" y="4819015"/>
            <a:ext cx="1043558" cy="633476"/>
          </a:xfrm>
          <a:custGeom>
            <a:avLst/>
            <a:gdLst/>
            <a:ahLst/>
            <a:cxnLst/>
            <a:rect l="l" t="t" r="r" b="b"/>
            <a:pathLst>
              <a:path w="1043558" h="633476">
                <a:moveTo>
                  <a:pt x="1043558" y="399923"/>
                </a:moveTo>
                <a:lnTo>
                  <a:pt x="1001761" y="412095"/>
                </a:lnTo>
                <a:lnTo>
                  <a:pt x="959743" y="423276"/>
                </a:lnTo>
                <a:lnTo>
                  <a:pt x="917522" y="433464"/>
                </a:lnTo>
                <a:lnTo>
                  <a:pt x="875115" y="442659"/>
                </a:lnTo>
                <a:lnTo>
                  <a:pt x="832540" y="450857"/>
                </a:lnTo>
                <a:lnTo>
                  <a:pt x="789815" y="458060"/>
                </a:lnTo>
                <a:lnTo>
                  <a:pt x="746957" y="464265"/>
                </a:lnTo>
                <a:lnTo>
                  <a:pt x="703983" y="469472"/>
                </a:lnTo>
                <a:lnTo>
                  <a:pt x="660911" y="473679"/>
                </a:lnTo>
                <a:lnTo>
                  <a:pt x="617759" y="476884"/>
                </a:lnTo>
                <a:lnTo>
                  <a:pt x="574544" y="479088"/>
                </a:lnTo>
                <a:lnTo>
                  <a:pt x="531284" y="480289"/>
                </a:lnTo>
                <a:lnTo>
                  <a:pt x="487996" y="480486"/>
                </a:lnTo>
                <a:lnTo>
                  <a:pt x="444698" y="479676"/>
                </a:lnTo>
                <a:lnTo>
                  <a:pt x="401407" y="477861"/>
                </a:lnTo>
                <a:lnTo>
                  <a:pt x="358141" y="475037"/>
                </a:lnTo>
                <a:lnTo>
                  <a:pt x="314917" y="471205"/>
                </a:lnTo>
                <a:lnTo>
                  <a:pt x="271752" y="466363"/>
                </a:lnTo>
                <a:lnTo>
                  <a:pt x="228665" y="460509"/>
                </a:lnTo>
                <a:lnTo>
                  <a:pt x="185674" y="453644"/>
                </a:lnTo>
                <a:lnTo>
                  <a:pt x="131063" y="633476"/>
                </a:lnTo>
                <a:lnTo>
                  <a:pt x="0" y="264160"/>
                </a:lnTo>
                <a:lnTo>
                  <a:pt x="323468" y="0"/>
                </a:lnTo>
                <a:lnTo>
                  <a:pt x="268858" y="179705"/>
                </a:lnTo>
                <a:lnTo>
                  <a:pt x="303657" y="184478"/>
                </a:lnTo>
                <a:lnTo>
                  <a:pt x="373409" y="191690"/>
                </a:lnTo>
                <a:lnTo>
                  <a:pt x="443285" y="195798"/>
                </a:lnTo>
                <a:lnTo>
                  <a:pt x="513184" y="196808"/>
                </a:lnTo>
                <a:lnTo>
                  <a:pt x="548110" y="196154"/>
                </a:lnTo>
                <a:lnTo>
                  <a:pt x="617854" y="192531"/>
                </a:lnTo>
                <a:lnTo>
                  <a:pt x="687370" y="185831"/>
                </a:lnTo>
                <a:lnTo>
                  <a:pt x="756557" y="176060"/>
                </a:lnTo>
                <a:lnTo>
                  <a:pt x="825314" y="163225"/>
                </a:lnTo>
                <a:lnTo>
                  <a:pt x="893540" y="147335"/>
                </a:lnTo>
                <a:lnTo>
                  <a:pt x="961135" y="128397"/>
                </a:lnTo>
                <a:lnTo>
                  <a:pt x="1043558" y="399923"/>
                </a:lnTo>
                <a:close/>
              </a:path>
            </a:pathLst>
          </a:custGeom>
          <a:ln w="25907">
            <a:solidFill>
              <a:srgbClr val="FFFFFF"/>
            </a:solidFill>
          </a:ln>
        </p:spPr>
        <p:txBody>
          <a:bodyPr wrap="square" lIns="0" tIns="0" rIns="0" bIns="0" rtlCol="0">
            <a:noAutofit/>
          </a:bodyPr>
          <a:lstStyle/>
          <a:p>
            <a:endParaRPr/>
          </a:p>
        </p:txBody>
      </p:sp>
      <p:sp>
        <p:nvSpPr>
          <p:cNvPr id="9" name="object 9"/>
          <p:cNvSpPr txBox="1"/>
          <p:nvPr/>
        </p:nvSpPr>
        <p:spPr>
          <a:xfrm>
            <a:off x="2575051" y="4254632"/>
            <a:ext cx="1370330" cy="834390"/>
          </a:xfrm>
          <a:prstGeom prst="rect">
            <a:avLst/>
          </a:prstGeom>
        </p:spPr>
        <p:txBody>
          <a:bodyPr vert="horz" wrap="square" lIns="0" tIns="0" rIns="0" bIns="0" rtlCol="0">
            <a:noAutofit/>
          </a:bodyPr>
          <a:lstStyle/>
          <a:p>
            <a:pPr marL="12700" marR="12700" indent="1905" algn="ctr">
              <a:lnSpc>
                <a:spcPct val="100600"/>
              </a:lnSpc>
            </a:pPr>
            <a:r>
              <a:rPr sz="1800" b="1" dirty="0" smtClean="0">
                <a:latin typeface="Tahoma"/>
                <a:cs typeface="Tahoma"/>
              </a:rPr>
              <a:t>Cr</a:t>
            </a:r>
            <a:r>
              <a:rPr sz="1800" b="1" spc="-10" dirty="0" smtClean="0">
                <a:latin typeface="Tahoma"/>
                <a:cs typeface="Tahoma"/>
              </a:rPr>
              <a:t>ed</a:t>
            </a:r>
            <a:r>
              <a:rPr sz="1800" b="1" spc="0" dirty="0" smtClean="0">
                <a:latin typeface="Tahoma"/>
                <a:cs typeface="Tahoma"/>
              </a:rPr>
              <a:t>it Card </a:t>
            </a:r>
            <a:r>
              <a:rPr sz="1800" b="1" spc="-15" dirty="0" smtClean="0">
                <a:latin typeface="Tahoma"/>
                <a:cs typeface="Tahoma"/>
              </a:rPr>
              <a:t>Assi</a:t>
            </a:r>
            <a:r>
              <a:rPr sz="1800" b="1" spc="0" dirty="0" smtClean="0">
                <a:latin typeface="Tahoma"/>
                <a:cs typeface="Tahoma"/>
              </a:rPr>
              <a:t>gn</a:t>
            </a:r>
            <a:r>
              <a:rPr sz="1800" b="1" spc="-10" dirty="0" smtClean="0">
                <a:latin typeface="Tahoma"/>
                <a:cs typeface="Tahoma"/>
              </a:rPr>
              <a:t>ment (CCA)</a:t>
            </a:r>
            <a:endParaRPr sz="1800">
              <a:latin typeface="Tahoma"/>
              <a:cs typeface="Tahoma"/>
            </a:endParaRPr>
          </a:p>
        </p:txBody>
      </p:sp>
      <p:sp>
        <p:nvSpPr>
          <p:cNvPr id="10" name="object 10"/>
          <p:cNvSpPr/>
          <p:nvPr/>
        </p:nvSpPr>
        <p:spPr>
          <a:xfrm>
            <a:off x="2478404" y="2932557"/>
            <a:ext cx="633349" cy="1043304"/>
          </a:xfrm>
          <a:custGeom>
            <a:avLst/>
            <a:gdLst/>
            <a:ahLst/>
            <a:cxnLst/>
            <a:rect l="l" t="t" r="r" b="b"/>
            <a:pathLst>
              <a:path w="633349" h="1043304">
                <a:moveTo>
                  <a:pt x="369188" y="0"/>
                </a:moveTo>
                <a:lnTo>
                  <a:pt x="0" y="131063"/>
                </a:lnTo>
                <a:lnTo>
                  <a:pt x="179831" y="185673"/>
                </a:lnTo>
                <a:lnTo>
                  <a:pt x="172966" y="228646"/>
                </a:lnTo>
                <a:lnTo>
                  <a:pt x="167112" y="271714"/>
                </a:lnTo>
                <a:lnTo>
                  <a:pt x="162269" y="314860"/>
                </a:lnTo>
                <a:lnTo>
                  <a:pt x="158437" y="358065"/>
                </a:lnTo>
                <a:lnTo>
                  <a:pt x="155612" y="401314"/>
                </a:lnTo>
                <a:lnTo>
                  <a:pt x="153795" y="444587"/>
                </a:lnTo>
                <a:lnTo>
                  <a:pt x="153097" y="513050"/>
                </a:lnTo>
                <a:lnTo>
                  <a:pt x="153178" y="531140"/>
                </a:lnTo>
                <a:lnTo>
                  <a:pt x="154375" y="574385"/>
                </a:lnTo>
                <a:lnTo>
                  <a:pt x="156581" y="617664"/>
                </a:lnTo>
                <a:lnTo>
                  <a:pt x="159775" y="660723"/>
                </a:lnTo>
                <a:lnTo>
                  <a:pt x="163976" y="703782"/>
                </a:lnTo>
                <a:lnTo>
                  <a:pt x="169175" y="746744"/>
                </a:lnTo>
                <a:lnTo>
                  <a:pt x="175371" y="789592"/>
                </a:lnTo>
                <a:lnTo>
                  <a:pt x="182564" y="832308"/>
                </a:lnTo>
                <a:lnTo>
                  <a:pt x="190751" y="874875"/>
                </a:lnTo>
                <a:lnTo>
                  <a:pt x="199933" y="917276"/>
                </a:lnTo>
                <a:lnTo>
                  <a:pt x="210106" y="959493"/>
                </a:lnTo>
                <a:lnTo>
                  <a:pt x="221271" y="1001508"/>
                </a:lnTo>
                <a:lnTo>
                  <a:pt x="233425" y="1043304"/>
                </a:lnTo>
                <a:lnTo>
                  <a:pt x="504951" y="960754"/>
                </a:lnTo>
                <a:lnTo>
                  <a:pt x="495121" y="927061"/>
                </a:lnTo>
                <a:lnTo>
                  <a:pt x="486051" y="893197"/>
                </a:lnTo>
                <a:lnTo>
                  <a:pt x="470197" y="825009"/>
                </a:lnTo>
                <a:lnTo>
                  <a:pt x="457396" y="756290"/>
                </a:lnTo>
                <a:lnTo>
                  <a:pt x="447653" y="687142"/>
                </a:lnTo>
                <a:lnTo>
                  <a:pt x="440970" y="617585"/>
                </a:lnTo>
                <a:lnTo>
                  <a:pt x="437368" y="547958"/>
                </a:lnTo>
                <a:lnTo>
                  <a:pt x="436718" y="513050"/>
                </a:lnTo>
                <a:lnTo>
                  <a:pt x="436838" y="478124"/>
                </a:lnTo>
                <a:lnTo>
                  <a:pt x="439391" y="408262"/>
                </a:lnTo>
                <a:lnTo>
                  <a:pt x="445033" y="338473"/>
                </a:lnTo>
                <a:lnTo>
                  <a:pt x="453770" y="268858"/>
                </a:lnTo>
                <a:lnTo>
                  <a:pt x="588751" y="268858"/>
                </a:lnTo>
                <a:lnTo>
                  <a:pt x="369188" y="0"/>
                </a:lnTo>
                <a:close/>
              </a:path>
              <a:path w="633349" h="1043304">
                <a:moveTo>
                  <a:pt x="588751" y="268858"/>
                </a:moveTo>
                <a:lnTo>
                  <a:pt x="453770" y="268858"/>
                </a:lnTo>
                <a:lnTo>
                  <a:pt x="633349" y="323468"/>
                </a:lnTo>
                <a:lnTo>
                  <a:pt x="588751" y="268858"/>
                </a:lnTo>
                <a:close/>
              </a:path>
            </a:pathLst>
          </a:custGeom>
          <a:solidFill>
            <a:srgbClr val="A0A4B4"/>
          </a:solidFill>
        </p:spPr>
        <p:txBody>
          <a:bodyPr wrap="square" lIns="0" tIns="0" rIns="0" bIns="0" rtlCol="0">
            <a:noAutofit/>
          </a:bodyPr>
          <a:lstStyle/>
          <a:p>
            <a:endParaRPr/>
          </a:p>
        </p:txBody>
      </p:sp>
      <p:sp>
        <p:nvSpPr>
          <p:cNvPr id="11" name="object 11"/>
          <p:cNvSpPr/>
          <p:nvPr/>
        </p:nvSpPr>
        <p:spPr>
          <a:xfrm>
            <a:off x="2478404" y="2932557"/>
            <a:ext cx="633349" cy="1043304"/>
          </a:xfrm>
          <a:custGeom>
            <a:avLst/>
            <a:gdLst/>
            <a:ahLst/>
            <a:cxnLst/>
            <a:rect l="l" t="t" r="r" b="b"/>
            <a:pathLst>
              <a:path w="633349" h="1043304">
                <a:moveTo>
                  <a:pt x="233425" y="1043304"/>
                </a:moveTo>
                <a:lnTo>
                  <a:pt x="221271" y="1001508"/>
                </a:lnTo>
                <a:lnTo>
                  <a:pt x="210106" y="959493"/>
                </a:lnTo>
                <a:lnTo>
                  <a:pt x="199933" y="917276"/>
                </a:lnTo>
                <a:lnTo>
                  <a:pt x="190751" y="874875"/>
                </a:lnTo>
                <a:lnTo>
                  <a:pt x="182564" y="832308"/>
                </a:lnTo>
                <a:lnTo>
                  <a:pt x="175371" y="789592"/>
                </a:lnTo>
                <a:lnTo>
                  <a:pt x="169175" y="746744"/>
                </a:lnTo>
                <a:lnTo>
                  <a:pt x="163976" y="703782"/>
                </a:lnTo>
                <a:lnTo>
                  <a:pt x="159775" y="660723"/>
                </a:lnTo>
                <a:lnTo>
                  <a:pt x="156575" y="617585"/>
                </a:lnTo>
                <a:lnTo>
                  <a:pt x="154375" y="574385"/>
                </a:lnTo>
                <a:lnTo>
                  <a:pt x="153178" y="531140"/>
                </a:lnTo>
                <a:lnTo>
                  <a:pt x="152984" y="487868"/>
                </a:lnTo>
                <a:lnTo>
                  <a:pt x="153795" y="444587"/>
                </a:lnTo>
                <a:lnTo>
                  <a:pt x="155612" y="401314"/>
                </a:lnTo>
                <a:lnTo>
                  <a:pt x="158437" y="358065"/>
                </a:lnTo>
                <a:lnTo>
                  <a:pt x="162269" y="314860"/>
                </a:lnTo>
                <a:lnTo>
                  <a:pt x="167112" y="271714"/>
                </a:lnTo>
                <a:lnTo>
                  <a:pt x="172966" y="228646"/>
                </a:lnTo>
                <a:lnTo>
                  <a:pt x="179831" y="185673"/>
                </a:lnTo>
                <a:lnTo>
                  <a:pt x="0" y="131063"/>
                </a:lnTo>
                <a:lnTo>
                  <a:pt x="369188" y="0"/>
                </a:lnTo>
                <a:lnTo>
                  <a:pt x="633349" y="323468"/>
                </a:lnTo>
                <a:lnTo>
                  <a:pt x="453770" y="268858"/>
                </a:lnTo>
                <a:lnTo>
                  <a:pt x="449015" y="303638"/>
                </a:lnTo>
                <a:lnTo>
                  <a:pt x="441826" y="373352"/>
                </a:lnTo>
                <a:lnTo>
                  <a:pt x="437729" y="443190"/>
                </a:lnTo>
                <a:lnTo>
                  <a:pt x="436718" y="513050"/>
                </a:lnTo>
                <a:lnTo>
                  <a:pt x="437368" y="547958"/>
                </a:lnTo>
                <a:lnTo>
                  <a:pt x="440975" y="617664"/>
                </a:lnTo>
                <a:lnTo>
                  <a:pt x="447653" y="687142"/>
                </a:lnTo>
                <a:lnTo>
                  <a:pt x="457396" y="756290"/>
                </a:lnTo>
                <a:lnTo>
                  <a:pt x="470197" y="825009"/>
                </a:lnTo>
                <a:lnTo>
                  <a:pt x="486051" y="893197"/>
                </a:lnTo>
                <a:lnTo>
                  <a:pt x="504951" y="960754"/>
                </a:lnTo>
                <a:lnTo>
                  <a:pt x="233425" y="1043304"/>
                </a:lnTo>
                <a:close/>
              </a:path>
            </a:pathLst>
          </a:custGeom>
          <a:ln w="25908">
            <a:solidFill>
              <a:srgbClr val="FFFFFF"/>
            </a:solidFill>
          </a:ln>
        </p:spPr>
        <p:txBody>
          <a:bodyPr wrap="square" lIns="0" tIns="0" rIns="0" bIns="0" rtlCol="0">
            <a:noAutofit/>
          </a:bodyPr>
          <a:lstStyle/>
          <a:p>
            <a:endParaRPr/>
          </a:p>
        </p:txBody>
      </p:sp>
      <p:sp>
        <p:nvSpPr>
          <p:cNvPr id="12" name="object 12"/>
          <p:cNvSpPr txBox="1"/>
          <p:nvPr/>
        </p:nvSpPr>
        <p:spPr>
          <a:xfrm>
            <a:off x="2573527" y="1782704"/>
            <a:ext cx="1374140" cy="834390"/>
          </a:xfrm>
          <a:prstGeom prst="rect">
            <a:avLst/>
          </a:prstGeom>
        </p:spPr>
        <p:txBody>
          <a:bodyPr vert="horz" wrap="square" lIns="0" tIns="0" rIns="0" bIns="0" rtlCol="0">
            <a:noAutofit/>
          </a:bodyPr>
          <a:lstStyle/>
          <a:p>
            <a:pPr marL="12700" marR="12700" indent="0" algn="ctr">
              <a:lnSpc>
                <a:spcPct val="100600"/>
              </a:lnSpc>
            </a:pPr>
            <a:r>
              <a:rPr sz="1800" b="1" spc="-10" dirty="0" smtClean="0">
                <a:latin typeface="Tahoma"/>
                <a:cs typeface="Tahoma"/>
              </a:rPr>
              <a:t>Transact</a:t>
            </a:r>
            <a:r>
              <a:rPr sz="1800" b="1" spc="-15" dirty="0" smtClean="0">
                <a:latin typeface="Tahoma"/>
                <a:cs typeface="Tahoma"/>
              </a:rPr>
              <a:t>i</a:t>
            </a:r>
            <a:r>
              <a:rPr sz="1800" b="1" spc="0" dirty="0" smtClean="0">
                <a:latin typeface="Tahoma"/>
                <a:cs typeface="Tahoma"/>
              </a:rPr>
              <a:t>on Mo</a:t>
            </a:r>
            <a:r>
              <a:rPr sz="1800" b="1" spc="-10" dirty="0" smtClean="0">
                <a:latin typeface="Tahoma"/>
                <a:cs typeface="Tahoma"/>
              </a:rPr>
              <a:t>ni</a:t>
            </a:r>
            <a:r>
              <a:rPr sz="1800" b="1" spc="-20" dirty="0" smtClean="0">
                <a:latin typeface="Tahoma"/>
                <a:cs typeface="Tahoma"/>
              </a:rPr>
              <a:t>t</a:t>
            </a:r>
            <a:r>
              <a:rPr sz="1800" b="1" spc="0" dirty="0" smtClean="0">
                <a:latin typeface="Tahoma"/>
                <a:cs typeface="Tahoma"/>
              </a:rPr>
              <a:t>o</a:t>
            </a:r>
            <a:r>
              <a:rPr sz="1800" b="1" spc="-10" dirty="0" smtClean="0">
                <a:latin typeface="Tahoma"/>
                <a:cs typeface="Tahoma"/>
              </a:rPr>
              <a:t>ring (W</a:t>
            </a:r>
            <a:r>
              <a:rPr sz="1800" b="1" spc="0" dirty="0" smtClean="0">
                <a:latin typeface="Tahoma"/>
                <a:cs typeface="Tahoma"/>
              </a:rPr>
              <a:t>FA)</a:t>
            </a:r>
            <a:endParaRPr sz="1800">
              <a:latin typeface="Tahoma"/>
              <a:cs typeface="Tahoma"/>
            </a:endParaRPr>
          </a:p>
        </p:txBody>
      </p:sp>
      <p:sp>
        <p:nvSpPr>
          <p:cNvPr id="13" name="object 13"/>
          <p:cNvSpPr/>
          <p:nvPr/>
        </p:nvSpPr>
        <p:spPr>
          <a:xfrm>
            <a:off x="3954145" y="1414652"/>
            <a:ext cx="976314" cy="633476"/>
          </a:xfrm>
          <a:custGeom>
            <a:avLst/>
            <a:gdLst/>
            <a:ahLst/>
            <a:cxnLst/>
            <a:rect l="l" t="t" r="r" b="b"/>
            <a:pathLst>
              <a:path w="976314" h="633476">
                <a:moveTo>
                  <a:pt x="961085" y="436667"/>
                </a:moveTo>
                <a:lnTo>
                  <a:pt x="530374" y="436667"/>
                </a:lnTo>
                <a:lnTo>
                  <a:pt x="565320" y="436786"/>
                </a:lnTo>
                <a:lnTo>
                  <a:pt x="600273" y="437677"/>
                </a:lnTo>
                <a:lnTo>
                  <a:pt x="670149" y="441785"/>
                </a:lnTo>
                <a:lnTo>
                  <a:pt x="739901" y="448997"/>
                </a:lnTo>
                <a:lnTo>
                  <a:pt x="774700" y="453771"/>
                </a:lnTo>
                <a:lnTo>
                  <a:pt x="720089" y="633476"/>
                </a:lnTo>
                <a:lnTo>
                  <a:pt x="961085" y="436667"/>
                </a:lnTo>
                <a:close/>
              </a:path>
              <a:path w="976314" h="633476">
                <a:moveTo>
                  <a:pt x="555562" y="152989"/>
                </a:moveTo>
                <a:lnTo>
                  <a:pt x="512274" y="153186"/>
                </a:lnTo>
                <a:lnTo>
                  <a:pt x="469014" y="154387"/>
                </a:lnTo>
                <a:lnTo>
                  <a:pt x="425799" y="156591"/>
                </a:lnTo>
                <a:lnTo>
                  <a:pt x="382647" y="159796"/>
                </a:lnTo>
                <a:lnTo>
                  <a:pt x="339575" y="164003"/>
                </a:lnTo>
                <a:lnTo>
                  <a:pt x="296601" y="169210"/>
                </a:lnTo>
                <a:lnTo>
                  <a:pt x="253743" y="175415"/>
                </a:lnTo>
                <a:lnTo>
                  <a:pt x="211018" y="182618"/>
                </a:lnTo>
                <a:lnTo>
                  <a:pt x="168443" y="190816"/>
                </a:lnTo>
                <a:lnTo>
                  <a:pt x="126036" y="200011"/>
                </a:lnTo>
                <a:lnTo>
                  <a:pt x="83815" y="210199"/>
                </a:lnTo>
                <a:lnTo>
                  <a:pt x="41797" y="221380"/>
                </a:lnTo>
                <a:lnTo>
                  <a:pt x="0" y="233552"/>
                </a:lnTo>
                <a:lnTo>
                  <a:pt x="82422" y="505079"/>
                </a:lnTo>
                <a:lnTo>
                  <a:pt x="116135" y="495229"/>
                </a:lnTo>
                <a:lnTo>
                  <a:pt x="150018" y="486140"/>
                </a:lnTo>
                <a:lnTo>
                  <a:pt x="218244" y="470250"/>
                </a:lnTo>
                <a:lnTo>
                  <a:pt x="287001" y="457415"/>
                </a:lnTo>
                <a:lnTo>
                  <a:pt x="356188" y="447644"/>
                </a:lnTo>
                <a:lnTo>
                  <a:pt x="425703" y="440944"/>
                </a:lnTo>
                <a:lnTo>
                  <a:pt x="495448" y="437321"/>
                </a:lnTo>
                <a:lnTo>
                  <a:pt x="530374" y="436667"/>
                </a:lnTo>
                <a:lnTo>
                  <a:pt x="961085" y="436667"/>
                </a:lnTo>
                <a:lnTo>
                  <a:pt x="1043558" y="369316"/>
                </a:lnTo>
                <a:lnTo>
                  <a:pt x="976314" y="179832"/>
                </a:lnTo>
                <a:lnTo>
                  <a:pt x="857884" y="179832"/>
                </a:lnTo>
                <a:lnTo>
                  <a:pt x="814893" y="172966"/>
                </a:lnTo>
                <a:lnTo>
                  <a:pt x="771806" y="167112"/>
                </a:lnTo>
                <a:lnTo>
                  <a:pt x="728641" y="162270"/>
                </a:lnTo>
                <a:lnTo>
                  <a:pt x="685417" y="158438"/>
                </a:lnTo>
                <a:lnTo>
                  <a:pt x="642151" y="155614"/>
                </a:lnTo>
                <a:lnTo>
                  <a:pt x="598860" y="153799"/>
                </a:lnTo>
                <a:lnTo>
                  <a:pt x="555562" y="152989"/>
                </a:lnTo>
                <a:close/>
              </a:path>
              <a:path w="976314" h="633476">
                <a:moveTo>
                  <a:pt x="912494" y="0"/>
                </a:moveTo>
                <a:lnTo>
                  <a:pt x="857884" y="179832"/>
                </a:lnTo>
                <a:lnTo>
                  <a:pt x="976314" y="179832"/>
                </a:lnTo>
                <a:lnTo>
                  <a:pt x="912494" y="0"/>
                </a:lnTo>
                <a:close/>
              </a:path>
            </a:pathLst>
          </a:custGeom>
          <a:solidFill>
            <a:srgbClr val="A0A4B4"/>
          </a:solidFill>
        </p:spPr>
        <p:txBody>
          <a:bodyPr wrap="square" lIns="0" tIns="0" rIns="0" bIns="0" rtlCol="0">
            <a:noAutofit/>
          </a:bodyPr>
          <a:lstStyle/>
          <a:p>
            <a:endParaRPr/>
          </a:p>
        </p:txBody>
      </p:sp>
      <p:sp>
        <p:nvSpPr>
          <p:cNvPr id="14" name="object 14"/>
          <p:cNvSpPr/>
          <p:nvPr/>
        </p:nvSpPr>
        <p:spPr>
          <a:xfrm>
            <a:off x="3954145" y="1414652"/>
            <a:ext cx="1043558" cy="633476"/>
          </a:xfrm>
          <a:custGeom>
            <a:avLst/>
            <a:gdLst/>
            <a:ahLst/>
            <a:cxnLst/>
            <a:rect l="l" t="t" r="r" b="b"/>
            <a:pathLst>
              <a:path w="1043558" h="633476">
                <a:moveTo>
                  <a:pt x="0" y="233552"/>
                </a:moveTo>
                <a:lnTo>
                  <a:pt x="41797" y="221380"/>
                </a:lnTo>
                <a:lnTo>
                  <a:pt x="83815" y="210199"/>
                </a:lnTo>
                <a:lnTo>
                  <a:pt x="126036" y="200011"/>
                </a:lnTo>
                <a:lnTo>
                  <a:pt x="168443" y="190816"/>
                </a:lnTo>
                <a:lnTo>
                  <a:pt x="211018" y="182618"/>
                </a:lnTo>
                <a:lnTo>
                  <a:pt x="253743" y="175415"/>
                </a:lnTo>
                <a:lnTo>
                  <a:pt x="296601" y="169210"/>
                </a:lnTo>
                <a:lnTo>
                  <a:pt x="339575" y="164003"/>
                </a:lnTo>
                <a:lnTo>
                  <a:pt x="382647" y="159796"/>
                </a:lnTo>
                <a:lnTo>
                  <a:pt x="425799" y="156591"/>
                </a:lnTo>
                <a:lnTo>
                  <a:pt x="469014" y="154387"/>
                </a:lnTo>
                <a:lnTo>
                  <a:pt x="512274" y="153186"/>
                </a:lnTo>
                <a:lnTo>
                  <a:pt x="555562" y="152989"/>
                </a:lnTo>
                <a:lnTo>
                  <a:pt x="598860" y="153799"/>
                </a:lnTo>
                <a:lnTo>
                  <a:pt x="642151" y="155614"/>
                </a:lnTo>
                <a:lnTo>
                  <a:pt x="685417" y="158438"/>
                </a:lnTo>
                <a:lnTo>
                  <a:pt x="728641" y="162270"/>
                </a:lnTo>
                <a:lnTo>
                  <a:pt x="771806" y="167112"/>
                </a:lnTo>
                <a:lnTo>
                  <a:pt x="814893" y="172966"/>
                </a:lnTo>
                <a:lnTo>
                  <a:pt x="857884" y="179832"/>
                </a:lnTo>
                <a:lnTo>
                  <a:pt x="912494" y="0"/>
                </a:lnTo>
                <a:lnTo>
                  <a:pt x="1043558" y="369316"/>
                </a:lnTo>
                <a:lnTo>
                  <a:pt x="720089" y="633476"/>
                </a:lnTo>
                <a:lnTo>
                  <a:pt x="774700" y="453771"/>
                </a:lnTo>
                <a:lnTo>
                  <a:pt x="739901" y="448997"/>
                </a:lnTo>
                <a:lnTo>
                  <a:pt x="670149" y="441785"/>
                </a:lnTo>
                <a:lnTo>
                  <a:pt x="600273" y="437677"/>
                </a:lnTo>
                <a:lnTo>
                  <a:pt x="530374" y="436667"/>
                </a:lnTo>
                <a:lnTo>
                  <a:pt x="495448" y="437321"/>
                </a:lnTo>
                <a:lnTo>
                  <a:pt x="425703" y="440944"/>
                </a:lnTo>
                <a:lnTo>
                  <a:pt x="356188" y="447644"/>
                </a:lnTo>
                <a:lnTo>
                  <a:pt x="287001" y="457415"/>
                </a:lnTo>
                <a:lnTo>
                  <a:pt x="218244" y="470250"/>
                </a:lnTo>
                <a:lnTo>
                  <a:pt x="150018" y="486140"/>
                </a:lnTo>
                <a:lnTo>
                  <a:pt x="82422" y="505079"/>
                </a:lnTo>
                <a:lnTo>
                  <a:pt x="0" y="233552"/>
                </a:lnTo>
                <a:close/>
              </a:path>
            </a:pathLst>
          </a:custGeom>
          <a:ln w="25908">
            <a:solidFill>
              <a:srgbClr val="FFFFFF"/>
            </a:solidFill>
          </a:ln>
        </p:spPr>
        <p:txBody>
          <a:bodyPr wrap="square" lIns="0" tIns="0" rIns="0" bIns="0" rtlCol="0">
            <a:noAutofit/>
          </a:bodyPr>
          <a:lstStyle/>
          <a:p>
            <a:endParaRPr/>
          </a:p>
        </p:txBody>
      </p:sp>
      <p:sp>
        <p:nvSpPr>
          <p:cNvPr id="15" name="object 15"/>
          <p:cNvSpPr txBox="1"/>
          <p:nvPr/>
        </p:nvSpPr>
        <p:spPr>
          <a:xfrm>
            <a:off x="3777234" y="3012313"/>
            <a:ext cx="1384300" cy="833755"/>
          </a:xfrm>
          <a:prstGeom prst="rect">
            <a:avLst/>
          </a:prstGeom>
        </p:spPr>
        <p:txBody>
          <a:bodyPr vert="horz" wrap="square" lIns="0" tIns="0" rIns="0" bIns="0" rtlCol="0">
            <a:noAutofit/>
          </a:bodyPr>
          <a:lstStyle/>
          <a:p>
            <a:pPr marL="12700" marR="12700" indent="-635" algn="ctr">
              <a:lnSpc>
                <a:spcPct val="100000"/>
              </a:lnSpc>
            </a:pPr>
            <a:r>
              <a:rPr sz="1800" b="1" dirty="0" smtClean="0">
                <a:solidFill>
                  <a:srgbClr val="FF0000"/>
                </a:solidFill>
                <a:latin typeface="Arial"/>
                <a:cs typeface="Arial"/>
              </a:rPr>
              <a:t>I</a:t>
            </a:r>
            <a:r>
              <a:rPr sz="1800" b="1" spc="5" dirty="0" smtClean="0">
                <a:solidFill>
                  <a:srgbClr val="FF0000"/>
                </a:solidFill>
                <a:latin typeface="Arial"/>
                <a:cs typeface="Arial"/>
              </a:rPr>
              <a:t>n</a:t>
            </a:r>
            <a:r>
              <a:rPr sz="1800" b="1" spc="0" dirty="0" smtClean="0">
                <a:solidFill>
                  <a:srgbClr val="FF0000"/>
                </a:solidFill>
                <a:latin typeface="Arial"/>
                <a:cs typeface="Arial"/>
              </a:rPr>
              <a:t>te</a:t>
            </a:r>
            <a:r>
              <a:rPr sz="1800" b="1" spc="-10" dirty="0" smtClean="0">
                <a:solidFill>
                  <a:srgbClr val="FF0000"/>
                </a:solidFill>
                <a:latin typeface="Arial"/>
                <a:cs typeface="Arial"/>
              </a:rPr>
              <a:t>r</a:t>
            </a:r>
            <a:r>
              <a:rPr sz="1800" b="1" spc="0" dirty="0" smtClean="0">
                <a:solidFill>
                  <a:srgbClr val="FF0000"/>
                </a:solidFill>
                <a:latin typeface="Arial"/>
                <a:cs typeface="Arial"/>
              </a:rPr>
              <a:t>nal Control Off</a:t>
            </a:r>
            <a:r>
              <a:rPr sz="1800" b="1" spc="5" dirty="0" smtClean="0">
                <a:solidFill>
                  <a:srgbClr val="FF0000"/>
                </a:solidFill>
                <a:latin typeface="Arial"/>
                <a:cs typeface="Arial"/>
              </a:rPr>
              <a:t>i</a:t>
            </a:r>
            <a:r>
              <a:rPr sz="1800" b="1" spc="0" dirty="0" smtClean="0">
                <a:solidFill>
                  <a:srgbClr val="FF0000"/>
                </a:solidFill>
                <a:latin typeface="Arial"/>
                <a:cs typeface="Arial"/>
              </a:rPr>
              <a:t>c</a:t>
            </a:r>
            <a:r>
              <a:rPr sz="1800" b="1" spc="-10" dirty="0" smtClean="0">
                <a:solidFill>
                  <a:srgbClr val="FF0000"/>
                </a:solidFill>
                <a:latin typeface="Arial"/>
                <a:cs typeface="Arial"/>
              </a:rPr>
              <a:t>e</a:t>
            </a:r>
            <a:r>
              <a:rPr sz="1800" b="1" spc="0" dirty="0" smtClean="0">
                <a:solidFill>
                  <a:srgbClr val="FF0000"/>
                </a:solidFill>
                <a:latin typeface="Arial"/>
                <a:cs typeface="Arial"/>
              </a:rPr>
              <a:t>r (ICO)</a:t>
            </a:r>
            <a:endParaRPr sz="1800">
              <a:latin typeface="Arial"/>
              <a:cs typeface="Arial"/>
            </a:endParaRPr>
          </a:p>
        </p:txBody>
      </p:sp>
      <p:sp>
        <p:nvSpPr>
          <p:cNvPr id="17" name="object 17"/>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18" name="object 18"/>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21</a:t>
            </a:fld>
            <a:endParaRPr sz="1100">
              <a:latin typeface="Arial"/>
              <a:cs typeface="Arial"/>
            </a:endParaRPr>
          </a:p>
        </p:txBody>
      </p:sp>
      <p:sp>
        <p:nvSpPr>
          <p:cNvPr id="16" name="object 16"/>
          <p:cNvSpPr txBox="1"/>
          <p:nvPr/>
        </p:nvSpPr>
        <p:spPr>
          <a:xfrm>
            <a:off x="993444" y="5594807"/>
            <a:ext cx="7100570" cy="651510"/>
          </a:xfrm>
          <a:prstGeom prst="rect">
            <a:avLst/>
          </a:prstGeom>
        </p:spPr>
        <p:txBody>
          <a:bodyPr vert="horz" wrap="square" lIns="0" tIns="0" rIns="0" bIns="0" rtlCol="0">
            <a:noAutofit/>
          </a:bodyPr>
          <a:lstStyle/>
          <a:p>
            <a:pPr marL="12700" marR="12700">
              <a:lnSpc>
                <a:spcPct val="100000"/>
              </a:lnSpc>
            </a:pPr>
            <a:r>
              <a:rPr sz="1400" b="1" dirty="0" smtClean="0">
                <a:latin typeface="Arial"/>
                <a:cs typeface="Arial"/>
              </a:rPr>
              <a:t>I</a:t>
            </a:r>
            <a:r>
              <a:rPr sz="1400" b="1" spc="-10" dirty="0" smtClean="0">
                <a:latin typeface="Arial"/>
                <a:cs typeface="Arial"/>
              </a:rPr>
              <a:t>C</a:t>
            </a:r>
            <a:r>
              <a:rPr sz="1400" b="1" spc="0" dirty="0" smtClean="0">
                <a:latin typeface="Arial"/>
                <a:cs typeface="Arial"/>
              </a:rPr>
              <a:t>Os</a:t>
            </a:r>
            <a:r>
              <a:rPr sz="1400" b="1" spc="-20" dirty="0" smtClean="0">
                <a:latin typeface="Arial"/>
                <a:cs typeface="Arial"/>
              </a:rPr>
              <a:t> </a:t>
            </a:r>
            <a:r>
              <a:rPr sz="1400" spc="0" dirty="0" smtClean="0">
                <a:latin typeface="Arial"/>
                <a:cs typeface="Arial"/>
              </a:rPr>
              <a:t>are</a:t>
            </a:r>
            <a:r>
              <a:rPr sz="1400" spc="-20" dirty="0" smtClean="0">
                <a:latin typeface="Arial"/>
                <a:cs typeface="Arial"/>
              </a:rPr>
              <a:t> </a:t>
            </a:r>
            <a:r>
              <a:rPr sz="1400" spc="0" dirty="0" smtClean="0">
                <a:latin typeface="Arial"/>
                <a:cs typeface="Arial"/>
              </a:rPr>
              <a:t>at</a:t>
            </a:r>
            <a:r>
              <a:rPr sz="1400" spc="-15"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center</a:t>
            </a:r>
            <a:r>
              <a:rPr sz="1400" spc="-45" dirty="0" smtClean="0">
                <a:latin typeface="Arial"/>
                <a:cs typeface="Arial"/>
              </a:rPr>
              <a:t> </a:t>
            </a:r>
            <a:r>
              <a:rPr sz="1400" spc="0" dirty="0" smtClean="0">
                <a:latin typeface="Arial"/>
                <a:cs typeface="Arial"/>
              </a:rPr>
              <a:t>of</a:t>
            </a:r>
            <a:r>
              <a:rPr sz="1400" spc="-5" dirty="0" smtClean="0">
                <a:latin typeface="Arial"/>
                <a:cs typeface="Arial"/>
              </a:rPr>
              <a:t> </a:t>
            </a:r>
            <a:r>
              <a:rPr sz="1400" spc="0" dirty="0" smtClean="0">
                <a:latin typeface="Arial"/>
                <a:cs typeface="Arial"/>
              </a:rPr>
              <a:t>ad</a:t>
            </a:r>
            <a:r>
              <a:rPr sz="1400" spc="-10" dirty="0" smtClean="0">
                <a:latin typeface="Arial"/>
                <a:cs typeface="Arial"/>
              </a:rPr>
              <a:t>m</a:t>
            </a:r>
            <a:r>
              <a:rPr sz="1400" spc="0" dirty="0" smtClean="0">
                <a:latin typeface="Arial"/>
                <a:cs typeface="Arial"/>
              </a:rPr>
              <a:t>inistra</a:t>
            </a:r>
            <a:r>
              <a:rPr sz="1400" spc="-10" dirty="0" smtClean="0">
                <a:latin typeface="Arial"/>
                <a:cs typeface="Arial"/>
              </a:rPr>
              <a:t>t</a:t>
            </a:r>
            <a:r>
              <a:rPr sz="1400" spc="0" dirty="0" smtClean="0">
                <a:latin typeface="Arial"/>
                <a:cs typeface="Arial"/>
              </a:rPr>
              <a:t>ion</a:t>
            </a:r>
            <a:r>
              <a:rPr sz="1400" spc="-45" dirty="0" smtClean="0">
                <a:latin typeface="Arial"/>
                <a:cs typeface="Arial"/>
              </a:rPr>
              <a:t> </a:t>
            </a:r>
            <a:r>
              <a:rPr sz="1400" spc="-10" dirty="0" smtClean="0">
                <a:latin typeface="Arial"/>
                <a:cs typeface="Arial"/>
              </a:rPr>
              <a:t>m</a:t>
            </a:r>
            <a:r>
              <a:rPr sz="1400" spc="0" dirty="0" smtClean="0">
                <a:latin typeface="Arial"/>
                <a:cs typeface="Arial"/>
              </a:rPr>
              <a:t>onitoring</a:t>
            </a:r>
            <a:r>
              <a:rPr sz="1400" spc="-45" dirty="0" smtClean="0">
                <a:latin typeface="Arial"/>
                <a:cs typeface="Arial"/>
              </a:rPr>
              <a:t> </a:t>
            </a:r>
            <a:r>
              <a:rPr sz="1400" spc="0" dirty="0" smtClean="0">
                <a:latin typeface="Arial"/>
                <a:cs typeface="Arial"/>
              </a:rPr>
              <a:t>in</a:t>
            </a:r>
            <a:r>
              <a:rPr sz="1400" spc="-10"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15"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need</a:t>
            </a:r>
            <a:r>
              <a:rPr sz="1400" spc="-15"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be</a:t>
            </a:r>
            <a:r>
              <a:rPr sz="1400" spc="-10" dirty="0" smtClean="0">
                <a:latin typeface="Arial"/>
                <a:cs typeface="Arial"/>
              </a:rPr>
              <a:t> </a:t>
            </a:r>
            <a:r>
              <a:rPr sz="1400" spc="0" dirty="0" smtClean="0">
                <a:latin typeface="Arial"/>
                <a:cs typeface="Arial"/>
              </a:rPr>
              <a:t>infor</a:t>
            </a:r>
            <a:r>
              <a:rPr sz="1400" spc="-10" dirty="0" smtClean="0">
                <a:latin typeface="Arial"/>
                <a:cs typeface="Arial"/>
              </a:rPr>
              <a:t>m</a:t>
            </a:r>
            <a:r>
              <a:rPr sz="1400" spc="0" dirty="0" smtClean="0">
                <a:latin typeface="Arial"/>
                <a:cs typeface="Arial"/>
              </a:rPr>
              <a:t>ed</a:t>
            </a:r>
            <a:r>
              <a:rPr sz="1400" spc="-40" dirty="0" smtClean="0">
                <a:latin typeface="Arial"/>
                <a:cs typeface="Arial"/>
              </a:rPr>
              <a:t> </a:t>
            </a:r>
            <a:r>
              <a:rPr sz="1400" spc="0" dirty="0" smtClean="0">
                <a:latin typeface="Arial"/>
                <a:cs typeface="Arial"/>
              </a:rPr>
              <a:t>about ASA,</a:t>
            </a:r>
            <a:r>
              <a:rPr sz="1400" spc="-5" dirty="0" smtClean="0">
                <a:latin typeface="Arial"/>
                <a:cs typeface="Arial"/>
              </a:rPr>
              <a:t> </a:t>
            </a:r>
            <a:r>
              <a:rPr sz="1400" spc="15" dirty="0" smtClean="0">
                <a:latin typeface="Arial"/>
                <a:cs typeface="Arial"/>
              </a:rPr>
              <a:t>W</a:t>
            </a:r>
            <a:r>
              <a:rPr sz="1400" spc="-80" dirty="0" smtClean="0">
                <a:latin typeface="Arial"/>
                <a:cs typeface="Arial"/>
              </a:rPr>
              <a:t>F</a:t>
            </a:r>
            <a:r>
              <a:rPr sz="1400" spc="0" dirty="0" smtClean="0">
                <a:latin typeface="Arial"/>
                <a:cs typeface="Arial"/>
              </a:rPr>
              <a:t>A,</a:t>
            </a:r>
            <a:r>
              <a:rPr sz="1400" spc="-40" dirty="0" smtClean="0">
                <a:latin typeface="Arial"/>
                <a:cs typeface="Arial"/>
              </a:rPr>
              <a:t> </a:t>
            </a:r>
            <a:r>
              <a:rPr sz="1400" spc="0" dirty="0" smtClean="0">
                <a:latin typeface="Arial"/>
                <a:cs typeface="Arial"/>
              </a:rPr>
              <a:t>E</a:t>
            </a:r>
            <a:r>
              <a:rPr sz="1400" spc="-10" dirty="0" smtClean="0">
                <a:latin typeface="Arial"/>
                <a:cs typeface="Arial"/>
              </a:rPr>
              <a:t>D</a:t>
            </a:r>
            <a:r>
              <a:rPr sz="1400" spc="0" dirty="0" smtClean="0">
                <a:latin typeface="Arial"/>
                <a:cs typeface="Arial"/>
              </a:rPr>
              <a:t>A,</a:t>
            </a:r>
            <a:r>
              <a:rPr sz="1400" spc="5" dirty="0" smtClean="0">
                <a:latin typeface="Arial"/>
                <a:cs typeface="Arial"/>
              </a:rPr>
              <a:t> </a:t>
            </a:r>
            <a:r>
              <a:rPr sz="1400" spc="0" dirty="0" smtClean="0">
                <a:latin typeface="Arial"/>
                <a:cs typeface="Arial"/>
              </a:rPr>
              <a:t>and</a:t>
            </a:r>
            <a:r>
              <a:rPr sz="1400" spc="-15" dirty="0" smtClean="0">
                <a:latin typeface="Arial"/>
                <a:cs typeface="Arial"/>
              </a:rPr>
              <a:t> </a:t>
            </a:r>
            <a:r>
              <a:rPr sz="1400" spc="-10" dirty="0" smtClean="0">
                <a:latin typeface="Arial"/>
                <a:cs typeface="Arial"/>
              </a:rPr>
              <a:t>CC</a:t>
            </a:r>
            <a:r>
              <a:rPr sz="1400" spc="0" dirty="0" smtClean="0">
                <a:latin typeface="Arial"/>
                <a:cs typeface="Arial"/>
              </a:rPr>
              <a:t>A</a:t>
            </a:r>
            <a:r>
              <a:rPr sz="1400" spc="-70" dirty="0" smtClean="0">
                <a:latin typeface="Arial"/>
                <a:cs typeface="Arial"/>
              </a:rPr>
              <a:t> </a:t>
            </a:r>
            <a:r>
              <a:rPr sz="1400" spc="0" dirty="0" smtClean="0">
                <a:latin typeface="Arial"/>
                <a:cs typeface="Arial"/>
              </a:rPr>
              <a:t>duties,</a:t>
            </a:r>
            <a:r>
              <a:rPr sz="1400" spc="-30" dirty="0" smtClean="0">
                <a:latin typeface="Arial"/>
                <a:cs typeface="Arial"/>
              </a:rPr>
              <a:t> </a:t>
            </a:r>
            <a:r>
              <a:rPr sz="1400" spc="0" dirty="0" smtClean="0">
                <a:latin typeface="Arial"/>
                <a:cs typeface="Arial"/>
              </a:rPr>
              <a:t>at</a:t>
            </a:r>
            <a:r>
              <a:rPr sz="1400" spc="-15" dirty="0" smtClean="0">
                <a:latin typeface="Arial"/>
                <a:cs typeface="Arial"/>
              </a:rPr>
              <a:t> </a:t>
            </a:r>
            <a:r>
              <a:rPr sz="1400" spc="0" dirty="0" smtClean="0">
                <a:latin typeface="Arial"/>
                <a:cs typeface="Arial"/>
              </a:rPr>
              <a:t>each</a:t>
            </a:r>
            <a:r>
              <a:rPr sz="1400" spc="-30" dirty="0" smtClean="0">
                <a:latin typeface="Arial"/>
                <a:cs typeface="Arial"/>
              </a:rPr>
              <a:t> </a:t>
            </a:r>
            <a:r>
              <a:rPr sz="1400" spc="0" dirty="0" smtClean="0">
                <a:latin typeface="Arial"/>
                <a:cs typeface="Arial"/>
              </a:rPr>
              <a:t>agenc</a:t>
            </a:r>
            <a:r>
              <a:rPr sz="1400" spc="-125" dirty="0" smtClean="0">
                <a:latin typeface="Arial"/>
                <a:cs typeface="Arial"/>
              </a:rPr>
              <a:t>y</a:t>
            </a:r>
            <a:r>
              <a:rPr sz="1400" spc="0" dirty="0" smtClean="0">
                <a:latin typeface="Arial"/>
                <a:cs typeface="Arial"/>
              </a:rPr>
              <a:t>,</a:t>
            </a:r>
            <a:r>
              <a:rPr sz="1400" spc="-1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ensure</a:t>
            </a:r>
            <a:r>
              <a:rPr sz="1400" spc="-30" dirty="0" smtClean="0">
                <a:latin typeface="Arial"/>
                <a:cs typeface="Arial"/>
              </a:rPr>
              <a:t> </a:t>
            </a:r>
            <a:r>
              <a:rPr sz="1400" spc="0" dirty="0" smtClean="0">
                <a:latin typeface="Arial"/>
                <a:cs typeface="Arial"/>
              </a:rPr>
              <a:t>appropri</a:t>
            </a:r>
            <a:r>
              <a:rPr sz="1400" spc="-15" dirty="0" smtClean="0">
                <a:latin typeface="Arial"/>
                <a:cs typeface="Arial"/>
              </a:rPr>
              <a:t>a</a:t>
            </a:r>
            <a:r>
              <a:rPr sz="1400" spc="0" dirty="0" smtClean="0">
                <a:latin typeface="Arial"/>
                <a:cs typeface="Arial"/>
              </a:rPr>
              <a:t>te</a:t>
            </a:r>
            <a:r>
              <a:rPr sz="1400" spc="-55" dirty="0" smtClean="0">
                <a:latin typeface="Arial"/>
                <a:cs typeface="Arial"/>
              </a:rPr>
              <a:t> </a:t>
            </a:r>
            <a:r>
              <a:rPr sz="1400" spc="0" dirty="0" smtClean="0">
                <a:latin typeface="Arial"/>
                <a:cs typeface="Arial"/>
              </a:rPr>
              <a:t>coordinati</a:t>
            </a:r>
            <a:r>
              <a:rPr sz="1400" spc="-10" dirty="0" smtClean="0">
                <a:latin typeface="Arial"/>
                <a:cs typeface="Arial"/>
              </a:rPr>
              <a:t>o</a:t>
            </a:r>
            <a:r>
              <a:rPr sz="1400" spc="0" dirty="0" smtClean="0">
                <a:latin typeface="Arial"/>
                <a:cs typeface="Arial"/>
              </a:rPr>
              <a:t>n</a:t>
            </a:r>
            <a:r>
              <a:rPr sz="1400" spc="-45" dirty="0" smtClean="0">
                <a:latin typeface="Arial"/>
                <a:cs typeface="Arial"/>
              </a:rPr>
              <a:t> </a:t>
            </a:r>
            <a:r>
              <a:rPr sz="1400" spc="0" dirty="0" smtClean="0">
                <a:latin typeface="Arial"/>
                <a:cs typeface="Arial"/>
              </a:rPr>
              <a:t>of acti</a:t>
            </a:r>
            <a:r>
              <a:rPr sz="1400" spc="-20" dirty="0" smtClean="0">
                <a:latin typeface="Arial"/>
                <a:cs typeface="Arial"/>
              </a:rPr>
              <a:t>v</a:t>
            </a:r>
            <a:r>
              <a:rPr sz="1400" spc="0" dirty="0" smtClean="0">
                <a:latin typeface="Arial"/>
                <a:cs typeface="Arial"/>
              </a:rPr>
              <a:t>ities,</a:t>
            </a:r>
            <a:r>
              <a:rPr sz="1400" spc="-4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enable</a:t>
            </a:r>
            <a:r>
              <a:rPr sz="1400" spc="-15" dirty="0" smtClean="0">
                <a:latin typeface="Arial"/>
                <a:cs typeface="Arial"/>
              </a:rPr>
              <a:t> </a:t>
            </a:r>
            <a:r>
              <a:rPr sz="1400" spc="0" dirty="0" smtClean="0">
                <a:latin typeface="Arial"/>
                <a:cs typeface="Arial"/>
              </a:rPr>
              <a:t>succe</a:t>
            </a:r>
            <a:r>
              <a:rPr sz="1400" spc="-10" dirty="0" smtClean="0">
                <a:latin typeface="Arial"/>
                <a:cs typeface="Arial"/>
              </a:rPr>
              <a:t>s</a:t>
            </a:r>
            <a:r>
              <a:rPr sz="1400" spc="0" dirty="0" smtClean="0">
                <a:latin typeface="Arial"/>
                <a:cs typeface="Arial"/>
              </a:rPr>
              <a:t>s</a:t>
            </a:r>
            <a:r>
              <a:rPr sz="1400" spc="-10" dirty="0" smtClean="0">
                <a:latin typeface="Arial"/>
                <a:cs typeface="Arial"/>
              </a:rPr>
              <a:t>f</a:t>
            </a:r>
            <a:r>
              <a:rPr sz="1400" spc="-15" dirty="0" smtClean="0">
                <a:latin typeface="Arial"/>
                <a:cs typeface="Arial"/>
              </a:rPr>
              <a:t>u</a:t>
            </a:r>
            <a:r>
              <a:rPr sz="1400" spc="0" dirty="0" smtClean="0">
                <a:latin typeface="Arial"/>
                <a:cs typeface="Arial"/>
              </a:rPr>
              <a:t>l</a:t>
            </a:r>
            <a:r>
              <a:rPr sz="1400" spc="-30" dirty="0" smtClean="0">
                <a:latin typeface="Arial"/>
                <a:cs typeface="Arial"/>
              </a:rPr>
              <a:t> </a:t>
            </a:r>
            <a:r>
              <a:rPr sz="1400" spc="0" dirty="0" smtClean="0">
                <a:latin typeface="Arial"/>
                <a:cs typeface="Arial"/>
              </a:rPr>
              <a:t>use</a:t>
            </a:r>
            <a:r>
              <a:rPr sz="1400" spc="-20"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endParaRPr sz="1400">
              <a:latin typeface="Arial"/>
              <a:cs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1878704"/>
            <a:ext cx="8040370" cy="4177029"/>
          </a:xfrm>
          <a:prstGeom prst="rect">
            <a:avLst/>
          </a:prstGeom>
        </p:spPr>
        <p:txBody>
          <a:bodyPr vert="horz" wrap="square" lIns="0" tIns="0" rIns="0" bIns="0" rtlCol="0">
            <a:noAutofit/>
          </a:bodyPr>
          <a:lstStyle/>
          <a:p>
            <a:pPr marL="355600" marR="149225" indent="-342900">
              <a:lnSpc>
                <a:spcPct val="125000"/>
              </a:lnSpc>
              <a:buClr>
                <a:srgbClr val="1F3969"/>
              </a:buClr>
              <a:buFont typeface="Wingdings"/>
              <a:buChar char=""/>
              <a:tabLst>
                <a:tab pos="354965" algn="l"/>
              </a:tabLst>
            </a:pPr>
            <a:r>
              <a:rPr sz="1400" b="1" dirty="0" smtClean="0">
                <a:latin typeface="Arial"/>
                <a:cs typeface="Arial"/>
              </a:rPr>
              <a:t>Risk:</a:t>
            </a:r>
            <a:r>
              <a:rPr sz="1400" b="1" spc="-20" dirty="0" smtClean="0">
                <a:latin typeface="Arial"/>
                <a:cs typeface="Arial"/>
              </a:rPr>
              <a:t> </a:t>
            </a:r>
            <a:r>
              <a:rPr sz="1400" spc="0" dirty="0" smtClean="0">
                <a:latin typeface="Arial"/>
                <a:cs typeface="Arial"/>
              </a:rPr>
              <a:t>IF</a:t>
            </a:r>
            <a:r>
              <a:rPr sz="1400" spc="-25"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80" dirty="0" smtClean="0">
                <a:latin typeface="Arial"/>
                <a:cs typeface="Arial"/>
              </a:rPr>
              <a:t> </a:t>
            </a:r>
            <a:r>
              <a:rPr sz="1400" spc="0" dirty="0" smtClean="0">
                <a:latin typeface="Arial"/>
                <a:cs typeface="Arial"/>
              </a:rPr>
              <a:t>Ad</a:t>
            </a:r>
            <a:r>
              <a:rPr sz="1400" spc="-10" dirty="0" smtClean="0">
                <a:latin typeface="Arial"/>
                <a:cs typeface="Arial"/>
              </a:rPr>
              <a:t>m</a:t>
            </a:r>
            <a:r>
              <a:rPr sz="1400" spc="0" dirty="0" smtClean="0">
                <a:latin typeface="Arial"/>
                <a:cs typeface="Arial"/>
              </a:rPr>
              <a:t>inistra</a:t>
            </a:r>
            <a:r>
              <a:rPr sz="1400" spc="-10" dirty="0" smtClean="0">
                <a:latin typeface="Arial"/>
                <a:cs typeface="Arial"/>
              </a:rPr>
              <a:t>t</a:t>
            </a:r>
            <a:r>
              <a:rPr sz="1400" spc="0" dirty="0" smtClean="0">
                <a:latin typeface="Arial"/>
                <a:cs typeface="Arial"/>
              </a:rPr>
              <a:t>o</a:t>
            </a:r>
            <a:r>
              <a:rPr sz="1400" spc="-15" dirty="0" smtClean="0">
                <a:latin typeface="Arial"/>
                <a:cs typeface="Arial"/>
              </a:rPr>
              <a:t>r</a:t>
            </a:r>
            <a:r>
              <a:rPr sz="1400" spc="0" dirty="0" smtClean="0">
                <a:latin typeface="Arial"/>
                <a:cs typeface="Arial"/>
              </a:rPr>
              <a:t>s</a:t>
            </a:r>
            <a:r>
              <a:rPr sz="1400" spc="-40" dirty="0" smtClean="0">
                <a:latin typeface="Arial"/>
                <a:cs typeface="Arial"/>
              </a:rPr>
              <a:t> </a:t>
            </a:r>
            <a:r>
              <a:rPr sz="1400" spc="0" dirty="0" smtClean="0">
                <a:latin typeface="Arial"/>
                <a:cs typeface="Arial"/>
              </a:rPr>
              <a:t>(ASAs,</a:t>
            </a:r>
            <a:r>
              <a:rPr sz="1400" spc="-15" dirty="0" smtClean="0">
                <a:latin typeface="Arial"/>
                <a:cs typeface="Arial"/>
              </a:rPr>
              <a:t> </a:t>
            </a:r>
            <a:r>
              <a:rPr sz="1400" spc="-10" dirty="0" smtClean="0">
                <a:latin typeface="Arial"/>
                <a:cs typeface="Arial"/>
              </a:rPr>
              <a:t>CC</a:t>
            </a:r>
            <a:r>
              <a:rPr sz="1400" spc="0" dirty="0" smtClean="0">
                <a:latin typeface="Arial"/>
                <a:cs typeface="Arial"/>
              </a:rPr>
              <a:t>As,</a:t>
            </a:r>
            <a:r>
              <a:rPr sz="1400" spc="-5" dirty="0" smtClean="0">
                <a:latin typeface="Arial"/>
                <a:cs typeface="Arial"/>
              </a:rPr>
              <a:t> </a:t>
            </a:r>
            <a:r>
              <a:rPr sz="1400" spc="0" dirty="0" smtClean="0">
                <a:latin typeface="Arial"/>
                <a:cs typeface="Arial"/>
              </a:rPr>
              <a:t>E</a:t>
            </a:r>
            <a:r>
              <a:rPr sz="1400" spc="-10" dirty="0" smtClean="0">
                <a:latin typeface="Arial"/>
                <a:cs typeface="Arial"/>
              </a:rPr>
              <a:t>D</a:t>
            </a:r>
            <a:r>
              <a:rPr sz="1400" spc="0" dirty="0" smtClean="0">
                <a:latin typeface="Arial"/>
                <a:cs typeface="Arial"/>
              </a:rPr>
              <a:t>As,</a:t>
            </a:r>
            <a:r>
              <a:rPr sz="1400" spc="-15" dirty="0" smtClean="0">
                <a:latin typeface="Arial"/>
                <a:cs typeface="Arial"/>
              </a:rPr>
              <a:t> </a:t>
            </a:r>
            <a:r>
              <a:rPr sz="1400" spc="15" dirty="0" smtClean="0">
                <a:latin typeface="Arial"/>
                <a:cs typeface="Arial"/>
              </a:rPr>
              <a:t>W</a:t>
            </a:r>
            <a:r>
              <a:rPr sz="1400" spc="-80" dirty="0" smtClean="0">
                <a:latin typeface="Arial"/>
                <a:cs typeface="Arial"/>
              </a:rPr>
              <a:t>F</a:t>
            </a:r>
            <a:r>
              <a:rPr sz="1400" spc="0" dirty="0" smtClean="0">
                <a:latin typeface="Arial"/>
                <a:cs typeface="Arial"/>
              </a:rPr>
              <a:t>As)</a:t>
            </a:r>
            <a:r>
              <a:rPr sz="1400" spc="-45" dirty="0" smtClean="0">
                <a:latin typeface="Arial"/>
                <a:cs typeface="Arial"/>
              </a:rPr>
              <a:t> </a:t>
            </a:r>
            <a:r>
              <a:rPr sz="1400" spc="0" dirty="0" smtClean="0">
                <a:latin typeface="Arial"/>
                <a:cs typeface="Arial"/>
              </a:rPr>
              <a:t>are</a:t>
            </a:r>
            <a:r>
              <a:rPr sz="1400" spc="-20" dirty="0" smtClean="0">
                <a:latin typeface="Arial"/>
                <a:cs typeface="Arial"/>
              </a:rPr>
              <a:t> </a:t>
            </a:r>
            <a:r>
              <a:rPr sz="1400" spc="0" dirty="0" smtClean="0">
                <a:latin typeface="Arial"/>
                <a:cs typeface="Arial"/>
              </a:rPr>
              <a:t>not</a:t>
            </a:r>
            <a:r>
              <a:rPr sz="1400" spc="-15" dirty="0" smtClean="0">
                <a:latin typeface="Arial"/>
                <a:cs typeface="Arial"/>
              </a:rPr>
              <a:t> </a:t>
            </a:r>
            <a:r>
              <a:rPr sz="1400" spc="0" dirty="0" smtClean="0">
                <a:latin typeface="Arial"/>
                <a:cs typeface="Arial"/>
              </a:rPr>
              <a:t>infor</a:t>
            </a:r>
            <a:r>
              <a:rPr sz="1400" spc="-10" dirty="0" smtClean="0">
                <a:latin typeface="Arial"/>
                <a:cs typeface="Arial"/>
              </a:rPr>
              <a:t>m</a:t>
            </a:r>
            <a:r>
              <a:rPr sz="1400" spc="0" dirty="0" smtClean="0">
                <a:latin typeface="Arial"/>
                <a:cs typeface="Arial"/>
              </a:rPr>
              <a:t>ed</a:t>
            </a:r>
            <a:r>
              <a:rPr sz="1400" spc="-30" dirty="0" smtClean="0">
                <a:latin typeface="Arial"/>
                <a:cs typeface="Arial"/>
              </a:rPr>
              <a:t> </a:t>
            </a:r>
            <a:r>
              <a:rPr sz="1400" spc="0" dirty="0" smtClean="0">
                <a:latin typeface="Arial"/>
                <a:cs typeface="Arial"/>
              </a:rPr>
              <a:t>ti</a:t>
            </a:r>
            <a:r>
              <a:rPr sz="1400" spc="-10" dirty="0" smtClean="0">
                <a:latin typeface="Arial"/>
                <a:cs typeface="Arial"/>
              </a:rPr>
              <a:t>m</a:t>
            </a:r>
            <a:r>
              <a:rPr sz="1400" spc="0" dirty="0" smtClean="0">
                <a:latin typeface="Arial"/>
                <a:cs typeface="Arial"/>
              </a:rPr>
              <a:t>ely</a:t>
            </a:r>
            <a:r>
              <a:rPr sz="1400" spc="-25" dirty="0" smtClean="0">
                <a:latin typeface="Arial"/>
                <a:cs typeface="Arial"/>
              </a:rPr>
              <a:t> </a:t>
            </a:r>
            <a:r>
              <a:rPr sz="1400" spc="0" dirty="0" smtClean="0">
                <a:latin typeface="Arial"/>
                <a:cs typeface="Arial"/>
              </a:rPr>
              <a:t>by</a:t>
            </a:r>
            <a:r>
              <a:rPr sz="1400" spc="-85" dirty="0" smtClean="0">
                <a:latin typeface="Arial"/>
                <a:cs typeface="Arial"/>
              </a:rPr>
              <a:t> </a:t>
            </a:r>
            <a:r>
              <a:rPr sz="1400" spc="0" dirty="0" smtClean="0">
                <a:latin typeface="Arial"/>
                <a:cs typeface="Arial"/>
              </a:rPr>
              <a:t>Agency</a:t>
            </a:r>
            <a:r>
              <a:rPr sz="1400" spc="-20" dirty="0" smtClean="0">
                <a:latin typeface="Arial"/>
                <a:cs typeface="Arial"/>
              </a:rPr>
              <a:t> </a:t>
            </a:r>
            <a:r>
              <a:rPr sz="1400" spc="-10" dirty="0" smtClean="0">
                <a:latin typeface="Arial"/>
                <a:cs typeface="Arial"/>
              </a:rPr>
              <a:t>H</a:t>
            </a:r>
            <a:r>
              <a:rPr sz="1400" spc="0" dirty="0" smtClean="0">
                <a:latin typeface="Arial"/>
                <a:cs typeface="Arial"/>
              </a:rPr>
              <a:t>R units</a:t>
            </a:r>
            <a:r>
              <a:rPr sz="1400" spc="-30" dirty="0" smtClean="0">
                <a:latin typeface="Arial"/>
                <a:cs typeface="Arial"/>
              </a:rPr>
              <a:t> </a:t>
            </a:r>
            <a:r>
              <a:rPr sz="1400" spc="0" dirty="0" smtClean="0">
                <a:latin typeface="Arial"/>
                <a:cs typeface="Arial"/>
              </a:rPr>
              <a:t>of </a:t>
            </a:r>
            <a:r>
              <a:rPr sz="1400" spc="-80" dirty="0" smtClean="0">
                <a:latin typeface="Arial"/>
                <a:cs typeface="Arial"/>
              </a:rPr>
              <a:t> </a:t>
            </a:r>
            <a:r>
              <a:rPr sz="1400" spc="0" dirty="0" smtClean="0">
                <a:latin typeface="Arial"/>
                <a:cs typeface="Arial"/>
              </a:rPr>
              <a:t>ALL</a:t>
            </a:r>
            <a:r>
              <a:rPr sz="1400" spc="-80" dirty="0" smtClean="0">
                <a:latin typeface="Arial"/>
                <a:cs typeface="Arial"/>
              </a:rPr>
              <a:t> </a:t>
            </a:r>
            <a:r>
              <a:rPr sz="1400" spc="0" dirty="0" smtClean="0">
                <a:latin typeface="Arial"/>
                <a:cs typeface="Arial"/>
              </a:rPr>
              <a:t>em</a:t>
            </a:r>
            <a:r>
              <a:rPr sz="1400" spc="-5" dirty="0" smtClean="0">
                <a:latin typeface="Arial"/>
                <a:cs typeface="Arial"/>
              </a:rPr>
              <a:t>p</a:t>
            </a:r>
            <a:r>
              <a:rPr sz="1400" spc="0" dirty="0" smtClean="0">
                <a:latin typeface="Arial"/>
                <a:cs typeface="Arial"/>
              </a:rPr>
              <a:t>lo</a:t>
            </a:r>
            <a:r>
              <a:rPr sz="1400" spc="-20" dirty="0" smtClean="0">
                <a:latin typeface="Arial"/>
                <a:cs typeface="Arial"/>
              </a:rPr>
              <a:t>y</a:t>
            </a:r>
            <a:r>
              <a:rPr sz="1400" spc="0" dirty="0" smtClean="0">
                <a:latin typeface="Arial"/>
                <a:cs typeface="Arial"/>
              </a:rPr>
              <a:t>ee</a:t>
            </a:r>
            <a:r>
              <a:rPr sz="1400" spc="-10" dirty="0" smtClean="0">
                <a:latin typeface="Arial"/>
                <a:cs typeface="Arial"/>
              </a:rPr>
              <a:t> </a:t>
            </a:r>
            <a:r>
              <a:rPr sz="1400" spc="0" dirty="0" smtClean="0">
                <a:latin typeface="Arial"/>
                <a:cs typeface="Arial"/>
              </a:rPr>
              <a:t>mo</a:t>
            </a:r>
            <a:r>
              <a:rPr sz="1400" spc="-25" dirty="0" smtClean="0">
                <a:latin typeface="Arial"/>
                <a:cs typeface="Arial"/>
              </a:rPr>
              <a:t>v</a:t>
            </a:r>
            <a:r>
              <a:rPr sz="1400" spc="0" dirty="0" smtClean="0">
                <a:latin typeface="Arial"/>
                <a:cs typeface="Arial"/>
              </a:rPr>
              <a:t>em</a:t>
            </a:r>
            <a:r>
              <a:rPr sz="1400" spc="-5" dirty="0" smtClean="0">
                <a:latin typeface="Arial"/>
                <a:cs typeface="Arial"/>
              </a:rPr>
              <a:t>e</a:t>
            </a:r>
            <a:r>
              <a:rPr sz="1400" spc="0" dirty="0" smtClean="0">
                <a:latin typeface="Arial"/>
                <a:cs typeface="Arial"/>
              </a:rPr>
              <a:t>nts</a:t>
            </a:r>
            <a:r>
              <a:rPr sz="1400" spc="-30" dirty="0" smtClean="0">
                <a:latin typeface="Arial"/>
                <a:cs typeface="Arial"/>
              </a:rPr>
              <a:t> </a:t>
            </a:r>
            <a:r>
              <a:rPr sz="1400" spc="0" dirty="0" smtClean="0">
                <a:latin typeface="Arial"/>
                <a:cs typeface="Arial"/>
              </a:rPr>
              <a:t>(including</a:t>
            </a:r>
            <a:r>
              <a:rPr sz="1400" spc="-45" dirty="0" smtClean="0">
                <a:latin typeface="Arial"/>
                <a:cs typeface="Arial"/>
              </a:rPr>
              <a:t> </a:t>
            </a:r>
            <a:r>
              <a:rPr sz="1400" spc="0" dirty="0" smtClean="0">
                <a:latin typeface="Arial"/>
                <a:cs typeface="Arial"/>
              </a:rPr>
              <a:t>em</a:t>
            </a:r>
            <a:r>
              <a:rPr sz="1400" spc="-5" dirty="0" smtClean="0">
                <a:latin typeface="Arial"/>
                <a:cs typeface="Arial"/>
              </a:rPr>
              <a:t>p</a:t>
            </a:r>
            <a:r>
              <a:rPr sz="1400" spc="0" dirty="0" smtClean="0">
                <a:latin typeface="Arial"/>
                <a:cs typeface="Arial"/>
              </a:rPr>
              <a:t>lo</a:t>
            </a:r>
            <a:r>
              <a:rPr sz="1400" spc="-20" dirty="0" smtClean="0">
                <a:latin typeface="Arial"/>
                <a:cs typeface="Arial"/>
              </a:rPr>
              <a:t>y</a:t>
            </a:r>
            <a:r>
              <a:rPr sz="1400" spc="0" dirty="0" smtClean="0">
                <a:latin typeface="Arial"/>
                <a:cs typeface="Arial"/>
              </a:rPr>
              <a:t>ees</a:t>
            </a:r>
            <a:r>
              <a:rPr sz="1400" spc="-15" dirty="0" smtClean="0">
                <a:latin typeface="Arial"/>
                <a:cs typeface="Arial"/>
              </a:rPr>
              <a:t> </a:t>
            </a:r>
            <a:r>
              <a:rPr sz="1400" spc="-20" dirty="0" smtClean="0">
                <a:latin typeface="Arial"/>
                <a:cs typeface="Arial"/>
              </a:rPr>
              <a:t>w</a:t>
            </a:r>
            <a:r>
              <a:rPr sz="1400" spc="0" dirty="0" smtClean="0">
                <a:latin typeface="Arial"/>
                <a:cs typeface="Arial"/>
              </a:rPr>
              <a:t>ho </a:t>
            </a:r>
            <a:r>
              <a:rPr sz="1400" spc="-20" dirty="0" smtClean="0">
                <a:latin typeface="Arial"/>
                <a:cs typeface="Arial"/>
              </a:rPr>
              <a:t>w</a:t>
            </a:r>
            <a:r>
              <a:rPr sz="1400" spc="0" dirty="0" smtClean="0">
                <a:latin typeface="Arial"/>
                <a:cs typeface="Arial"/>
              </a:rPr>
              <a:t>ill</a:t>
            </a:r>
            <a:r>
              <a:rPr sz="1400" spc="15" dirty="0" smtClean="0">
                <a:latin typeface="Arial"/>
                <a:cs typeface="Arial"/>
              </a:rPr>
              <a:t> </a:t>
            </a:r>
            <a:r>
              <a:rPr sz="1400" spc="0" dirty="0" smtClean="0">
                <a:latin typeface="Arial"/>
                <a:cs typeface="Arial"/>
              </a:rPr>
              <a:t>and</a:t>
            </a:r>
            <a:r>
              <a:rPr sz="1400" spc="-20" dirty="0" smtClean="0">
                <a:latin typeface="Arial"/>
                <a:cs typeface="Arial"/>
              </a:rPr>
              <a:t> w</a:t>
            </a:r>
            <a:r>
              <a:rPr sz="1400" spc="0" dirty="0" smtClean="0">
                <a:latin typeface="Arial"/>
                <a:cs typeface="Arial"/>
              </a:rPr>
              <a:t>ill</a:t>
            </a:r>
            <a:r>
              <a:rPr sz="1400" spc="15" dirty="0" smtClean="0">
                <a:latin typeface="Arial"/>
                <a:cs typeface="Arial"/>
              </a:rPr>
              <a:t> </a:t>
            </a:r>
            <a:r>
              <a:rPr sz="1400" spc="0" dirty="0" smtClean="0">
                <a:latin typeface="Arial"/>
                <a:cs typeface="Arial"/>
              </a:rPr>
              <a:t>not</a:t>
            </a:r>
            <a:r>
              <a:rPr sz="1400" spc="-30" dirty="0" smtClean="0">
                <a:latin typeface="Arial"/>
                <a:cs typeface="Arial"/>
              </a:rPr>
              <a:t> </a:t>
            </a:r>
            <a:r>
              <a:rPr sz="1400" spc="0" dirty="0" smtClean="0">
                <a:latin typeface="Arial"/>
                <a:cs typeface="Arial"/>
              </a:rPr>
              <a:t>login</a:t>
            </a:r>
            <a:r>
              <a:rPr sz="1400" spc="-1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endParaRPr sz="1400" dirty="0">
              <a:latin typeface="Arial"/>
              <a:cs typeface="Arial"/>
            </a:endParaRPr>
          </a:p>
          <a:p>
            <a:pPr>
              <a:lnSpc>
                <a:spcPts val="1400"/>
              </a:lnSpc>
              <a:spcBef>
                <a:spcPts val="3"/>
              </a:spcBef>
              <a:buClr>
                <a:srgbClr val="1F3969"/>
              </a:buClr>
              <a:buFont typeface="Wingdings"/>
              <a:buChar char=""/>
            </a:pPr>
            <a:endParaRPr sz="1400" dirty="0"/>
          </a:p>
          <a:p>
            <a:pPr marL="805180" lvl="1" indent="-335280">
              <a:lnSpc>
                <a:spcPct val="100000"/>
              </a:lnSpc>
              <a:buClr>
                <a:srgbClr val="1F3969"/>
              </a:buClr>
              <a:buFont typeface="Wingdings"/>
              <a:buChar char=""/>
              <a:tabLst>
                <a:tab pos="805180" algn="l"/>
              </a:tabLst>
            </a:pPr>
            <a:r>
              <a:rPr sz="1400" b="1" spc="-10" dirty="0" smtClean="0">
                <a:latin typeface="Arial"/>
                <a:cs typeface="Arial"/>
              </a:rPr>
              <a:t>TH</a:t>
            </a:r>
            <a:r>
              <a:rPr sz="1400" b="1" spc="0" dirty="0" smtClean="0">
                <a:latin typeface="Arial"/>
                <a:cs typeface="Arial"/>
              </a:rPr>
              <a:t>EN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10" dirty="0" smtClean="0">
                <a:latin typeface="Arial"/>
                <a:cs typeface="Arial"/>
              </a:rPr>
              <a:t> </a:t>
            </a:r>
            <a:r>
              <a:rPr sz="1400" spc="0" dirty="0" smtClean="0">
                <a:latin typeface="Arial"/>
                <a:cs typeface="Arial"/>
              </a:rPr>
              <a:t>transac</a:t>
            </a:r>
            <a:r>
              <a:rPr sz="1400" spc="-10" dirty="0" smtClean="0">
                <a:latin typeface="Arial"/>
                <a:cs typeface="Arial"/>
              </a:rPr>
              <a:t>t</a:t>
            </a:r>
            <a:r>
              <a:rPr sz="1400" spc="0" dirty="0" smtClean="0">
                <a:latin typeface="Arial"/>
                <a:cs typeface="Arial"/>
              </a:rPr>
              <a:t>io</a:t>
            </a:r>
            <a:r>
              <a:rPr sz="1400" spc="-15" dirty="0" smtClean="0">
                <a:latin typeface="Arial"/>
                <a:cs typeface="Arial"/>
              </a:rPr>
              <a:t>n</a:t>
            </a:r>
            <a:r>
              <a:rPr sz="1400" spc="0" dirty="0" smtClean="0">
                <a:latin typeface="Arial"/>
                <a:cs typeface="Arial"/>
              </a:rPr>
              <a:t>s</a:t>
            </a:r>
            <a:r>
              <a:rPr sz="1400" spc="-40" dirty="0" smtClean="0">
                <a:latin typeface="Arial"/>
                <a:cs typeface="Arial"/>
              </a:rPr>
              <a:t> </a:t>
            </a:r>
            <a:r>
              <a:rPr sz="1400" spc="0" dirty="0" smtClean="0">
                <a:latin typeface="Arial"/>
                <a:cs typeface="Arial"/>
              </a:rPr>
              <a:t>created</a:t>
            </a:r>
            <a:r>
              <a:rPr sz="1400" spc="-45" dirty="0" smtClean="0">
                <a:latin typeface="Arial"/>
                <a:cs typeface="Arial"/>
              </a:rPr>
              <a:t> </a:t>
            </a:r>
            <a:r>
              <a:rPr sz="1400" spc="0" dirty="0" smtClean="0">
                <a:latin typeface="Arial"/>
                <a:cs typeface="Arial"/>
              </a:rPr>
              <a:t>or</a:t>
            </a:r>
            <a:r>
              <a:rPr sz="1400" spc="-20" dirty="0" smtClean="0">
                <a:latin typeface="Arial"/>
                <a:cs typeface="Arial"/>
              </a:rPr>
              <a:t> </a:t>
            </a:r>
            <a:r>
              <a:rPr sz="1400" spc="0" dirty="0" smtClean="0">
                <a:latin typeface="Arial"/>
                <a:cs typeface="Arial"/>
              </a:rPr>
              <a:t>routed</a:t>
            </a:r>
            <a:r>
              <a:rPr sz="1400" spc="-45" dirty="0" smtClean="0">
                <a:latin typeface="Arial"/>
                <a:cs typeface="Arial"/>
              </a:rPr>
              <a:t> </a:t>
            </a:r>
            <a:r>
              <a:rPr sz="1400" spc="0" dirty="0" smtClean="0">
                <a:latin typeface="Arial"/>
                <a:cs typeface="Arial"/>
              </a:rPr>
              <a:t>to</a:t>
            </a:r>
            <a:r>
              <a:rPr sz="1400" spc="-10" dirty="0" smtClean="0">
                <a:latin typeface="Arial"/>
                <a:cs typeface="Arial"/>
              </a:rPr>
              <a:t> </a:t>
            </a:r>
            <a:r>
              <a:rPr sz="1400" spc="0" dirty="0" smtClean="0">
                <a:latin typeface="Arial"/>
                <a:cs typeface="Arial"/>
              </a:rPr>
              <a:t>those</a:t>
            </a:r>
            <a:r>
              <a:rPr sz="1400" spc="-45"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ees</a:t>
            </a:r>
            <a:r>
              <a:rPr sz="1400" spc="-15" dirty="0" smtClean="0">
                <a:latin typeface="Arial"/>
                <a:cs typeface="Arial"/>
              </a:rPr>
              <a:t> </a:t>
            </a:r>
            <a:r>
              <a:rPr sz="1400" spc="0" dirty="0" smtClean="0">
                <a:latin typeface="Arial"/>
                <a:cs typeface="Arial"/>
              </a:rPr>
              <a:t>are</a:t>
            </a:r>
            <a:r>
              <a:rPr sz="1400" spc="-20" dirty="0" smtClean="0">
                <a:latin typeface="Arial"/>
                <a:cs typeface="Arial"/>
              </a:rPr>
              <a:t> </a:t>
            </a:r>
            <a:r>
              <a:rPr sz="1400" spc="0" dirty="0" smtClean="0">
                <a:latin typeface="Arial"/>
                <a:cs typeface="Arial"/>
              </a:rPr>
              <a:t>at</a:t>
            </a:r>
            <a:r>
              <a:rPr sz="1400" spc="-15" dirty="0" smtClean="0">
                <a:latin typeface="Arial"/>
                <a:cs typeface="Arial"/>
              </a:rPr>
              <a:t> </a:t>
            </a:r>
            <a:r>
              <a:rPr sz="1400" spc="0" dirty="0" smtClean="0">
                <a:latin typeface="Arial"/>
                <a:cs typeface="Arial"/>
              </a:rPr>
              <a:t>ri</a:t>
            </a:r>
            <a:r>
              <a:rPr sz="1400" spc="5" dirty="0" smtClean="0">
                <a:latin typeface="Arial"/>
                <a:cs typeface="Arial"/>
              </a:rPr>
              <a:t>s</a:t>
            </a:r>
            <a:r>
              <a:rPr sz="1400" spc="0" dirty="0" smtClean="0">
                <a:latin typeface="Arial"/>
                <a:cs typeface="Arial"/>
              </a:rPr>
              <a:t>k</a:t>
            </a:r>
            <a:r>
              <a:rPr sz="1400" spc="-15" dirty="0" smtClean="0">
                <a:latin typeface="Arial"/>
                <a:cs typeface="Arial"/>
              </a:rPr>
              <a:t> </a:t>
            </a:r>
            <a:r>
              <a:rPr sz="1400" spc="0" dirty="0" smtClean="0">
                <a:latin typeface="Arial"/>
                <a:cs typeface="Arial"/>
              </a:rPr>
              <a:t>for</a:t>
            </a:r>
            <a:r>
              <a:rPr sz="1400" spc="-30" dirty="0" smtClean="0">
                <a:latin typeface="Arial"/>
                <a:cs typeface="Arial"/>
              </a:rPr>
              <a:t> </a:t>
            </a:r>
            <a:r>
              <a:rPr sz="1400" spc="-20" dirty="0" smtClean="0">
                <a:latin typeface="Arial"/>
                <a:cs typeface="Arial"/>
              </a:rPr>
              <a:t>w</a:t>
            </a:r>
            <a:r>
              <a:rPr sz="1400" spc="0" dirty="0" smtClean="0">
                <a:latin typeface="Arial"/>
                <a:cs typeface="Arial"/>
              </a:rPr>
              <a:t>orkflow</a:t>
            </a:r>
            <a:r>
              <a:rPr sz="1400" spc="-15" dirty="0" smtClean="0">
                <a:latin typeface="Arial"/>
                <a:cs typeface="Arial"/>
              </a:rPr>
              <a:t> </a:t>
            </a:r>
            <a:r>
              <a:rPr sz="1400" spc="0" dirty="0" smtClean="0">
                <a:latin typeface="Arial"/>
                <a:cs typeface="Arial"/>
              </a:rPr>
              <a:t>failure</a:t>
            </a:r>
            <a:endParaRPr sz="1400" dirty="0">
              <a:latin typeface="Arial"/>
              <a:cs typeface="Arial"/>
            </a:endParaRPr>
          </a:p>
          <a:p>
            <a:pPr marL="805180">
              <a:lnSpc>
                <a:spcPct val="100000"/>
              </a:lnSpc>
            </a:pPr>
            <a:r>
              <a:rPr sz="1400" dirty="0" smtClean="0">
                <a:latin typeface="Arial"/>
                <a:cs typeface="Arial"/>
              </a:rPr>
              <a:t>or</a:t>
            </a:r>
            <a:r>
              <a:rPr sz="1400" spc="-20" dirty="0" smtClean="0">
                <a:latin typeface="Arial"/>
                <a:cs typeface="Arial"/>
              </a:rPr>
              <a:t> </a:t>
            </a:r>
            <a:r>
              <a:rPr sz="1400" spc="-10" dirty="0" smtClean="0">
                <a:latin typeface="Arial"/>
                <a:cs typeface="Arial"/>
              </a:rPr>
              <a:t>m</a:t>
            </a:r>
            <a:r>
              <a:rPr sz="1400" spc="0" dirty="0" smtClean="0">
                <a:latin typeface="Arial"/>
                <a:cs typeface="Arial"/>
              </a:rPr>
              <a:t>isro</a:t>
            </a:r>
            <a:r>
              <a:rPr sz="1400" spc="-5" dirty="0" smtClean="0">
                <a:latin typeface="Arial"/>
                <a:cs typeface="Arial"/>
              </a:rPr>
              <a:t>u</a:t>
            </a:r>
            <a:r>
              <a:rPr sz="1400" spc="0" dirty="0" smtClean="0">
                <a:latin typeface="Arial"/>
                <a:cs typeface="Arial"/>
              </a:rPr>
              <a:t>t</a:t>
            </a:r>
            <a:r>
              <a:rPr sz="1400" spc="-5" dirty="0" smtClean="0">
                <a:latin typeface="Arial"/>
                <a:cs typeface="Arial"/>
              </a:rPr>
              <a:t>e</a:t>
            </a:r>
            <a:r>
              <a:rPr sz="1200" spc="0" dirty="0" smtClean="0">
                <a:latin typeface="Arial"/>
                <a:cs typeface="Arial"/>
              </a:rPr>
              <a:t>.</a:t>
            </a:r>
            <a:endParaRPr sz="1200" dirty="0">
              <a:latin typeface="Arial"/>
              <a:cs typeface="Arial"/>
            </a:endParaRPr>
          </a:p>
          <a:p>
            <a:pPr>
              <a:lnSpc>
                <a:spcPts val="1000"/>
              </a:lnSpc>
            </a:pPr>
            <a:endParaRPr sz="1000" dirty="0"/>
          </a:p>
          <a:p>
            <a:pPr>
              <a:lnSpc>
                <a:spcPts val="1000"/>
              </a:lnSpc>
            </a:pPr>
            <a:endParaRPr sz="1000" dirty="0"/>
          </a:p>
          <a:p>
            <a:pPr>
              <a:lnSpc>
                <a:spcPts val="1000"/>
              </a:lnSpc>
              <a:spcBef>
                <a:spcPts val="97"/>
              </a:spcBef>
            </a:pPr>
            <a:endParaRPr sz="1000" dirty="0"/>
          </a:p>
          <a:p>
            <a:pPr marL="355600" marR="494665" indent="-342900">
              <a:lnSpc>
                <a:spcPct val="125000"/>
              </a:lnSpc>
              <a:buClr>
                <a:srgbClr val="1F3969"/>
              </a:buClr>
              <a:buFont typeface="Wingdings"/>
              <a:buChar char=""/>
              <a:tabLst>
                <a:tab pos="354965" algn="l"/>
              </a:tabLst>
            </a:pPr>
            <a:r>
              <a:rPr sz="1400" b="1" spc="15" dirty="0" smtClean="0">
                <a:latin typeface="Arial"/>
                <a:cs typeface="Arial"/>
              </a:rPr>
              <a:t>M</a:t>
            </a:r>
            <a:r>
              <a:rPr sz="1400" b="1" spc="0" dirty="0" smtClean="0">
                <a:latin typeface="Arial"/>
                <a:cs typeface="Arial"/>
              </a:rPr>
              <a:t>it</a:t>
            </a:r>
            <a:r>
              <a:rPr sz="1400" b="1" spc="-10" dirty="0" smtClean="0">
                <a:latin typeface="Arial"/>
                <a:cs typeface="Arial"/>
              </a:rPr>
              <a:t>ig</a:t>
            </a:r>
            <a:r>
              <a:rPr sz="1400" b="1" spc="-15" dirty="0" smtClean="0">
                <a:latin typeface="Arial"/>
                <a:cs typeface="Arial"/>
              </a:rPr>
              <a:t>a</a:t>
            </a:r>
            <a:r>
              <a:rPr sz="1400" b="1" spc="0" dirty="0" smtClean="0">
                <a:latin typeface="Arial"/>
                <a:cs typeface="Arial"/>
              </a:rPr>
              <a:t>t</a:t>
            </a:r>
            <a:r>
              <a:rPr sz="1400" b="1" spc="-10" dirty="0" smtClean="0">
                <a:latin typeface="Arial"/>
                <a:cs typeface="Arial"/>
              </a:rPr>
              <a:t>ion</a:t>
            </a:r>
            <a:r>
              <a:rPr sz="1400" b="1" spc="0" dirty="0" smtClean="0">
                <a:latin typeface="Arial"/>
                <a:cs typeface="Arial"/>
              </a:rPr>
              <a:t>:</a:t>
            </a:r>
            <a:r>
              <a:rPr sz="1400" b="1" spc="-40" dirty="0" smtClean="0">
                <a:latin typeface="Arial"/>
                <a:cs typeface="Arial"/>
              </a:rPr>
              <a:t> </a:t>
            </a:r>
            <a:r>
              <a:rPr sz="1400" spc="0" dirty="0" smtClean="0">
                <a:latin typeface="Arial"/>
                <a:cs typeface="Arial"/>
              </a:rPr>
              <a:t>Agenc</a:t>
            </a:r>
            <a:r>
              <a:rPr sz="1400" spc="-15" dirty="0" smtClean="0">
                <a:latin typeface="Arial"/>
                <a:cs typeface="Arial"/>
              </a:rPr>
              <a:t>y</a:t>
            </a:r>
            <a:r>
              <a:rPr sz="1400" spc="-25" dirty="0" smtClean="0">
                <a:latin typeface="Arial"/>
                <a:cs typeface="Arial"/>
              </a:rPr>
              <a:t>’</a:t>
            </a:r>
            <a:r>
              <a:rPr sz="1400" spc="0" dirty="0" smtClean="0">
                <a:latin typeface="Arial"/>
                <a:cs typeface="Arial"/>
              </a:rPr>
              <a:t>s</a:t>
            </a:r>
            <a:r>
              <a:rPr sz="1400" spc="-15" dirty="0" smtClean="0">
                <a:latin typeface="Arial"/>
                <a:cs typeface="Arial"/>
              </a:rPr>
              <a:t> </a:t>
            </a:r>
            <a:r>
              <a:rPr sz="1400" spc="0" dirty="0" smtClean="0">
                <a:latin typeface="Arial"/>
                <a:cs typeface="Arial"/>
              </a:rPr>
              <a:t>i</a:t>
            </a:r>
            <a:r>
              <a:rPr sz="1400" spc="-10" dirty="0" smtClean="0">
                <a:latin typeface="Arial"/>
                <a:cs typeface="Arial"/>
              </a:rPr>
              <a:t>m</a:t>
            </a:r>
            <a:r>
              <a:rPr sz="1400" spc="0" dirty="0" smtClean="0">
                <a:latin typeface="Arial"/>
                <a:cs typeface="Arial"/>
              </a:rPr>
              <a:t>ple</a:t>
            </a:r>
            <a:r>
              <a:rPr sz="1400" spc="-10" dirty="0" smtClean="0">
                <a:latin typeface="Arial"/>
                <a:cs typeface="Arial"/>
              </a:rPr>
              <a:t>m</a:t>
            </a:r>
            <a:r>
              <a:rPr sz="1400" spc="0" dirty="0" smtClean="0">
                <a:latin typeface="Arial"/>
                <a:cs typeface="Arial"/>
              </a:rPr>
              <a:t>enta</a:t>
            </a:r>
            <a:r>
              <a:rPr sz="1400" spc="-10" dirty="0" smtClean="0">
                <a:latin typeface="Arial"/>
                <a:cs typeface="Arial"/>
              </a:rPr>
              <a:t>t</a:t>
            </a:r>
            <a:r>
              <a:rPr sz="1400" spc="0" dirty="0" smtClean="0">
                <a:latin typeface="Arial"/>
                <a:cs typeface="Arial"/>
              </a:rPr>
              <a:t>ion</a:t>
            </a:r>
            <a:r>
              <a:rPr sz="1400" spc="-45"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a</a:t>
            </a:r>
            <a:r>
              <a:rPr sz="1400" spc="-10" dirty="0" smtClean="0">
                <a:latin typeface="Arial"/>
                <a:cs typeface="Arial"/>
              </a:rPr>
              <a:t> </a:t>
            </a:r>
            <a:r>
              <a:rPr sz="1400" spc="0" dirty="0" smtClean="0">
                <a:latin typeface="Arial"/>
                <a:cs typeface="Arial"/>
              </a:rPr>
              <a:t>procedu</a:t>
            </a:r>
            <a:r>
              <a:rPr sz="1400" spc="-15" dirty="0" smtClean="0">
                <a:latin typeface="Arial"/>
                <a:cs typeface="Arial"/>
              </a:rPr>
              <a:t>r</a:t>
            </a:r>
            <a:r>
              <a:rPr sz="1400" spc="0" dirty="0" smtClean="0">
                <a:latin typeface="Arial"/>
                <a:cs typeface="Arial"/>
              </a:rPr>
              <a:t>e</a:t>
            </a:r>
            <a:r>
              <a:rPr sz="1400" spc="-45" dirty="0" smtClean="0">
                <a:latin typeface="Arial"/>
                <a:cs typeface="Arial"/>
              </a:rPr>
              <a:t> </a:t>
            </a:r>
            <a:r>
              <a:rPr sz="1400" spc="0" dirty="0" smtClean="0">
                <a:latin typeface="Arial"/>
                <a:cs typeface="Arial"/>
              </a:rPr>
              <a:t>bet</a:t>
            </a:r>
            <a:r>
              <a:rPr sz="1400" spc="-20" dirty="0" smtClean="0">
                <a:latin typeface="Arial"/>
                <a:cs typeface="Arial"/>
              </a:rPr>
              <a:t>w</a:t>
            </a:r>
            <a:r>
              <a:rPr sz="1400" spc="0" dirty="0" smtClean="0">
                <a:latin typeface="Arial"/>
                <a:cs typeface="Arial"/>
              </a:rPr>
              <a:t>een</a:t>
            </a:r>
            <a:r>
              <a:rPr sz="1400" spc="-20" dirty="0" smtClean="0">
                <a:latin typeface="Arial"/>
                <a:cs typeface="Arial"/>
              </a:rPr>
              <a:t> </a:t>
            </a:r>
            <a:r>
              <a:rPr sz="1400" spc="0" dirty="0" smtClean="0">
                <a:latin typeface="Arial"/>
                <a:cs typeface="Arial"/>
              </a:rPr>
              <a:t>the</a:t>
            </a:r>
            <a:r>
              <a:rPr sz="1400" spc="-20" dirty="0" smtClean="0">
                <a:latin typeface="Arial"/>
                <a:cs typeface="Arial"/>
              </a:rPr>
              <a:t> </a:t>
            </a:r>
            <a:r>
              <a:rPr sz="1400" spc="-10" dirty="0" smtClean="0">
                <a:latin typeface="Arial"/>
                <a:cs typeface="Arial"/>
              </a:rPr>
              <a:t>H</a:t>
            </a:r>
            <a:r>
              <a:rPr sz="1400" spc="0" dirty="0" smtClean="0">
                <a:latin typeface="Arial"/>
                <a:cs typeface="Arial"/>
              </a:rPr>
              <a:t>R</a:t>
            </a:r>
            <a:r>
              <a:rPr sz="1400" spc="-5"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their</a:t>
            </a:r>
            <a:r>
              <a:rPr sz="1400" spc="-30"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r>
              <a:rPr sz="1400" spc="-80" dirty="0" smtClean="0">
                <a:latin typeface="Arial"/>
                <a:cs typeface="Arial"/>
              </a:rPr>
              <a:t> </a:t>
            </a:r>
            <a:r>
              <a:rPr sz="1400" spc="0" dirty="0" smtClean="0">
                <a:latin typeface="Arial"/>
                <a:cs typeface="Arial"/>
              </a:rPr>
              <a:t>Agency Security</a:t>
            </a:r>
            <a:r>
              <a:rPr sz="1400" spc="-110" dirty="0" smtClean="0">
                <a:latin typeface="Arial"/>
                <a:cs typeface="Arial"/>
              </a:rPr>
              <a:t> </a:t>
            </a:r>
            <a:r>
              <a:rPr sz="1400" spc="0" dirty="0" smtClean="0">
                <a:latin typeface="Arial"/>
                <a:cs typeface="Arial"/>
              </a:rPr>
              <a:t>Ad</a:t>
            </a:r>
            <a:r>
              <a:rPr sz="1400" spc="-5" dirty="0" smtClean="0">
                <a:latin typeface="Arial"/>
                <a:cs typeface="Arial"/>
              </a:rPr>
              <a:t>m</a:t>
            </a:r>
            <a:r>
              <a:rPr sz="1400" spc="0" dirty="0" smtClean="0">
                <a:latin typeface="Arial"/>
                <a:cs typeface="Arial"/>
              </a:rPr>
              <a:t>inistra</a:t>
            </a:r>
            <a:r>
              <a:rPr sz="1400" spc="-10" dirty="0" smtClean="0">
                <a:latin typeface="Arial"/>
                <a:cs typeface="Arial"/>
              </a:rPr>
              <a:t>t</a:t>
            </a:r>
            <a:r>
              <a:rPr sz="1400" spc="0" dirty="0" smtClean="0">
                <a:latin typeface="Arial"/>
                <a:cs typeface="Arial"/>
              </a:rPr>
              <a:t>ion</a:t>
            </a:r>
            <a:r>
              <a:rPr sz="1400" spc="-45" dirty="0" smtClean="0">
                <a:latin typeface="Arial"/>
                <a:cs typeface="Arial"/>
              </a:rPr>
              <a:t> </a:t>
            </a:r>
            <a:r>
              <a:rPr sz="1400" spc="0" dirty="0" smtClean="0">
                <a:latin typeface="Arial"/>
                <a:cs typeface="Arial"/>
              </a:rPr>
              <a:t>unit</a:t>
            </a:r>
            <a:r>
              <a:rPr sz="1400" spc="-30" dirty="0" smtClean="0">
                <a:latin typeface="Arial"/>
                <a:cs typeface="Arial"/>
              </a:rPr>
              <a:t> </a:t>
            </a:r>
            <a:r>
              <a:rPr sz="1400" spc="0" dirty="0" smtClean="0">
                <a:latin typeface="Arial"/>
                <a:cs typeface="Arial"/>
              </a:rPr>
              <a:t>for</a:t>
            </a:r>
            <a:r>
              <a:rPr sz="1400" spc="-20" dirty="0" smtClean="0">
                <a:latin typeface="Arial"/>
                <a:cs typeface="Arial"/>
              </a:rPr>
              <a:t> </a:t>
            </a:r>
            <a:r>
              <a:rPr sz="1400" spc="0" dirty="0" smtClean="0">
                <a:latin typeface="Arial"/>
                <a:cs typeface="Arial"/>
              </a:rPr>
              <a:t>timely</a:t>
            </a:r>
            <a:r>
              <a:rPr sz="1400" spc="-30" dirty="0" smtClean="0">
                <a:latin typeface="Arial"/>
                <a:cs typeface="Arial"/>
              </a:rPr>
              <a:t> </a:t>
            </a:r>
            <a:r>
              <a:rPr sz="1400" spc="0" dirty="0" smtClean="0">
                <a:latin typeface="Arial"/>
                <a:cs typeface="Arial"/>
              </a:rPr>
              <a:t>com</a:t>
            </a:r>
            <a:r>
              <a:rPr sz="1400" spc="-10" dirty="0" smtClean="0">
                <a:latin typeface="Arial"/>
                <a:cs typeface="Arial"/>
              </a:rPr>
              <a:t>m</a:t>
            </a:r>
            <a:r>
              <a:rPr sz="1400" spc="0" dirty="0" smtClean="0">
                <a:latin typeface="Arial"/>
                <a:cs typeface="Arial"/>
              </a:rPr>
              <a:t>unicati</a:t>
            </a:r>
            <a:r>
              <a:rPr sz="1400" spc="-15" dirty="0" smtClean="0">
                <a:latin typeface="Arial"/>
                <a:cs typeface="Arial"/>
              </a:rPr>
              <a:t>o</a:t>
            </a:r>
            <a:r>
              <a:rPr sz="1400" spc="0" dirty="0" smtClean="0">
                <a:latin typeface="Arial"/>
                <a:cs typeface="Arial"/>
              </a:rPr>
              <a:t>n</a:t>
            </a:r>
            <a:r>
              <a:rPr sz="1400" spc="-45"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em</a:t>
            </a:r>
            <a:r>
              <a:rPr sz="1400" spc="-5" dirty="0" smtClean="0">
                <a:latin typeface="Arial"/>
                <a:cs typeface="Arial"/>
              </a:rPr>
              <a:t>p</a:t>
            </a:r>
            <a:r>
              <a:rPr sz="1400" spc="0" dirty="0" smtClean="0">
                <a:latin typeface="Arial"/>
                <a:cs typeface="Arial"/>
              </a:rPr>
              <a:t>lo</a:t>
            </a:r>
            <a:r>
              <a:rPr sz="1400" spc="-20" dirty="0" smtClean="0">
                <a:latin typeface="Arial"/>
                <a:cs typeface="Arial"/>
              </a:rPr>
              <a:t>y</a:t>
            </a:r>
            <a:r>
              <a:rPr sz="1400" spc="0" dirty="0" smtClean="0">
                <a:latin typeface="Arial"/>
                <a:cs typeface="Arial"/>
              </a:rPr>
              <a:t>ee</a:t>
            </a:r>
            <a:r>
              <a:rPr sz="1400" spc="-10" dirty="0" smtClean="0">
                <a:latin typeface="Arial"/>
                <a:cs typeface="Arial"/>
              </a:rPr>
              <a:t> </a:t>
            </a:r>
            <a:r>
              <a:rPr sz="1400" spc="0" dirty="0" smtClean="0">
                <a:latin typeface="Arial"/>
                <a:cs typeface="Arial"/>
              </a:rPr>
              <a:t>mo</a:t>
            </a:r>
            <a:r>
              <a:rPr sz="1400" spc="-25" dirty="0" smtClean="0">
                <a:latin typeface="Arial"/>
                <a:cs typeface="Arial"/>
              </a:rPr>
              <a:t>v</a:t>
            </a:r>
            <a:r>
              <a:rPr sz="1400" spc="0" dirty="0" smtClean="0">
                <a:latin typeface="Arial"/>
                <a:cs typeface="Arial"/>
              </a:rPr>
              <a:t>em</a:t>
            </a:r>
            <a:r>
              <a:rPr sz="1400" spc="-5" dirty="0" smtClean="0">
                <a:latin typeface="Arial"/>
                <a:cs typeface="Arial"/>
              </a:rPr>
              <a:t>e</a:t>
            </a:r>
            <a:r>
              <a:rPr sz="1400" spc="0" dirty="0" smtClean="0">
                <a:latin typeface="Arial"/>
                <a:cs typeface="Arial"/>
              </a:rPr>
              <a:t>nt.</a:t>
            </a:r>
            <a:endParaRPr sz="1400" dirty="0">
              <a:latin typeface="Arial"/>
              <a:cs typeface="Arial"/>
            </a:endParaRPr>
          </a:p>
          <a:p>
            <a:pPr>
              <a:lnSpc>
                <a:spcPts val="700"/>
              </a:lnSpc>
              <a:spcBef>
                <a:spcPts val="23"/>
              </a:spcBef>
              <a:buClr>
                <a:srgbClr val="1F3969"/>
              </a:buClr>
              <a:buFont typeface="Wingdings"/>
              <a:buChar char=""/>
            </a:pPr>
            <a:endParaRPr sz="700" dirty="0"/>
          </a:p>
          <a:p>
            <a:pPr>
              <a:lnSpc>
                <a:spcPts val="1000"/>
              </a:lnSpc>
              <a:buClr>
                <a:srgbClr val="1F3969"/>
              </a:buClr>
              <a:buFont typeface="Wingdings"/>
              <a:buChar char=""/>
            </a:pPr>
            <a:endParaRPr sz="1000" dirty="0"/>
          </a:p>
          <a:p>
            <a:pPr>
              <a:lnSpc>
                <a:spcPts val="1000"/>
              </a:lnSpc>
              <a:buClr>
                <a:srgbClr val="1F3969"/>
              </a:buClr>
              <a:buFont typeface="Wingdings"/>
              <a:buChar char=""/>
            </a:pPr>
            <a:endParaRPr sz="1000" dirty="0"/>
          </a:p>
          <a:p>
            <a:pPr>
              <a:lnSpc>
                <a:spcPts val="1000"/>
              </a:lnSpc>
              <a:buClr>
                <a:srgbClr val="1F3969"/>
              </a:buClr>
              <a:buFont typeface="Wingdings"/>
              <a:buChar char=""/>
            </a:pPr>
            <a:endParaRPr sz="1000" dirty="0"/>
          </a:p>
          <a:p>
            <a:pPr marL="355600" indent="-342900">
              <a:lnSpc>
                <a:spcPct val="100000"/>
              </a:lnSpc>
              <a:buClr>
                <a:srgbClr val="1F3969"/>
              </a:buClr>
              <a:buFont typeface="Wingdings"/>
              <a:buChar char=""/>
              <a:tabLst>
                <a:tab pos="354965" algn="l"/>
              </a:tabLst>
            </a:pPr>
            <a:r>
              <a:rPr sz="1400" b="1" dirty="0" smtClean="0">
                <a:latin typeface="Arial"/>
                <a:cs typeface="Arial"/>
              </a:rPr>
              <a:t>S</a:t>
            </a:r>
            <a:r>
              <a:rPr sz="1400" b="1" spc="-10" dirty="0" smtClean="0">
                <a:latin typeface="Arial"/>
                <a:cs typeface="Arial"/>
              </a:rPr>
              <a:t>F</a:t>
            </a:r>
            <a:r>
              <a:rPr sz="1400" b="1" spc="0" dirty="0" smtClean="0">
                <a:latin typeface="Arial"/>
                <a:cs typeface="Arial"/>
              </a:rPr>
              <a:t>S</a:t>
            </a:r>
            <a:r>
              <a:rPr sz="1400" b="1" spc="-10" dirty="0" smtClean="0">
                <a:latin typeface="Arial"/>
                <a:cs typeface="Arial"/>
              </a:rPr>
              <a:t> </a:t>
            </a:r>
            <a:r>
              <a:rPr sz="1400" b="1" spc="-114" dirty="0" smtClean="0">
                <a:latin typeface="Arial"/>
                <a:cs typeface="Arial"/>
              </a:rPr>
              <a:t>T</a:t>
            </a:r>
            <a:r>
              <a:rPr sz="1400" b="1" spc="-10" dirty="0" smtClean="0">
                <a:latin typeface="Arial"/>
                <a:cs typeface="Arial"/>
              </a:rPr>
              <a:t>oo</a:t>
            </a:r>
            <a:r>
              <a:rPr sz="1400" b="1" spc="0" dirty="0" smtClean="0">
                <a:latin typeface="Arial"/>
                <a:cs typeface="Arial"/>
              </a:rPr>
              <a:t>ls:</a:t>
            </a:r>
            <a:endParaRPr sz="1400" dirty="0">
              <a:latin typeface="Arial"/>
              <a:cs typeface="Arial"/>
            </a:endParaRPr>
          </a:p>
          <a:p>
            <a:pPr>
              <a:lnSpc>
                <a:spcPts val="800"/>
              </a:lnSpc>
              <a:spcBef>
                <a:spcPts val="3"/>
              </a:spcBef>
              <a:buClr>
                <a:srgbClr val="1F3969"/>
              </a:buClr>
              <a:buFont typeface="Wingdings"/>
              <a:buChar char=""/>
            </a:pPr>
            <a:endParaRPr sz="800" dirty="0"/>
          </a:p>
          <a:p>
            <a:pPr marL="805180" lvl="1" indent="-335280">
              <a:lnSpc>
                <a:spcPct val="100000"/>
              </a:lnSpc>
              <a:buClr>
                <a:srgbClr val="1F3969"/>
              </a:buClr>
              <a:buFont typeface="Wingdings"/>
              <a:buChar char=""/>
              <a:tabLst>
                <a:tab pos="805180" algn="l"/>
              </a:tabLst>
            </a:pPr>
            <a:r>
              <a:rPr sz="1400" dirty="0" smtClean="0">
                <a:latin typeface="Arial"/>
                <a:cs typeface="Arial"/>
              </a:rPr>
              <a:t>Agency</a:t>
            </a:r>
            <a:r>
              <a:rPr sz="1400" spc="-105" dirty="0" smtClean="0">
                <a:latin typeface="Arial"/>
                <a:cs typeface="Arial"/>
              </a:rPr>
              <a:t> </a:t>
            </a:r>
            <a:r>
              <a:rPr sz="1400" spc="0" dirty="0" smtClean="0">
                <a:latin typeface="Arial"/>
                <a:cs typeface="Arial"/>
              </a:rPr>
              <a:t>Ad</a:t>
            </a:r>
            <a:r>
              <a:rPr sz="1400" spc="-10" dirty="0" smtClean="0">
                <a:latin typeface="Arial"/>
                <a:cs typeface="Arial"/>
              </a:rPr>
              <a:t>m</a:t>
            </a:r>
            <a:r>
              <a:rPr sz="1400" spc="0" dirty="0" smtClean="0">
                <a:latin typeface="Arial"/>
                <a:cs typeface="Arial"/>
              </a:rPr>
              <a:t>inistrat</a:t>
            </a:r>
            <a:r>
              <a:rPr sz="1400" spc="-15" dirty="0" smtClean="0">
                <a:latin typeface="Arial"/>
                <a:cs typeface="Arial"/>
              </a:rPr>
              <a:t>o</a:t>
            </a:r>
            <a:r>
              <a:rPr sz="1400" spc="0" dirty="0" smtClean="0">
                <a:latin typeface="Arial"/>
                <a:cs typeface="Arial"/>
              </a:rPr>
              <a:t>r</a:t>
            </a:r>
            <a:r>
              <a:rPr sz="1400" spc="-45" dirty="0" smtClean="0">
                <a:latin typeface="Arial"/>
                <a:cs typeface="Arial"/>
              </a:rPr>
              <a:t> </a:t>
            </a:r>
            <a:r>
              <a:rPr sz="1400" spc="0" dirty="0" smtClean="0">
                <a:latin typeface="Arial"/>
                <a:cs typeface="Arial"/>
              </a:rPr>
              <a:t>queries</a:t>
            </a:r>
            <a:r>
              <a:rPr sz="1400" spc="-30" dirty="0" smtClean="0">
                <a:latin typeface="Arial"/>
                <a:cs typeface="Arial"/>
              </a:rPr>
              <a:t> </a:t>
            </a:r>
            <a:r>
              <a:rPr sz="1400" spc="0" dirty="0" smtClean="0">
                <a:latin typeface="Arial"/>
                <a:cs typeface="Arial"/>
              </a:rPr>
              <a:t>for</a:t>
            </a:r>
            <a:r>
              <a:rPr sz="1400" spc="-30" dirty="0" smtClean="0">
                <a:latin typeface="Arial"/>
                <a:cs typeface="Arial"/>
              </a:rPr>
              <a:t> </a:t>
            </a:r>
            <a:r>
              <a:rPr sz="1400" spc="0" dirty="0" smtClean="0">
                <a:latin typeface="Arial"/>
                <a:cs typeface="Arial"/>
              </a:rPr>
              <a:t>rea</a:t>
            </a:r>
            <a:r>
              <a:rPr sz="1400" spc="10" dirty="0" smtClean="0">
                <a:latin typeface="Arial"/>
                <a:cs typeface="Arial"/>
              </a:rPr>
              <a:t>l</a:t>
            </a:r>
            <a:r>
              <a:rPr sz="1400" spc="0" dirty="0" smtClean="0">
                <a:latin typeface="Arial"/>
                <a:cs typeface="Arial"/>
              </a:rPr>
              <a:t>-ti</a:t>
            </a:r>
            <a:r>
              <a:rPr sz="1400" spc="-10" dirty="0" smtClean="0">
                <a:latin typeface="Arial"/>
                <a:cs typeface="Arial"/>
              </a:rPr>
              <a:t>m</a:t>
            </a:r>
            <a:r>
              <a:rPr sz="1400" spc="0" dirty="0" smtClean="0">
                <a:latin typeface="Arial"/>
                <a:cs typeface="Arial"/>
              </a:rPr>
              <a:t>e</a:t>
            </a:r>
            <a:r>
              <a:rPr sz="1400" spc="-30" dirty="0" smtClean="0">
                <a:latin typeface="Arial"/>
                <a:cs typeface="Arial"/>
              </a:rPr>
              <a:t> </a:t>
            </a:r>
            <a:r>
              <a:rPr sz="1400" spc="0" dirty="0" smtClean="0">
                <a:latin typeface="Arial"/>
                <a:cs typeface="Arial"/>
              </a:rPr>
              <a:t>reporting</a:t>
            </a:r>
            <a:r>
              <a:rPr sz="1400" spc="-55" dirty="0" smtClean="0">
                <a:latin typeface="Arial"/>
                <a:cs typeface="Arial"/>
              </a:rPr>
              <a:t> </a:t>
            </a:r>
            <a:r>
              <a:rPr sz="1400" spc="0" dirty="0" smtClean="0">
                <a:latin typeface="Arial"/>
                <a:cs typeface="Arial"/>
              </a:rPr>
              <a:t>of</a:t>
            </a:r>
            <a:r>
              <a:rPr sz="1400" spc="-5" dirty="0" smtClean="0">
                <a:latin typeface="Arial"/>
                <a:cs typeface="Arial"/>
              </a:rPr>
              <a:t> </a:t>
            </a:r>
            <a:r>
              <a:rPr sz="1400" spc="0" dirty="0" smtClean="0">
                <a:latin typeface="Arial"/>
                <a:cs typeface="Arial"/>
              </a:rPr>
              <a:t>e</a:t>
            </a:r>
            <a:r>
              <a:rPr sz="1400" spc="-10" dirty="0" smtClean="0">
                <a:latin typeface="Arial"/>
                <a:cs typeface="Arial"/>
              </a:rPr>
              <a:t>m</a:t>
            </a:r>
            <a:r>
              <a:rPr sz="1400" spc="0" dirty="0" smtClean="0">
                <a:latin typeface="Arial"/>
                <a:cs typeface="Arial"/>
              </a:rPr>
              <a:t>plo</a:t>
            </a:r>
            <a:r>
              <a:rPr sz="1400" spc="-20" dirty="0" smtClean="0">
                <a:latin typeface="Arial"/>
                <a:cs typeface="Arial"/>
              </a:rPr>
              <a:t>y</a:t>
            </a:r>
            <a:r>
              <a:rPr sz="1400" spc="0" dirty="0" smtClean="0">
                <a:latin typeface="Arial"/>
                <a:cs typeface="Arial"/>
              </a:rPr>
              <a:t>ee</a:t>
            </a:r>
            <a:r>
              <a:rPr sz="1400" spc="-2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security</a:t>
            </a:r>
            <a:r>
              <a:rPr sz="1400" spc="-50" dirty="0" smtClean="0">
                <a:latin typeface="Arial"/>
                <a:cs typeface="Arial"/>
              </a:rPr>
              <a:t> </a:t>
            </a:r>
            <a:r>
              <a:rPr sz="1400" spc="0" dirty="0" smtClean="0">
                <a:latin typeface="Arial"/>
                <a:cs typeface="Arial"/>
              </a:rPr>
              <a:t>data</a:t>
            </a:r>
            <a:r>
              <a:rPr sz="1400" spc="-20" dirty="0" smtClean="0">
                <a:latin typeface="Arial"/>
                <a:cs typeface="Arial"/>
              </a:rPr>
              <a:t> </a:t>
            </a:r>
            <a:r>
              <a:rPr sz="1400" spc="0" dirty="0" smtClean="0">
                <a:latin typeface="Arial"/>
                <a:cs typeface="Arial"/>
              </a:rPr>
              <a:t>in</a:t>
            </a:r>
            <a:r>
              <a:rPr sz="1400" spc="-10" dirty="0" smtClean="0">
                <a:latin typeface="Arial"/>
                <a:cs typeface="Arial"/>
              </a:rPr>
              <a:t> </a:t>
            </a:r>
            <a:r>
              <a:rPr sz="1400" spc="0" dirty="0" smtClean="0">
                <a:latin typeface="Arial"/>
                <a:cs typeface="Arial"/>
              </a:rPr>
              <a:t>S</a:t>
            </a:r>
            <a:r>
              <a:rPr sz="1400" spc="-10" dirty="0" smtClean="0">
                <a:latin typeface="Arial"/>
                <a:cs typeface="Arial"/>
              </a:rPr>
              <a:t>F</a:t>
            </a:r>
            <a:r>
              <a:rPr sz="1400" spc="0" dirty="0" smtClean="0">
                <a:latin typeface="Arial"/>
                <a:cs typeface="Arial"/>
              </a:rPr>
              <a:t>S</a:t>
            </a:r>
            <a:endParaRPr sz="1400" dirty="0">
              <a:latin typeface="Arial"/>
              <a:cs typeface="Arial"/>
            </a:endParaRPr>
          </a:p>
          <a:p>
            <a:pPr lvl="1">
              <a:lnSpc>
                <a:spcPts val="600"/>
              </a:lnSpc>
              <a:spcBef>
                <a:spcPts val="8"/>
              </a:spcBef>
              <a:buClr>
                <a:srgbClr val="1F3969"/>
              </a:buClr>
              <a:buFont typeface="Wingdings"/>
              <a:buChar char=""/>
            </a:pPr>
            <a:endParaRPr sz="600" dirty="0"/>
          </a:p>
          <a:p>
            <a:pPr marL="1213485" lvl="2" indent="-287020">
              <a:lnSpc>
                <a:spcPct val="100000"/>
              </a:lnSpc>
              <a:buClr>
                <a:srgbClr val="1F3969"/>
              </a:buClr>
              <a:buFont typeface="Wingdings"/>
              <a:buChar char=""/>
              <a:tabLst>
                <a:tab pos="1213485" algn="l"/>
              </a:tabLst>
            </a:pPr>
            <a:r>
              <a:rPr sz="1200" spc="-5" dirty="0" smtClean="0">
                <a:latin typeface="Arial"/>
                <a:cs typeface="Arial"/>
              </a:rPr>
              <a:t>M</a:t>
            </a:r>
            <a:r>
              <a:rPr sz="1200" spc="0" dirty="0" smtClean="0">
                <a:latin typeface="Arial"/>
                <a:cs typeface="Arial"/>
              </a:rPr>
              <a:t>ain</a:t>
            </a:r>
            <a:r>
              <a:rPr sz="1200" spc="-10" dirty="0" smtClean="0">
                <a:latin typeface="Arial"/>
                <a:cs typeface="Arial"/>
              </a:rPr>
              <a:t> </a:t>
            </a:r>
            <a:r>
              <a:rPr sz="1200" spc="-5" dirty="0" smtClean="0">
                <a:latin typeface="Arial"/>
                <a:cs typeface="Arial"/>
              </a:rPr>
              <a:t>M</a:t>
            </a:r>
            <a:r>
              <a:rPr sz="1200" spc="0" dirty="0" smtClean="0">
                <a:latin typeface="Arial"/>
                <a:cs typeface="Arial"/>
              </a:rPr>
              <a:t>enu</a:t>
            </a:r>
            <a:r>
              <a:rPr sz="1200" spc="-20" dirty="0" smtClean="0">
                <a:latin typeface="Arial"/>
                <a:cs typeface="Arial"/>
              </a:rPr>
              <a:t> </a:t>
            </a:r>
            <a:r>
              <a:rPr sz="1200" spc="0" dirty="0" smtClean="0">
                <a:latin typeface="Arial"/>
                <a:cs typeface="Arial"/>
              </a:rPr>
              <a:t>&gt;</a:t>
            </a:r>
            <a:r>
              <a:rPr sz="1200" spc="-5" dirty="0" smtClean="0">
                <a:latin typeface="Arial"/>
                <a:cs typeface="Arial"/>
              </a:rPr>
              <a:t> </a:t>
            </a:r>
            <a:r>
              <a:rPr sz="1200" spc="0" dirty="0" smtClean="0">
                <a:latin typeface="Arial"/>
                <a:cs typeface="Arial"/>
              </a:rPr>
              <a:t>Report</a:t>
            </a:r>
            <a:r>
              <a:rPr sz="1200" spc="-5" dirty="0" smtClean="0">
                <a:latin typeface="Arial"/>
                <a:cs typeface="Arial"/>
              </a:rPr>
              <a:t>i</a:t>
            </a:r>
            <a:r>
              <a:rPr sz="1200" spc="0" dirty="0" smtClean="0">
                <a:latin typeface="Arial"/>
                <a:cs typeface="Arial"/>
              </a:rPr>
              <a:t>ng</a:t>
            </a:r>
            <a:r>
              <a:rPr sz="1200" spc="-55" dirty="0" smtClean="0">
                <a:latin typeface="Arial"/>
                <a:cs typeface="Arial"/>
              </a:rPr>
              <a:t> </a:t>
            </a:r>
            <a:r>
              <a:rPr sz="1200" spc="-125" dirty="0" smtClean="0">
                <a:latin typeface="Arial"/>
                <a:cs typeface="Arial"/>
              </a:rPr>
              <a:t>T</a:t>
            </a:r>
            <a:r>
              <a:rPr sz="1200" spc="0" dirty="0" smtClean="0">
                <a:latin typeface="Arial"/>
                <a:cs typeface="Arial"/>
              </a:rPr>
              <a:t>ools</a:t>
            </a:r>
            <a:r>
              <a:rPr sz="1200" spc="-25" dirty="0" smtClean="0">
                <a:latin typeface="Arial"/>
                <a:cs typeface="Arial"/>
              </a:rPr>
              <a:t> </a:t>
            </a:r>
            <a:r>
              <a:rPr sz="1200" spc="0" dirty="0" smtClean="0">
                <a:latin typeface="Arial"/>
                <a:cs typeface="Arial"/>
              </a:rPr>
              <a:t>&gt;</a:t>
            </a:r>
            <a:r>
              <a:rPr sz="1200" spc="-5" dirty="0" smtClean="0">
                <a:latin typeface="Arial"/>
                <a:cs typeface="Arial"/>
              </a:rPr>
              <a:t> </a:t>
            </a:r>
            <a:r>
              <a:rPr sz="1200" spc="0" dirty="0" smtClean="0">
                <a:latin typeface="Arial"/>
                <a:cs typeface="Arial"/>
              </a:rPr>
              <a:t>Query</a:t>
            </a:r>
            <a:r>
              <a:rPr sz="1200" spc="-20" dirty="0" smtClean="0">
                <a:latin typeface="Arial"/>
                <a:cs typeface="Arial"/>
              </a:rPr>
              <a:t> </a:t>
            </a:r>
            <a:r>
              <a:rPr sz="1200" spc="0" dirty="0" smtClean="0">
                <a:latin typeface="Arial"/>
                <a:cs typeface="Arial"/>
              </a:rPr>
              <a:t>&gt;</a:t>
            </a:r>
            <a:r>
              <a:rPr sz="1200" spc="10" dirty="0" smtClean="0">
                <a:latin typeface="Arial"/>
                <a:cs typeface="Arial"/>
              </a:rPr>
              <a:t> </a:t>
            </a:r>
            <a:r>
              <a:rPr sz="1200" spc="0" dirty="0" smtClean="0">
                <a:latin typeface="Arial"/>
                <a:cs typeface="Arial"/>
              </a:rPr>
              <a:t>Q</a:t>
            </a:r>
            <a:r>
              <a:rPr sz="1200" spc="5" dirty="0" smtClean="0">
                <a:latin typeface="Arial"/>
                <a:cs typeface="Arial"/>
              </a:rPr>
              <a:t>u</a:t>
            </a:r>
            <a:r>
              <a:rPr sz="1200" spc="0" dirty="0" smtClean="0">
                <a:latin typeface="Arial"/>
                <a:cs typeface="Arial"/>
              </a:rPr>
              <a:t>ery</a:t>
            </a:r>
            <a:r>
              <a:rPr sz="1200" spc="10" dirty="0" smtClean="0">
                <a:latin typeface="Arial"/>
                <a:cs typeface="Arial"/>
              </a:rPr>
              <a:t> </a:t>
            </a:r>
            <a:r>
              <a:rPr sz="1200" spc="-25" dirty="0" smtClean="0">
                <a:latin typeface="Arial"/>
                <a:cs typeface="Arial"/>
              </a:rPr>
              <a:t>V</a:t>
            </a:r>
            <a:r>
              <a:rPr sz="1200" spc="0" dirty="0" smtClean="0">
                <a:latin typeface="Arial"/>
                <a:cs typeface="Arial"/>
              </a:rPr>
              <a:t>ie</a:t>
            </a:r>
            <a:r>
              <a:rPr sz="1200" spc="-15" dirty="0" smtClean="0">
                <a:latin typeface="Arial"/>
                <a:cs typeface="Arial"/>
              </a:rPr>
              <a:t>w</a:t>
            </a:r>
            <a:r>
              <a:rPr sz="1200" spc="0" dirty="0" smtClean="0">
                <a:latin typeface="Arial"/>
                <a:cs typeface="Arial"/>
              </a:rPr>
              <a:t>er</a:t>
            </a:r>
            <a:endParaRPr sz="1200" dirty="0">
              <a:latin typeface="Arial"/>
              <a:cs typeface="Arial"/>
            </a:endParaRPr>
          </a:p>
          <a:p>
            <a:pPr>
              <a:lnSpc>
                <a:spcPts val="550"/>
              </a:lnSpc>
              <a:spcBef>
                <a:spcPts val="41"/>
              </a:spcBef>
            </a:pPr>
            <a:endParaRPr sz="550" dirty="0"/>
          </a:p>
          <a:p>
            <a:pPr marL="1213485" indent="-287020">
              <a:lnSpc>
                <a:spcPct val="100000"/>
              </a:lnSpc>
              <a:buClr>
                <a:srgbClr val="1F3969"/>
              </a:buClr>
              <a:buFont typeface="Wingdings"/>
              <a:buChar char=""/>
              <a:tabLst>
                <a:tab pos="1213485" algn="l"/>
              </a:tabLst>
            </a:pPr>
            <a:r>
              <a:rPr sz="1400" dirty="0" smtClean="0">
                <a:latin typeface="Arial"/>
                <a:cs typeface="Arial"/>
              </a:rPr>
              <a:t>S</a:t>
            </a:r>
            <a:r>
              <a:rPr sz="1400" spc="-10" dirty="0" smtClean="0">
                <a:latin typeface="Arial"/>
                <a:cs typeface="Arial"/>
              </a:rPr>
              <a:t>F</a:t>
            </a:r>
            <a:r>
              <a:rPr sz="1400" spc="0" dirty="0" smtClean="0">
                <a:latin typeface="Arial"/>
                <a:cs typeface="Arial"/>
              </a:rPr>
              <a:t>S</a:t>
            </a:r>
            <a:r>
              <a:rPr sz="1400" spc="-10" dirty="0" smtClean="0">
                <a:latin typeface="Arial"/>
                <a:cs typeface="Arial"/>
              </a:rPr>
              <a:t> </a:t>
            </a:r>
            <a:r>
              <a:rPr sz="1400" spc="0" dirty="0" smtClean="0">
                <a:latin typeface="Arial"/>
                <a:cs typeface="Arial"/>
              </a:rPr>
              <a:t>Qu</a:t>
            </a:r>
            <a:r>
              <a:rPr sz="1400" spc="-10" dirty="0" smtClean="0">
                <a:latin typeface="Arial"/>
                <a:cs typeface="Arial"/>
              </a:rPr>
              <a:t>a</a:t>
            </a:r>
            <a:r>
              <a:rPr sz="1400" spc="0" dirty="0" smtClean="0">
                <a:latin typeface="Arial"/>
                <a:cs typeface="Arial"/>
              </a:rPr>
              <a:t>rterly</a:t>
            </a:r>
            <a:r>
              <a:rPr sz="1400" spc="-40" dirty="0" smtClean="0">
                <a:latin typeface="Arial"/>
                <a:cs typeface="Arial"/>
              </a:rPr>
              <a:t> </a:t>
            </a:r>
            <a:r>
              <a:rPr sz="1400" spc="-10" dirty="0" smtClean="0">
                <a:latin typeface="Arial"/>
                <a:cs typeface="Arial"/>
              </a:rPr>
              <a:t>R</a:t>
            </a:r>
            <a:r>
              <a:rPr sz="1400" spc="0" dirty="0" smtClean="0">
                <a:latin typeface="Arial"/>
                <a:cs typeface="Arial"/>
              </a:rPr>
              <a:t>ep</a:t>
            </a:r>
            <a:r>
              <a:rPr sz="1400" spc="-10" dirty="0" smtClean="0">
                <a:latin typeface="Arial"/>
                <a:cs typeface="Arial"/>
              </a:rPr>
              <a:t>o</a:t>
            </a:r>
            <a:r>
              <a:rPr sz="1400" spc="0" dirty="0" smtClean="0">
                <a:latin typeface="Arial"/>
                <a:cs typeface="Arial"/>
              </a:rPr>
              <a:t>rt</a:t>
            </a:r>
            <a:r>
              <a:rPr sz="1400" spc="-30" dirty="0" smtClean="0">
                <a:latin typeface="Arial"/>
                <a:cs typeface="Arial"/>
              </a:rPr>
              <a:t> </a:t>
            </a:r>
            <a:r>
              <a:rPr sz="1400" spc="0" dirty="0" smtClean="0">
                <a:latin typeface="Arial"/>
                <a:cs typeface="Arial"/>
              </a:rPr>
              <a:t>dis</a:t>
            </a:r>
            <a:r>
              <a:rPr sz="1400" spc="5" dirty="0" smtClean="0">
                <a:latin typeface="Arial"/>
                <a:cs typeface="Arial"/>
              </a:rPr>
              <a:t>t</a:t>
            </a:r>
            <a:r>
              <a:rPr sz="1400" spc="0" dirty="0" smtClean="0">
                <a:latin typeface="Arial"/>
                <a:cs typeface="Arial"/>
              </a:rPr>
              <a:t>rib</a:t>
            </a:r>
            <a:r>
              <a:rPr sz="1400" spc="-5" dirty="0" smtClean="0">
                <a:latin typeface="Arial"/>
                <a:cs typeface="Arial"/>
              </a:rPr>
              <a:t>u</a:t>
            </a:r>
            <a:r>
              <a:rPr sz="1400" spc="-10" dirty="0" smtClean="0">
                <a:latin typeface="Arial"/>
                <a:cs typeface="Arial"/>
              </a:rPr>
              <a:t>t</a:t>
            </a:r>
            <a:r>
              <a:rPr sz="1400" spc="0" dirty="0" smtClean="0">
                <a:latin typeface="Arial"/>
                <a:cs typeface="Arial"/>
              </a:rPr>
              <a:t>ion</a:t>
            </a:r>
            <a:r>
              <a:rPr sz="1400" spc="-50" dirty="0" smtClean="0">
                <a:latin typeface="Arial"/>
                <a:cs typeface="Arial"/>
              </a:rPr>
              <a:t> </a:t>
            </a:r>
            <a:r>
              <a:rPr sz="1400" spc="0" dirty="0" smtClean="0">
                <a:latin typeface="Arial"/>
                <a:cs typeface="Arial"/>
              </a:rPr>
              <a:t>and</a:t>
            </a:r>
            <a:r>
              <a:rPr sz="1400" spc="-25" dirty="0" smtClean="0">
                <a:latin typeface="Arial"/>
                <a:cs typeface="Arial"/>
              </a:rPr>
              <a:t> </a:t>
            </a:r>
            <a:r>
              <a:rPr sz="1400" spc="0" dirty="0" smtClean="0">
                <a:latin typeface="Arial"/>
                <a:cs typeface="Arial"/>
              </a:rPr>
              <a:t>respon</a:t>
            </a:r>
            <a:r>
              <a:rPr sz="1400" spc="-15" dirty="0" smtClean="0">
                <a:latin typeface="Arial"/>
                <a:cs typeface="Arial"/>
              </a:rPr>
              <a:t>s</a:t>
            </a:r>
            <a:r>
              <a:rPr sz="1400" spc="0" dirty="0" smtClean="0">
                <a:latin typeface="Arial"/>
                <a:cs typeface="Arial"/>
              </a:rPr>
              <a:t>e</a:t>
            </a:r>
            <a:endParaRPr sz="1400" dirty="0">
              <a:latin typeface="Arial"/>
              <a:cs typeface="Arial"/>
            </a:endParaRPr>
          </a:p>
          <a:p>
            <a:pPr>
              <a:lnSpc>
                <a:spcPts val="600"/>
              </a:lnSpc>
              <a:spcBef>
                <a:spcPts val="2"/>
              </a:spcBef>
            </a:pPr>
            <a:endParaRPr sz="600" dirty="0"/>
          </a:p>
          <a:p>
            <a:pPr marL="805180" indent="-335280">
              <a:lnSpc>
                <a:spcPct val="100000"/>
              </a:lnSpc>
              <a:buClr>
                <a:srgbClr val="1F3969"/>
              </a:buClr>
              <a:buFont typeface="Wingdings"/>
              <a:buChar char=""/>
              <a:tabLst>
                <a:tab pos="805180" algn="l"/>
              </a:tabLst>
            </a:pPr>
            <a:r>
              <a:rPr sz="1400" dirty="0" smtClean="0">
                <a:latin typeface="Arial"/>
                <a:cs typeface="Arial"/>
              </a:rPr>
              <a:t>ASA</a:t>
            </a:r>
            <a:r>
              <a:rPr sz="1400" spc="-80" dirty="0" smtClean="0">
                <a:latin typeface="Arial"/>
                <a:cs typeface="Arial"/>
              </a:rPr>
              <a:t> </a:t>
            </a:r>
            <a:r>
              <a:rPr sz="1400" spc="0" dirty="0" smtClean="0">
                <a:latin typeface="Arial"/>
                <a:cs typeface="Arial"/>
              </a:rPr>
              <a:t>Self-Ser</a:t>
            </a:r>
            <a:r>
              <a:rPr sz="1400" spc="-20" dirty="0" smtClean="0">
                <a:latin typeface="Arial"/>
                <a:cs typeface="Arial"/>
              </a:rPr>
              <a:t>v</a:t>
            </a:r>
            <a:r>
              <a:rPr sz="1400" spc="0" dirty="0" smtClean="0">
                <a:latin typeface="Arial"/>
                <a:cs typeface="Arial"/>
              </a:rPr>
              <a:t>ice</a:t>
            </a:r>
            <a:r>
              <a:rPr sz="1400" spc="-20" dirty="0" smtClean="0">
                <a:latin typeface="Arial"/>
                <a:cs typeface="Arial"/>
              </a:rPr>
              <a:t> </a:t>
            </a:r>
            <a:r>
              <a:rPr sz="1400" spc="0" dirty="0" smtClean="0">
                <a:latin typeface="Arial"/>
                <a:cs typeface="Arial"/>
              </a:rPr>
              <a:t>to</a:t>
            </a:r>
            <a:r>
              <a:rPr sz="1400" spc="-20" dirty="0" smtClean="0">
                <a:latin typeface="Arial"/>
                <a:cs typeface="Arial"/>
              </a:rPr>
              <a:t> </a:t>
            </a:r>
            <a:r>
              <a:rPr sz="1400" spc="-10" dirty="0" smtClean="0">
                <a:latin typeface="Arial"/>
                <a:cs typeface="Arial"/>
              </a:rPr>
              <a:t>m</a:t>
            </a:r>
            <a:r>
              <a:rPr sz="1400" spc="0" dirty="0" smtClean="0">
                <a:latin typeface="Arial"/>
                <a:cs typeface="Arial"/>
              </a:rPr>
              <a:t>aintain</a:t>
            </a:r>
            <a:r>
              <a:rPr sz="1400" spc="-30" dirty="0" smtClean="0">
                <a:latin typeface="Arial"/>
                <a:cs typeface="Arial"/>
              </a:rPr>
              <a:t> </a:t>
            </a:r>
            <a:r>
              <a:rPr sz="1400" spc="0" dirty="0" smtClean="0">
                <a:latin typeface="Arial"/>
                <a:cs typeface="Arial"/>
              </a:rPr>
              <a:t>pro</a:t>
            </a:r>
            <a:r>
              <a:rPr sz="1400" spc="-20" dirty="0" smtClean="0">
                <a:latin typeface="Arial"/>
                <a:cs typeface="Arial"/>
              </a:rPr>
              <a:t>v</a:t>
            </a:r>
            <a:r>
              <a:rPr sz="1400" spc="0" dirty="0" smtClean="0">
                <a:latin typeface="Arial"/>
                <a:cs typeface="Arial"/>
              </a:rPr>
              <a:t>isioning</a:t>
            </a:r>
            <a:r>
              <a:rPr sz="1400" spc="-35"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lock</a:t>
            </a:r>
            <a:r>
              <a:rPr sz="1400" spc="-30" dirty="0" smtClean="0">
                <a:latin typeface="Arial"/>
                <a:cs typeface="Arial"/>
              </a:rPr>
              <a:t> </a:t>
            </a:r>
            <a:r>
              <a:rPr sz="1400" spc="0" dirty="0" smtClean="0">
                <a:latin typeface="Arial"/>
                <a:cs typeface="Arial"/>
              </a:rPr>
              <a:t>and</a:t>
            </a:r>
            <a:r>
              <a:rPr sz="1400" spc="-10" dirty="0" smtClean="0">
                <a:latin typeface="Arial"/>
                <a:cs typeface="Arial"/>
              </a:rPr>
              <a:t> </a:t>
            </a:r>
            <a:r>
              <a:rPr sz="1400" spc="0" dirty="0" smtClean="0">
                <a:latin typeface="Arial"/>
                <a:cs typeface="Arial"/>
              </a:rPr>
              <a:t>unlock</a:t>
            </a:r>
            <a:r>
              <a:rPr sz="1400" spc="-40" dirty="0" smtClean="0">
                <a:latin typeface="Arial"/>
                <a:cs typeface="Arial"/>
              </a:rPr>
              <a:t> </a:t>
            </a:r>
            <a:r>
              <a:rPr sz="1400" spc="0" dirty="0" smtClean="0">
                <a:latin typeface="Arial"/>
                <a:cs typeface="Arial"/>
              </a:rPr>
              <a:t>user</a:t>
            </a:r>
            <a:r>
              <a:rPr sz="1400" spc="-20" dirty="0" smtClean="0">
                <a:latin typeface="Arial"/>
                <a:cs typeface="Arial"/>
              </a:rPr>
              <a:t> </a:t>
            </a:r>
            <a:r>
              <a:rPr sz="1400" spc="0" dirty="0" smtClean="0">
                <a:latin typeface="Arial"/>
                <a:cs typeface="Arial"/>
              </a:rPr>
              <a:t>accoun</a:t>
            </a:r>
            <a:r>
              <a:rPr sz="1400" spc="-10" dirty="0" smtClean="0">
                <a:latin typeface="Arial"/>
                <a:cs typeface="Arial"/>
              </a:rPr>
              <a:t>ts</a:t>
            </a:r>
            <a:r>
              <a:rPr sz="1400" spc="0" dirty="0" smtClean="0">
                <a:latin typeface="Arial"/>
                <a:cs typeface="Arial"/>
              </a:rPr>
              <a:t>.</a:t>
            </a:r>
            <a:endParaRPr sz="1400" dirty="0">
              <a:latin typeface="Arial"/>
              <a:cs typeface="Arial"/>
            </a:endParaRPr>
          </a:p>
          <a:p>
            <a:pPr>
              <a:lnSpc>
                <a:spcPts val="600"/>
              </a:lnSpc>
              <a:spcBef>
                <a:spcPts val="7"/>
              </a:spcBef>
              <a:buClr>
                <a:srgbClr val="1F3969"/>
              </a:buClr>
              <a:buFont typeface="Wingdings"/>
              <a:buChar char=""/>
            </a:pPr>
            <a:endParaRPr sz="600" dirty="0"/>
          </a:p>
          <a:p>
            <a:pPr marL="1213485" lvl="1" indent="-287020">
              <a:lnSpc>
                <a:spcPct val="100000"/>
              </a:lnSpc>
              <a:buClr>
                <a:srgbClr val="1F3969"/>
              </a:buClr>
              <a:buFont typeface="Wingdings"/>
              <a:buChar char=""/>
              <a:tabLst>
                <a:tab pos="1213485" algn="l"/>
              </a:tabLst>
            </a:pPr>
            <a:r>
              <a:rPr sz="1200" spc="-5" dirty="0" smtClean="0">
                <a:latin typeface="Arial"/>
                <a:cs typeface="Arial"/>
              </a:rPr>
              <a:t>M</a:t>
            </a:r>
            <a:r>
              <a:rPr sz="1200" spc="0" dirty="0" smtClean="0">
                <a:latin typeface="Arial"/>
                <a:cs typeface="Arial"/>
              </a:rPr>
              <a:t>ain</a:t>
            </a:r>
            <a:r>
              <a:rPr sz="1200" spc="-10" dirty="0" smtClean="0">
                <a:latin typeface="Arial"/>
                <a:cs typeface="Arial"/>
              </a:rPr>
              <a:t> </a:t>
            </a:r>
            <a:r>
              <a:rPr sz="1200" spc="-5" dirty="0" smtClean="0">
                <a:latin typeface="Arial"/>
                <a:cs typeface="Arial"/>
              </a:rPr>
              <a:t>M</a:t>
            </a:r>
            <a:r>
              <a:rPr sz="1200" spc="0" dirty="0" smtClean="0">
                <a:latin typeface="Arial"/>
                <a:cs typeface="Arial"/>
              </a:rPr>
              <a:t>enu</a:t>
            </a:r>
            <a:r>
              <a:rPr sz="1200" spc="-20" dirty="0" smtClean="0">
                <a:latin typeface="Arial"/>
                <a:cs typeface="Arial"/>
              </a:rPr>
              <a:t> </a:t>
            </a:r>
            <a:r>
              <a:rPr sz="1200" spc="0" dirty="0" smtClean="0">
                <a:latin typeface="Arial"/>
                <a:cs typeface="Arial"/>
              </a:rPr>
              <a:t>&gt; People</a:t>
            </a:r>
            <a:r>
              <a:rPr sz="1200" spc="-135" dirty="0" smtClean="0">
                <a:latin typeface="Arial"/>
                <a:cs typeface="Arial"/>
              </a:rPr>
              <a:t>T</a:t>
            </a:r>
            <a:r>
              <a:rPr sz="1200" spc="-10" dirty="0" smtClean="0">
                <a:latin typeface="Arial"/>
                <a:cs typeface="Arial"/>
              </a:rPr>
              <a:t>oo</a:t>
            </a:r>
            <a:r>
              <a:rPr sz="1200" spc="0" dirty="0" smtClean="0">
                <a:latin typeface="Arial"/>
                <a:cs typeface="Arial"/>
              </a:rPr>
              <a:t>ls</a:t>
            </a:r>
            <a:r>
              <a:rPr sz="1200" spc="-30" dirty="0" smtClean="0">
                <a:latin typeface="Arial"/>
                <a:cs typeface="Arial"/>
              </a:rPr>
              <a:t> </a:t>
            </a:r>
            <a:r>
              <a:rPr sz="1200" spc="0" dirty="0" smtClean="0">
                <a:latin typeface="Arial"/>
                <a:cs typeface="Arial"/>
              </a:rPr>
              <a:t>&gt;</a:t>
            </a:r>
            <a:r>
              <a:rPr sz="1200" spc="5" dirty="0" smtClean="0">
                <a:latin typeface="Arial"/>
                <a:cs typeface="Arial"/>
              </a:rPr>
              <a:t> </a:t>
            </a:r>
            <a:r>
              <a:rPr sz="1200" spc="0" dirty="0" smtClean="0">
                <a:latin typeface="Arial"/>
                <a:cs typeface="Arial"/>
              </a:rPr>
              <a:t>Secur</a:t>
            </a:r>
            <a:r>
              <a:rPr sz="1200" spc="-10" dirty="0" smtClean="0">
                <a:latin typeface="Arial"/>
                <a:cs typeface="Arial"/>
              </a:rPr>
              <a:t>i</a:t>
            </a:r>
            <a:r>
              <a:rPr sz="1200" spc="0" dirty="0" smtClean="0">
                <a:latin typeface="Arial"/>
                <a:cs typeface="Arial"/>
              </a:rPr>
              <a:t>ty</a:t>
            </a:r>
            <a:endParaRPr sz="12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22</a:t>
            </a:fld>
            <a:endParaRPr sz="1100">
              <a:latin typeface="Arial"/>
              <a:cs typeface="Arial"/>
            </a:endParaRPr>
          </a:p>
        </p:txBody>
      </p:sp>
      <p:sp>
        <p:nvSpPr>
          <p:cNvPr id="3" name="object 3"/>
          <p:cNvSpPr txBox="1">
            <a:spLocks noGrp="1"/>
          </p:cNvSpPr>
          <p:nvPr>
            <p:ph type="title"/>
          </p:nvPr>
        </p:nvSpPr>
        <p:spPr>
          <a:prstGeom prst="rect">
            <a:avLst/>
          </a:prstGeom>
        </p:spPr>
        <p:txBody>
          <a:bodyPr vert="horz" wrap="square" lIns="0" tIns="0" rIns="0" bIns="0" rtlCol="0">
            <a:noAutofit/>
          </a:bodyPr>
          <a:lstStyle/>
          <a:p>
            <a:pPr marL="167005">
              <a:lnSpc>
                <a:spcPct val="100000"/>
              </a:lnSpc>
            </a:pPr>
            <a:r>
              <a:rPr lang="en-US" sz="4000" b="1" spc="-35" dirty="0" smtClean="0">
                <a:solidFill>
                  <a:srgbClr val="1F3969"/>
                </a:solidFill>
                <a:latin typeface="Arial"/>
                <a:cs typeface="Arial"/>
              </a:rPr>
              <a:t>Coordination between SFS Administrators</a:t>
            </a:r>
            <a:br>
              <a:rPr lang="en-US" sz="4000" b="1" spc="-35" dirty="0" smtClean="0">
                <a:solidFill>
                  <a:srgbClr val="1F3969"/>
                </a:solidFill>
                <a:latin typeface="Arial"/>
                <a:cs typeface="Arial"/>
              </a:rPr>
            </a:br>
            <a:endParaRPr sz="4000" dirty="0">
              <a:latin typeface="Arial"/>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412006"/>
            <a:ext cx="8055609" cy="4279900"/>
          </a:xfrm>
          <a:prstGeom prst="rect">
            <a:avLst/>
          </a:prstGeom>
        </p:spPr>
        <p:txBody>
          <a:bodyPr vert="horz" wrap="square" lIns="0" tIns="0" rIns="0" bIns="0" rtlCol="0">
            <a:noAutofit/>
          </a:bodyPr>
          <a:lstStyle/>
          <a:p>
            <a:pPr marL="355600" marR="457200" indent="-342900">
              <a:lnSpc>
                <a:spcPct val="100200"/>
              </a:lnSpc>
              <a:buClr>
                <a:srgbClr val="1F3969"/>
              </a:buClr>
              <a:buFont typeface="Wingdings"/>
              <a:buChar char=""/>
              <a:tabLst>
                <a:tab pos="354965" algn="l"/>
              </a:tabLst>
            </a:pPr>
            <a:r>
              <a:rPr sz="1600" b="1" spc="-10" dirty="0" smtClean="0">
                <a:latin typeface="Arial"/>
                <a:cs typeface="Arial"/>
              </a:rPr>
              <a:t>Risk:</a:t>
            </a:r>
            <a:r>
              <a:rPr sz="1600" b="1" spc="20" dirty="0" smtClean="0">
                <a:latin typeface="Arial"/>
                <a:cs typeface="Arial"/>
              </a:rPr>
              <a:t> </a:t>
            </a:r>
            <a:r>
              <a:rPr sz="1600" b="1" spc="-10" dirty="0" smtClean="0">
                <a:latin typeface="Arial"/>
                <a:cs typeface="Arial"/>
              </a:rPr>
              <a:t>IF</a:t>
            </a:r>
            <a:r>
              <a:rPr sz="1600" b="1" spc="10" dirty="0" smtClean="0">
                <a:latin typeface="Arial"/>
                <a:cs typeface="Arial"/>
              </a:rPr>
              <a:t> </a:t>
            </a:r>
            <a:r>
              <a:rPr sz="1600" spc="-10" dirty="0" smtClean="0">
                <a:latin typeface="Arial"/>
                <a:cs typeface="Arial"/>
              </a:rPr>
              <a:t>the</a:t>
            </a:r>
            <a:r>
              <a:rPr sz="1600" spc="10" dirty="0" smtClean="0">
                <a:latin typeface="Arial"/>
                <a:cs typeface="Arial"/>
              </a:rPr>
              <a:t> </a:t>
            </a:r>
            <a:r>
              <a:rPr sz="1600" spc="-10" dirty="0" smtClean="0">
                <a:latin typeface="Arial"/>
                <a:cs typeface="Arial"/>
              </a:rPr>
              <a:t>regular</a:t>
            </a:r>
            <a:r>
              <a:rPr sz="1600" spc="10" dirty="0" smtClean="0">
                <a:latin typeface="Arial"/>
                <a:cs typeface="Arial"/>
              </a:rPr>
              <a:t> </a:t>
            </a:r>
            <a:r>
              <a:rPr sz="1600" spc="-10" dirty="0" smtClean="0">
                <a:latin typeface="Arial"/>
                <a:cs typeface="Arial"/>
              </a:rPr>
              <a:t>rev</a:t>
            </a:r>
            <a:r>
              <a:rPr sz="1600" spc="0" dirty="0" smtClean="0">
                <a:latin typeface="Arial"/>
                <a:cs typeface="Arial"/>
              </a:rPr>
              <a:t>i</a:t>
            </a:r>
            <a:r>
              <a:rPr sz="1600" spc="-15" dirty="0" smtClean="0">
                <a:latin typeface="Arial"/>
                <a:cs typeface="Arial"/>
              </a:rPr>
              <a:t>ew</a:t>
            </a:r>
            <a:r>
              <a:rPr sz="1600" spc="-5" dirty="0" smtClean="0">
                <a:latin typeface="Arial"/>
                <a:cs typeface="Arial"/>
              </a:rPr>
              <a:t> </a:t>
            </a:r>
            <a:r>
              <a:rPr sz="1600" spc="-10" dirty="0" smtClean="0">
                <a:latin typeface="Arial"/>
                <a:cs typeface="Arial"/>
              </a:rPr>
              <a:t>of</a:t>
            </a:r>
            <a:r>
              <a:rPr sz="1600" spc="10" dirty="0" smtClean="0">
                <a:latin typeface="Arial"/>
                <a:cs typeface="Arial"/>
              </a:rPr>
              <a:t> </a:t>
            </a:r>
            <a:r>
              <a:rPr sz="1600" spc="-10" dirty="0" smtClean="0">
                <a:latin typeface="Arial"/>
                <a:cs typeface="Arial"/>
              </a:rPr>
              <a:t>roles</a:t>
            </a:r>
            <a:r>
              <a:rPr sz="1600" spc="5" dirty="0" smtClean="0">
                <a:latin typeface="Arial"/>
                <a:cs typeface="Arial"/>
              </a:rPr>
              <a:t> </a:t>
            </a:r>
            <a:r>
              <a:rPr sz="1600" spc="-10" dirty="0" smtClean="0">
                <a:latin typeface="Arial"/>
                <a:cs typeface="Arial"/>
              </a:rPr>
              <a:t>and</a:t>
            </a:r>
            <a:r>
              <a:rPr sz="1600" spc="-5" dirty="0" smtClean="0">
                <a:latin typeface="Arial"/>
                <a:cs typeface="Arial"/>
              </a:rPr>
              <a:t> </a:t>
            </a:r>
            <a:r>
              <a:rPr sz="1600" spc="-10" dirty="0" smtClean="0">
                <a:latin typeface="Arial"/>
                <a:cs typeface="Arial"/>
              </a:rPr>
              <a:t>data</a:t>
            </a:r>
            <a:r>
              <a:rPr sz="1600" spc="10" dirty="0" smtClean="0">
                <a:latin typeface="Arial"/>
                <a:cs typeface="Arial"/>
              </a:rPr>
              <a:t> </a:t>
            </a:r>
            <a:r>
              <a:rPr sz="1600" spc="-10" dirty="0" smtClean="0">
                <a:latin typeface="Arial"/>
                <a:cs typeface="Arial"/>
              </a:rPr>
              <a:t>security</a:t>
            </a:r>
            <a:r>
              <a:rPr sz="1600" spc="5" dirty="0" smtClean="0">
                <a:latin typeface="Arial"/>
                <a:cs typeface="Arial"/>
              </a:rPr>
              <a:t> </a:t>
            </a:r>
            <a:r>
              <a:rPr sz="1600" spc="-10" dirty="0" smtClean="0">
                <a:latin typeface="Arial"/>
                <a:cs typeface="Arial"/>
              </a:rPr>
              <a:t>is not</a:t>
            </a:r>
            <a:r>
              <a:rPr sz="1600" spc="10" dirty="0" smtClean="0">
                <a:latin typeface="Arial"/>
                <a:cs typeface="Arial"/>
              </a:rPr>
              <a:t> </a:t>
            </a:r>
            <a:r>
              <a:rPr sz="1600" spc="-10" dirty="0" smtClean="0">
                <a:latin typeface="Arial"/>
                <a:cs typeface="Arial"/>
              </a:rPr>
              <a:t>part</a:t>
            </a:r>
            <a:r>
              <a:rPr sz="1600" spc="15" dirty="0" smtClean="0">
                <a:latin typeface="Arial"/>
                <a:cs typeface="Arial"/>
              </a:rPr>
              <a:t> </a:t>
            </a:r>
            <a:r>
              <a:rPr sz="1600" spc="-10" dirty="0" smtClean="0">
                <a:latin typeface="Arial"/>
                <a:cs typeface="Arial"/>
              </a:rPr>
              <a:t>of</a:t>
            </a:r>
            <a:r>
              <a:rPr sz="1600" spc="10" dirty="0" smtClean="0">
                <a:latin typeface="Arial"/>
                <a:cs typeface="Arial"/>
              </a:rPr>
              <a:t> </a:t>
            </a:r>
            <a:r>
              <a:rPr sz="1600" spc="-30" dirty="0" smtClean="0">
                <a:latin typeface="Arial"/>
                <a:cs typeface="Arial"/>
              </a:rPr>
              <a:t>y</a:t>
            </a:r>
            <a:r>
              <a:rPr sz="1600" spc="-10" dirty="0" smtClean="0">
                <a:latin typeface="Arial"/>
                <a:cs typeface="Arial"/>
              </a:rPr>
              <a:t>our</a:t>
            </a:r>
            <a:r>
              <a:rPr sz="1600" spc="30" dirty="0" smtClean="0">
                <a:latin typeface="Arial"/>
                <a:cs typeface="Arial"/>
              </a:rPr>
              <a:t> </a:t>
            </a:r>
            <a:r>
              <a:rPr sz="1600" spc="-10" dirty="0" smtClean="0">
                <a:latin typeface="Arial"/>
                <a:cs typeface="Arial"/>
              </a:rPr>
              <a:t>Agenc</a:t>
            </a:r>
            <a:r>
              <a:rPr sz="1600" spc="-30" dirty="0" smtClean="0">
                <a:latin typeface="Arial"/>
                <a:cs typeface="Arial"/>
              </a:rPr>
              <a:t>y</a:t>
            </a:r>
            <a:r>
              <a:rPr sz="1600" spc="-10" dirty="0" smtClean="0">
                <a:latin typeface="Arial"/>
                <a:cs typeface="Arial"/>
              </a:rPr>
              <a:t>’s</a:t>
            </a:r>
            <a:r>
              <a:rPr sz="1600" spc="-5" dirty="0" smtClean="0">
                <a:latin typeface="Arial"/>
                <a:cs typeface="Arial"/>
              </a:rPr>
              <a:t> </a:t>
            </a:r>
            <a:r>
              <a:rPr sz="1600" spc="-10" dirty="0" smtClean="0">
                <a:latin typeface="Arial"/>
                <a:cs typeface="Arial"/>
              </a:rPr>
              <a:t>internal control</a:t>
            </a:r>
            <a:r>
              <a:rPr sz="1600" spc="-5" dirty="0" smtClean="0">
                <a:latin typeface="Arial"/>
                <a:cs typeface="Arial"/>
              </a:rPr>
              <a:t> </a:t>
            </a:r>
            <a:r>
              <a:rPr sz="1600" spc="-10" dirty="0" smtClean="0">
                <a:latin typeface="Arial"/>
                <a:cs typeface="Arial"/>
              </a:rPr>
              <a:t>proce</a:t>
            </a:r>
            <a:r>
              <a:rPr sz="1600" spc="-5" dirty="0" smtClean="0">
                <a:latin typeface="Arial"/>
                <a:cs typeface="Arial"/>
              </a:rPr>
              <a:t>s</a:t>
            </a:r>
            <a:r>
              <a:rPr sz="1600" spc="-10" dirty="0" smtClean="0">
                <a:latin typeface="Arial"/>
                <a:cs typeface="Arial"/>
              </a:rPr>
              <a:t>ses:</a:t>
            </a:r>
            <a:endParaRPr sz="1600" dirty="0">
              <a:latin typeface="Arial"/>
              <a:cs typeface="Arial"/>
            </a:endParaRPr>
          </a:p>
          <a:p>
            <a:pPr>
              <a:lnSpc>
                <a:spcPts val="1100"/>
              </a:lnSpc>
              <a:spcBef>
                <a:spcPts val="99"/>
              </a:spcBef>
              <a:buClr>
                <a:srgbClr val="1F3969"/>
              </a:buClr>
              <a:buFont typeface="Wingdings"/>
              <a:buChar char=""/>
            </a:pPr>
            <a:endParaRPr sz="1100" dirty="0"/>
          </a:p>
          <a:p>
            <a:pPr marL="805180" lvl="1" indent="-335280">
              <a:lnSpc>
                <a:spcPct val="100000"/>
              </a:lnSpc>
              <a:buClr>
                <a:srgbClr val="1F3969"/>
              </a:buClr>
              <a:buFont typeface="Wingdings"/>
              <a:buChar char=""/>
              <a:tabLst>
                <a:tab pos="805180" algn="l"/>
              </a:tabLst>
            </a:pPr>
            <a:r>
              <a:rPr sz="1600" b="1" spc="-15" dirty="0" smtClean="0">
                <a:latin typeface="Arial"/>
                <a:cs typeface="Arial"/>
              </a:rPr>
              <a:t>THEN</a:t>
            </a:r>
            <a:r>
              <a:rPr sz="1600" b="1" spc="-5" dirty="0" smtClean="0">
                <a:latin typeface="Arial"/>
                <a:cs typeface="Arial"/>
              </a:rPr>
              <a:t> </a:t>
            </a:r>
            <a:r>
              <a:rPr sz="1600" spc="-10" dirty="0" smtClean="0">
                <a:latin typeface="Arial"/>
                <a:cs typeface="Arial"/>
              </a:rPr>
              <a:t>data</a:t>
            </a:r>
            <a:r>
              <a:rPr sz="1600" spc="10" dirty="0" smtClean="0">
                <a:latin typeface="Arial"/>
                <a:cs typeface="Arial"/>
              </a:rPr>
              <a:t> </a:t>
            </a:r>
            <a:r>
              <a:rPr sz="1600" spc="-10" dirty="0" smtClean="0">
                <a:latin typeface="Arial"/>
                <a:cs typeface="Arial"/>
              </a:rPr>
              <a:t>vulnerabi</a:t>
            </a:r>
            <a:r>
              <a:rPr sz="1600" spc="0" dirty="0" smtClean="0">
                <a:latin typeface="Arial"/>
                <a:cs typeface="Arial"/>
              </a:rPr>
              <a:t>l</a:t>
            </a:r>
            <a:r>
              <a:rPr sz="1600" spc="-10" dirty="0" smtClean="0">
                <a:latin typeface="Arial"/>
                <a:cs typeface="Arial"/>
              </a:rPr>
              <a:t>ity</a:t>
            </a:r>
            <a:r>
              <a:rPr sz="1600" spc="-30" dirty="0" smtClean="0">
                <a:latin typeface="Arial"/>
                <a:cs typeface="Arial"/>
              </a:rPr>
              <a:t> </a:t>
            </a:r>
            <a:r>
              <a:rPr sz="1600" spc="-10" dirty="0" smtClean="0">
                <a:latin typeface="Arial"/>
                <a:cs typeface="Arial"/>
              </a:rPr>
              <a:t>may</a:t>
            </a:r>
            <a:r>
              <a:rPr sz="1600" spc="15" dirty="0" smtClean="0">
                <a:latin typeface="Arial"/>
                <a:cs typeface="Arial"/>
              </a:rPr>
              <a:t> </a:t>
            </a:r>
            <a:r>
              <a:rPr sz="1600" spc="-10" dirty="0" smtClean="0">
                <a:latin typeface="Arial"/>
                <a:cs typeface="Arial"/>
              </a:rPr>
              <a:t>e</a:t>
            </a:r>
            <a:r>
              <a:rPr sz="1600" spc="-15" dirty="0" smtClean="0">
                <a:latin typeface="Arial"/>
                <a:cs typeface="Arial"/>
              </a:rPr>
              <a:t>x</a:t>
            </a:r>
            <a:r>
              <a:rPr sz="1600" spc="-5" dirty="0" smtClean="0">
                <a:latin typeface="Arial"/>
                <a:cs typeface="Arial"/>
              </a:rPr>
              <a:t>ist.</a:t>
            </a:r>
            <a:endParaRPr sz="1600" dirty="0">
              <a:latin typeface="Arial"/>
              <a:cs typeface="Arial"/>
            </a:endParaRPr>
          </a:p>
          <a:p>
            <a:pPr lvl="1">
              <a:lnSpc>
                <a:spcPts val="1000"/>
              </a:lnSpc>
              <a:buClr>
                <a:srgbClr val="1F3969"/>
              </a:buClr>
              <a:buFont typeface="Wingdings"/>
              <a:buChar char=""/>
            </a:pPr>
            <a:endParaRPr sz="1000" dirty="0"/>
          </a:p>
          <a:p>
            <a:pPr lvl="1">
              <a:lnSpc>
                <a:spcPts val="1000"/>
              </a:lnSpc>
              <a:buClr>
                <a:srgbClr val="1F3969"/>
              </a:buClr>
              <a:buFont typeface="Wingdings"/>
              <a:buChar char=""/>
            </a:pPr>
            <a:endParaRPr sz="1000" dirty="0"/>
          </a:p>
          <a:p>
            <a:pPr lvl="1">
              <a:lnSpc>
                <a:spcPts val="1000"/>
              </a:lnSpc>
              <a:buClr>
                <a:srgbClr val="1F3969"/>
              </a:buClr>
              <a:buFont typeface="Wingdings"/>
              <a:buChar char=""/>
            </a:pPr>
            <a:endParaRPr sz="1000" dirty="0"/>
          </a:p>
          <a:p>
            <a:pPr lvl="1">
              <a:lnSpc>
                <a:spcPts val="1300"/>
              </a:lnSpc>
              <a:spcBef>
                <a:spcPts val="19"/>
              </a:spcBef>
              <a:buClr>
                <a:srgbClr val="1F3969"/>
              </a:buClr>
              <a:buFont typeface="Wingdings"/>
              <a:buChar char=""/>
            </a:pPr>
            <a:endParaRPr sz="1300" dirty="0"/>
          </a:p>
          <a:p>
            <a:pPr marL="355600" marR="12700" indent="-342900">
              <a:lnSpc>
                <a:spcPct val="100000"/>
              </a:lnSpc>
              <a:buClr>
                <a:srgbClr val="1F3969"/>
              </a:buClr>
              <a:buFont typeface="Wingdings"/>
              <a:buChar char=""/>
              <a:tabLst>
                <a:tab pos="354965" algn="l"/>
              </a:tabLst>
            </a:pPr>
            <a:r>
              <a:rPr sz="1600" b="1" spc="-10" dirty="0" smtClean="0">
                <a:latin typeface="Arial"/>
                <a:cs typeface="Arial"/>
              </a:rPr>
              <a:t>Mitig</a:t>
            </a:r>
            <a:r>
              <a:rPr sz="1600" b="1" spc="-15" dirty="0" smtClean="0">
                <a:latin typeface="Arial"/>
                <a:cs typeface="Arial"/>
              </a:rPr>
              <a:t>a</a:t>
            </a:r>
            <a:r>
              <a:rPr sz="1600" b="1" spc="-5" dirty="0" smtClean="0">
                <a:latin typeface="Arial"/>
                <a:cs typeface="Arial"/>
              </a:rPr>
              <a:t>ti</a:t>
            </a:r>
            <a:r>
              <a:rPr sz="1600" b="1" spc="-20" dirty="0" smtClean="0">
                <a:latin typeface="Arial"/>
                <a:cs typeface="Arial"/>
              </a:rPr>
              <a:t>o</a:t>
            </a:r>
            <a:r>
              <a:rPr sz="1600" b="1" spc="-10" dirty="0" smtClean="0">
                <a:latin typeface="Arial"/>
                <a:cs typeface="Arial"/>
              </a:rPr>
              <a:t>n:</a:t>
            </a:r>
            <a:r>
              <a:rPr sz="1600" b="1" spc="55" dirty="0" smtClean="0">
                <a:latin typeface="Arial"/>
                <a:cs typeface="Arial"/>
              </a:rPr>
              <a:t> </a:t>
            </a:r>
            <a:r>
              <a:rPr sz="1600" spc="-10" dirty="0" smtClean="0">
                <a:latin typeface="Arial"/>
                <a:cs typeface="Arial"/>
              </a:rPr>
              <a:t>Agenc</a:t>
            </a:r>
            <a:r>
              <a:rPr sz="1600" spc="-25" dirty="0" smtClean="0">
                <a:latin typeface="Arial"/>
                <a:cs typeface="Arial"/>
              </a:rPr>
              <a:t>y</a:t>
            </a:r>
            <a:r>
              <a:rPr sz="1600" spc="-10" dirty="0" smtClean="0">
                <a:latin typeface="Arial"/>
                <a:cs typeface="Arial"/>
              </a:rPr>
              <a:t>’s Inte</a:t>
            </a:r>
            <a:r>
              <a:rPr sz="1600" spc="-20" dirty="0" smtClean="0">
                <a:latin typeface="Arial"/>
                <a:cs typeface="Arial"/>
              </a:rPr>
              <a:t>r</a:t>
            </a:r>
            <a:r>
              <a:rPr sz="1600" spc="-10" dirty="0" smtClean="0">
                <a:latin typeface="Arial"/>
                <a:cs typeface="Arial"/>
              </a:rPr>
              <a:t>nal</a:t>
            </a:r>
            <a:r>
              <a:rPr sz="1600" spc="10" dirty="0" smtClean="0">
                <a:latin typeface="Arial"/>
                <a:cs typeface="Arial"/>
              </a:rPr>
              <a:t> </a:t>
            </a:r>
            <a:r>
              <a:rPr sz="1600" spc="-10" dirty="0" smtClean="0">
                <a:latin typeface="Arial"/>
                <a:cs typeface="Arial"/>
              </a:rPr>
              <a:t>Cont</a:t>
            </a:r>
            <a:r>
              <a:rPr sz="1600" spc="-20" dirty="0" smtClean="0">
                <a:latin typeface="Arial"/>
                <a:cs typeface="Arial"/>
              </a:rPr>
              <a:t>r</a:t>
            </a:r>
            <a:r>
              <a:rPr sz="1600" spc="-10" dirty="0" smtClean="0">
                <a:latin typeface="Arial"/>
                <a:cs typeface="Arial"/>
              </a:rPr>
              <a:t>ol</a:t>
            </a:r>
            <a:r>
              <a:rPr sz="1600" spc="10" dirty="0" smtClean="0">
                <a:latin typeface="Arial"/>
                <a:cs typeface="Arial"/>
              </a:rPr>
              <a:t> </a:t>
            </a:r>
            <a:r>
              <a:rPr sz="1600" spc="-10" dirty="0" smtClean="0">
                <a:latin typeface="Arial"/>
                <a:cs typeface="Arial"/>
              </a:rPr>
              <a:t>p</a:t>
            </a:r>
            <a:r>
              <a:rPr sz="1600" spc="-15" dirty="0" smtClean="0">
                <a:latin typeface="Arial"/>
                <a:cs typeface="Arial"/>
              </a:rPr>
              <a:t>r</a:t>
            </a:r>
            <a:r>
              <a:rPr sz="1600" spc="-10" dirty="0" smtClean="0">
                <a:latin typeface="Arial"/>
                <a:cs typeface="Arial"/>
              </a:rPr>
              <a:t>oce</a:t>
            </a:r>
            <a:r>
              <a:rPr sz="1600" spc="-5" dirty="0" smtClean="0">
                <a:latin typeface="Arial"/>
                <a:cs typeface="Arial"/>
              </a:rPr>
              <a:t>s</a:t>
            </a:r>
            <a:r>
              <a:rPr sz="1600" spc="-10" dirty="0" smtClean="0">
                <a:latin typeface="Arial"/>
                <a:cs typeface="Arial"/>
              </a:rPr>
              <a:t>s inc</a:t>
            </a:r>
            <a:r>
              <a:rPr sz="1600" spc="0" dirty="0" smtClean="0">
                <a:latin typeface="Arial"/>
                <a:cs typeface="Arial"/>
              </a:rPr>
              <a:t>l</a:t>
            </a:r>
            <a:r>
              <a:rPr sz="1600" spc="-10" dirty="0" smtClean="0">
                <a:latin typeface="Arial"/>
                <a:cs typeface="Arial"/>
              </a:rPr>
              <a:t>udes</a:t>
            </a:r>
            <a:r>
              <a:rPr sz="1600" spc="-25" dirty="0" smtClean="0">
                <a:latin typeface="Arial"/>
                <a:cs typeface="Arial"/>
              </a:rPr>
              <a:t> </a:t>
            </a:r>
            <a:r>
              <a:rPr sz="1600" spc="-10" dirty="0" smtClean="0">
                <a:latin typeface="Arial"/>
                <a:cs typeface="Arial"/>
              </a:rPr>
              <a:t>r</a:t>
            </a:r>
            <a:r>
              <a:rPr sz="1600" spc="-15" dirty="0" smtClean="0">
                <a:latin typeface="Arial"/>
                <a:cs typeface="Arial"/>
              </a:rPr>
              <a:t>e</a:t>
            </a:r>
            <a:r>
              <a:rPr sz="1600" spc="-10" dirty="0" smtClean="0">
                <a:latin typeface="Arial"/>
                <a:cs typeface="Arial"/>
              </a:rPr>
              <a:t>view of</a:t>
            </a:r>
            <a:r>
              <a:rPr sz="1600" spc="5" dirty="0" smtClean="0">
                <a:latin typeface="Arial"/>
                <a:cs typeface="Arial"/>
              </a:rPr>
              <a:t> </a:t>
            </a:r>
            <a:r>
              <a:rPr sz="1600" spc="-15" dirty="0" smtClean="0">
                <a:latin typeface="Arial"/>
                <a:cs typeface="Arial"/>
              </a:rPr>
              <a:t>SFS </a:t>
            </a:r>
            <a:r>
              <a:rPr sz="1600" spc="-10" dirty="0" smtClean="0">
                <a:latin typeface="Arial"/>
                <a:cs typeface="Arial"/>
              </a:rPr>
              <a:t>r</a:t>
            </a:r>
            <a:r>
              <a:rPr sz="1600" spc="-15" dirty="0" smtClean="0">
                <a:latin typeface="Arial"/>
                <a:cs typeface="Arial"/>
              </a:rPr>
              <a:t>o</a:t>
            </a:r>
            <a:r>
              <a:rPr sz="1600" spc="-10" dirty="0" smtClean="0">
                <a:latin typeface="Arial"/>
                <a:cs typeface="Arial"/>
              </a:rPr>
              <a:t>les</a:t>
            </a:r>
            <a:r>
              <a:rPr sz="1600" spc="-5" dirty="0" smtClean="0">
                <a:latin typeface="Arial"/>
                <a:cs typeface="Arial"/>
              </a:rPr>
              <a:t> </a:t>
            </a:r>
            <a:r>
              <a:rPr sz="1600" spc="-10" dirty="0" smtClean="0">
                <a:latin typeface="Arial"/>
                <a:cs typeface="Arial"/>
              </a:rPr>
              <a:t>against Agen</a:t>
            </a:r>
            <a:r>
              <a:rPr sz="1600" spc="-5" dirty="0" smtClean="0">
                <a:latin typeface="Arial"/>
                <a:cs typeface="Arial"/>
              </a:rPr>
              <a:t>c</a:t>
            </a:r>
            <a:r>
              <a:rPr sz="1600" spc="-10" dirty="0" smtClean="0">
                <a:latin typeface="Arial"/>
                <a:cs typeface="Arial"/>
              </a:rPr>
              <a:t>y bu</a:t>
            </a:r>
            <a:r>
              <a:rPr sz="1600" spc="-5" dirty="0" smtClean="0">
                <a:latin typeface="Arial"/>
                <a:cs typeface="Arial"/>
              </a:rPr>
              <a:t>s</a:t>
            </a:r>
            <a:r>
              <a:rPr sz="1600" spc="-10" dirty="0" smtClean="0">
                <a:latin typeface="Arial"/>
                <a:cs typeface="Arial"/>
              </a:rPr>
              <a:t>ine</a:t>
            </a:r>
            <a:r>
              <a:rPr sz="1600" spc="-5" dirty="0" smtClean="0">
                <a:latin typeface="Arial"/>
                <a:cs typeface="Arial"/>
              </a:rPr>
              <a:t>s</a:t>
            </a:r>
            <a:r>
              <a:rPr sz="1600" spc="-10" dirty="0" smtClean="0">
                <a:latin typeface="Arial"/>
                <a:cs typeface="Arial"/>
              </a:rPr>
              <a:t>s proce</a:t>
            </a:r>
            <a:r>
              <a:rPr sz="1600" spc="-5" dirty="0" smtClean="0">
                <a:latin typeface="Arial"/>
                <a:cs typeface="Arial"/>
              </a:rPr>
              <a:t>s</a:t>
            </a:r>
            <a:r>
              <a:rPr sz="1600" spc="-10" dirty="0" smtClean="0">
                <a:latin typeface="Arial"/>
                <a:cs typeface="Arial"/>
              </a:rPr>
              <a:t>ses.</a:t>
            </a:r>
            <a:r>
              <a:rPr sz="1600" spc="-5" dirty="0" smtClean="0">
                <a:latin typeface="Arial"/>
                <a:cs typeface="Arial"/>
              </a:rPr>
              <a:t> </a:t>
            </a:r>
            <a:r>
              <a:rPr sz="1600" spc="-10" dirty="0" smtClean="0">
                <a:latin typeface="Arial"/>
                <a:cs typeface="Arial"/>
              </a:rPr>
              <a:t>An</a:t>
            </a:r>
            <a:r>
              <a:rPr sz="1600" spc="-5" dirty="0" smtClean="0">
                <a:latin typeface="Arial"/>
                <a:cs typeface="Arial"/>
              </a:rPr>
              <a:t> </a:t>
            </a:r>
            <a:r>
              <a:rPr sz="1600" spc="-10" dirty="0" smtClean="0">
                <a:latin typeface="Arial"/>
                <a:cs typeface="Arial"/>
              </a:rPr>
              <a:t>Agen</a:t>
            </a:r>
            <a:r>
              <a:rPr sz="1600" spc="-5" dirty="0" smtClean="0">
                <a:latin typeface="Arial"/>
                <a:cs typeface="Arial"/>
              </a:rPr>
              <a:t>c</a:t>
            </a:r>
            <a:r>
              <a:rPr sz="1600" spc="-30" dirty="0" smtClean="0">
                <a:latin typeface="Arial"/>
                <a:cs typeface="Arial"/>
              </a:rPr>
              <a:t>y</a:t>
            </a:r>
            <a:r>
              <a:rPr sz="1600" spc="-10" dirty="0" smtClean="0">
                <a:latin typeface="Arial"/>
                <a:cs typeface="Arial"/>
              </a:rPr>
              <a:t>’s understand</a:t>
            </a:r>
            <a:r>
              <a:rPr sz="1600" spc="0" dirty="0" smtClean="0">
                <a:latin typeface="Arial"/>
                <a:cs typeface="Arial"/>
              </a:rPr>
              <a:t>i</a:t>
            </a:r>
            <a:r>
              <a:rPr sz="1600" spc="-10" dirty="0" smtClean="0">
                <a:latin typeface="Arial"/>
                <a:cs typeface="Arial"/>
              </a:rPr>
              <a:t>ng</a:t>
            </a:r>
            <a:r>
              <a:rPr sz="1600" spc="-5" dirty="0" smtClean="0">
                <a:latin typeface="Arial"/>
                <a:cs typeface="Arial"/>
              </a:rPr>
              <a:t> </a:t>
            </a:r>
            <a:r>
              <a:rPr sz="1600" spc="-10" dirty="0" smtClean="0">
                <a:latin typeface="Arial"/>
                <a:cs typeface="Arial"/>
              </a:rPr>
              <a:t>of</a:t>
            </a:r>
            <a:r>
              <a:rPr sz="1600" spc="10" dirty="0" smtClean="0">
                <a:latin typeface="Arial"/>
                <a:cs typeface="Arial"/>
              </a:rPr>
              <a:t> </a:t>
            </a:r>
            <a:r>
              <a:rPr sz="1600" spc="-10" dirty="0" smtClean="0">
                <a:latin typeface="Arial"/>
                <a:cs typeface="Arial"/>
              </a:rPr>
              <a:t>data</a:t>
            </a:r>
            <a:r>
              <a:rPr sz="1600" spc="10" dirty="0" smtClean="0">
                <a:latin typeface="Arial"/>
                <a:cs typeface="Arial"/>
              </a:rPr>
              <a:t> </a:t>
            </a:r>
            <a:r>
              <a:rPr sz="1600" spc="-10" dirty="0" smtClean="0">
                <a:latin typeface="Arial"/>
                <a:cs typeface="Arial"/>
              </a:rPr>
              <a:t>access prov</a:t>
            </a:r>
            <a:r>
              <a:rPr sz="1600" spc="0" dirty="0" smtClean="0">
                <a:latin typeface="Arial"/>
                <a:cs typeface="Arial"/>
              </a:rPr>
              <a:t>i</a:t>
            </a:r>
            <a:r>
              <a:rPr sz="1600" spc="-10" dirty="0" smtClean="0">
                <a:latin typeface="Arial"/>
                <a:cs typeface="Arial"/>
              </a:rPr>
              <a:t>ded</a:t>
            </a:r>
            <a:r>
              <a:rPr sz="1600" spc="-5" dirty="0" smtClean="0">
                <a:latin typeface="Arial"/>
                <a:cs typeface="Arial"/>
              </a:rPr>
              <a:t> </a:t>
            </a:r>
            <a:r>
              <a:rPr sz="1600" spc="-10" dirty="0" smtClean="0">
                <a:latin typeface="Arial"/>
                <a:cs typeface="Arial"/>
              </a:rPr>
              <a:t>by</a:t>
            </a:r>
            <a:r>
              <a:rPr sz="1600" spc="-5" dirty="0" smtClean="0">
                <a:latin typeface="Arial"/>
                <a:cs typeface="Arial"/>
              </a:rPr>
              <a:t> </a:t>
            </a:r>
            <a:r>
              <a:rPr sz="1600" spc="-10" dirty="0" smtClean="0">
                <a:latin typeface="Arial"/>
                <a:cs typeface="Arial"/>
              </a:rPr>
              <a:t>ea</a:t>
            </a:r>
            <a:r>
              <a:rPr sz="1600" spc="-5" dirty="0" smtClean="0">
                <a:latin typeface="Arial"/>
                <a:cs typeface="Arial"/>
              </a:rPr>
              <a:t>c</a:t>
            </a:r>
            <a:r>
              <a:rPr sz="1600" spc="-10" dirty="0" smtClean="0">
                <a:latin typeface="Arial"/>
                <a:cs typeface="Arial"/>
              </a:rPr>
              <a:t>h</a:t>
            </a:r>
            <a:r>
              <a:rPr sz="1600" spc="-5" dirty="0" smtClean="0">
                <a:latin typeface="Arial"/>
                <a:cs typeface="Arial"/>
              </a:rPr>
              <a:t> </a:t>
            </a:r>
            <a:r>
              <a:rPr sz="1600" spc="-15" dirty="0" smtClean="0">
                <a:latin typeface="Arial"/>
                <a:cs typeface="Arial"/>
              </a:rPr>
              <a:t>SFS </a:t>
            </a:r>
            <a:r>
              <a:rPr sz="1600" spc="-10" dirty="0" smtClean="0">
                <a:latin typeface="Arial"/>
                <a:cs typeface="Arial"/>
              </a:rPr>
              <a:t>role</a:t>
            </a:r>
            <a:r>
              <a:rPr sz="1600" spc="-5" dirty="0" smtClean="0">
                <a:latin typeface="Arial"/>
                <a:cs typeface="Arial"/>
              </a:rPr>
              <a:t> </a:t>
            </a:r>
            <a:r>
              <a:rPr sz="1600" spc="-25" dirty="0" smtClean="0">
                <a:latin typeface="Arial"/>
                <a:cs typeface="Arial"/>
              </a:rPr>
              <a:t>w</a:t>
            </a:r>
            <a:r>
              <a:rPr sz="1600" spc="-10" dirty="0" smtClean="0">
                <a:latin typeface="Arial"/>
                <a:cs typeface="Arial"/>
              </a:rPr>
              <a:t>hen</a:t>
            </a:r>
            <a:r>
              <a:rPr sz="1600" spc="10" dirty="0" smtClean="0">
                <a:latin typeface="Arial"/>
                <a:cs typeface="Arial"/>
              </a:rPr>
              <a:t> </a:t>
            </a:r>
            <a:r>
              <a:rPr sz="1600" spc="-10" dirty="0" smtClean="0">
                <a:latin typeface="Arial"/>
                <a:cs typeface="Arial"/>
              </a:rPr>
              <a:t>coup</a:t>
            </a:r>
            <a:r>
              <a:rPr sz="1600" spc="0" dirty="0" smtClean="0">
                <a:latin typeface="Arial"/>
                <a:cs typeface="Arial"/>
              </a:rPr>
              <a:t>l</a:t>
            </a:r>
            <a:r>
              <a:rPr sz="1600" spc="-10" dirty="0" smtClean="0">
                <a:latin typeface="Arial"/>
                <a:cs typeface="Arial"/>
              </a:rPr>
              <a:t>ed</a:t>
            </a:r>
            <a:r>
              <a:rPr sz="1600" spc="-5" dirty="0" smtClean="0">
                <a:latin typeface="Arial"/>
                <a:cs typeface="Arial"/>
              </a:rPr>
              <a:t> </a:t>
            </a:r>
            <a:r>
              <a:rPr sz="1600" spc="-25" dirty="0" smtClean="0">
                <a:latin typeface="Arial"/>
                <a:cs typeface="Arial"/>
              </a:rPr>
              <a:t>w</a:t>
            </a:r>
            <a:r>
              <a:rPr sz="1600" spc="-10" dirty="0" smtClean="0">
                <a:latin typeface="Arial"/>
                <a:cs typeface="Arial"/>
              </a:rPr>
              <a:t>ith</a:t>
            </a:r>
            <a:r>
              <a:rPr sz="1600" spc="10" dirty="0" smtClean="0">
                <a:latin typeface="Arial"/>
                <a:cs typeface="Arial"/>
              </a:rPr>
              <a:t> </a:t>
            </a:r>
            <a:r>
              <a:rPr sz="1600" spc="-10" dirty="0" smtClean="0">
                <a:latin typeface="Arial"/>
                <a:cs typeface="Arial"/>
              </a:rPr>
              <a:t>other</a:t>
            </a:r>
            <a:r>
              <a:rPr sz="1600" spc="5" dirty="0" smtClean="0">
                <a:latin typeface="Arial"/>
                <a:cs typeface="Arial"/>
              </a:rPr>
              <a:t> </a:t>
            </a:r>
            <a:r>
              <a:rPr sz="1600" spc="-10" dirty="0" smtClean="0">
                <a:latin typeface="Arial"/>
                <a:cs typeface="Arial"/>
              </a:rPr>
              <a:t>internal informat</a:t>
            </a:r>
            <a:r>
              <a:rPr sz="1600" spc="0" dirty="0" smtClean="0">
                <a:latin typeface="Arial"/>
                <a:cs typeface="Arial"/>
              </a:rPr>
              <a:t>i</a:t>
            </a:r>
            <a:r>
              <a:rPr sz="1600" spc="-10" dirty="0" smtClean="0">
                <a:latin typeface="Arial"/>
                <a:cs typeface="Arial"/>
              </a:rPr>
              <a:t>on</a:t>
            </a:r>
            <a:r>
              <a:rPr sz="1600" spc="10" dirty="0" smtClean="0">
                <a:latin typeface="Arial"/>
                <a:cs typeface="Arial"/>
              </a:rPr>
              <a:t> </a:t>
            </a:r>
            <a:r>
              <a:rPr sz="1600" spc="-10" dirty="0" smtClean="0">
                <a:latin typeface="Arial"/>
                <a:cs typeface="Arial"/>
              </a:rPr>
              <a:t>can</a:t>
            </a:r>
            <a:r>
              <a:rPr sz="1600" spc="-5" dirty="0" smtClean="0">
                <a:latin typeface="Arial"/>
                <a:cs typeface="Arial"/>
              </a:rPr>
              <a:t> </a:t>
            </a:r>
            <a:r>
              <a:rPr sz="1600" spc="0" dirty="0" smtClean="0">
                <a:latin typeface="Arial"/>
                <a:cs typeface="Arial"/>
              </a:rPr>
              <a:t>i</a:t>
            </a:r>
            <a:r>
              <a:rPr sz="1600" spc="-10" dirty="0" smtClean="0">
                <a:latin typeface="Arial"/>
                <a:cs typeface="Arial"/>
              </a:rPr>
              <a:t>ncrease</a:t>
            </a:r>
            <a:r>
              <a:rPr sz="1600" spc="-5" dirty="0" smtClean="0">
                <a:latin typeface="Arial"/>
                <a:cs typeface="Arial"/>
              </a:rPr>
              <a:t> </a:t>
            </a:r>
            <a:r>
              <a:rPr sz="1600" spc="-10" dirty="0" smtClean="0">
                <a:latin typeface="Arial"/>
                <a:cs typeface="Arial"/>
              </a:rPr>
              <a:t>the</a:t>
            </a:r>
            <a:r>
              <a:rPr sz="1600" spc="10" dirty="0" smtClean="0">
                <a:latin typeface="Arial"/>
                <a:cs typeface="Arial"/>
              </a:rPr>
              <a:t> </a:t>
            </a:r>
            <a:r>
              <a:rPr sz="1600" spc="-10" dirty="0" smtClean="0">
                <a:latin typeface="Arial"/>
                <a:cs typeface="Arial"/>
              </a:rPr>
              <a:t>potent</a:t>
            </a:r>
            <a:r>
              <a:rPr sz="1600" spc="0" dirty="0" smtClean="0">
                <a:latin typeface="Arial"/>
                <a:cs typeface="Arial"/>
              </a:rPr>
              <a:t>i</a:t>
            </a:r>
            <a:r>
              <a:rPr sz="1600" spc="-10" dirty="0" smtClean="0">
                <a:latin typeface="Arial"/>
                <a:cs typeface="Arial"/>
              </a:rPr>
              <a:t>al for</a:t>
            </a:r>
            <a:r>
              <a:rPr sz="1600" spc="15" dirty="0" smtClean="0">
                <a:latin typeface="Arial"/>
                <a:cs typeface="Arial"/>
              </a:rPr>
              <a:t> </a:t>
            </a:r>
            <a:r>
              <a:rPr sz="1600" spc="-10" dirty="0" smtClean="0">
                <a:latin typeface="Arial"/>
                <a:cs typeface="Arial"/>
              </a:rPr>
              <a:t>damage.</a:t>
            </a:r>
            <a:endParaRPr sz="1600" dirty="0">
              <a:latin typeface="Arial"/>
              <a:cs typeface="Arial"/>
            </a:endParaRPr>
          </a:p>
          <a:p>
            <a:pPr>
              <a:lnSpc>
                <a:spcPts val="550"/>
              </a:lnSpc>
              <a:spcBef>
                <a:spcPts val="13"/>
              </a:spcBef>
              <a:buClr>
                <a:srgbClr val="1F3969"/>
              </a:buClr>
              <a:buFont typeface="Wingdings"/>
              <a:buChar char=""/>
            </a:pPr>
            <a:endParaRPr sz="550" dirty="0"/>
          </a:p>
          <a:p>
            <a:pPr>
              <a:lnSpc>
                <a:spcPts val="1000"/>
              </a:lnSpc>
              <a:buClr>
                <a:srgbClr val="1F3969"/>
              </a:buClr>
              <a:buFont typeface="Wingdings"/>
              <a:buChar char=""/>
            </a:pPr>
            <a:endParaRPr sz="1000" dirty="0"/>
          </a:p>
          <a:p>
            <a:pPr>
              <a:lnSpc>
                <a:spcPts val="1000"/>
              </a:lnSpc>
              <a:buClr>
                <a:srgbClr val="1F3969"/>
              </a:buClr>
              <a:buFont typeface="Wingdings"/>
              <a:buChar char=""/>
            </a:pPr>
            <a:endParaRPr sz="1000" dirty="0"/>
          </a:p>
          <a:p>
            <a:pPr>
              <a:lnSpc>
                <a:spcPts val="1000"/>
              </a:lnSpc>
              <a:buClr>
                <a:srgbClr val="1F3969"/>
              </a:buClr>
              <a:buFont typeface="Wingdings"/>
              <a:buChar char=""/>
            </a:pPr>
            <a:endParaRPr sz="1000" dirty="0"/>
          </a:p>
          <a:p>
            <a:pPr>
              <a:lnSpc>
                <a:spcPts val="1000"/>
              </a:lnSpc>
              <a:buClr>
                <a:srgbClr val="1F3969"/>
              </a:buClr>
              <a:buFont typeface="Wingdings"/>
              <a:buChar char=""/>
            </a:pPr>
            <a:endParaRPr sz="1000" dirty="0"/>
          </a:p>
          <a:p>
            <a:pPr marL="355600" indent="-342900">
              <a:lnSpc>
                <a:spcPct val="100000"/>
              </a:lnSpc>
              <a:buClr>
                <a:srgbClr val="1F3969"/>
              </a:buClr>
              <a:buFont typeface="Wingdings"/>
              <a:buChar char=""/>
              <a:tabLst>
                <a:tab pos="354965" algn="l"/>
              </a:tabLst>
            </a:pPr>
            <a:r>
              <a:rPr sz="1600" b="1" spc="-15" dirty="0" smtClean="0">
                <a:latin typeface="Arial"/>
                <a:cs typeface="Arial"/>
              </a:rPr>
              <a:t>SFS </a:t>
            </a:r>
            <a:r>
              <a:rPr sz="1600" b="1" spc="-10" dirty="0" smtClean="0">
                <a:latin typeface="Arial"/>
                <a:cs typeface="Arial"/>
              </a:rPr>
              <a:t>Tool</a:t>
            </a:r>
            <a:r>
              <a:rPr sz="1600" b="1" spc="-25" dirty="0" smtClean="0">
                <a:latin typeface="Arial"/>
                <a:cs typeface="Arial"/>
              </a:rPr>
              <a:t>s</a:t>
            </a:r>
            <a:r>
              <a:rPr sz="1600" b="1" spc="-10" dirty="0" smtClean="0">
                <a:latin typeface="Arial"/>
                <a:cs typeface="Arial"/>
              </a:rPr>
              <a:t>:</a:t>
            </a:r>
            <a:endParaRPr sz="1600" dirty="0">
              <a:latin typeface="Arial"/>
              <a:cs typeface="Arial"/>
            </a:endParaRPr>
          </a:p>
          <a:p>
            <a:pPr>
              <a:lnSpc>
                <a:spcPts val="1100"/>
              </a:lnSpc>
              <a:spcBef>
                <a:spcPts val="99"/>
              </a:spcBef>
              <a:buClr>
                <a:srgbClr val="1F3969"/>
              </a:buClr>
              <a:buFont typeface="Wingdings"/>
              <a:buChar char=""/>
            </a:pPr>
            <a:endParaRPr sz="1100" dirty="0"/>
          </a:p>
          <a:p>
            <a:pPr marL="805180" marR="313690" lvl="1" indent="-335280">
              <a:lnSpc>
                <a:spcPct val="100000"/>
              </a:lnSpc>
              <a:buClr>
                <a:srgbClr val="1F3969"/>
              </a:buClr>
              <a:buFont typeface="Wingdings"/>
              <a:buChar char=""/>
              <a:tabLst>
                <a:tab pos="805180" algn="l"/>
              </a:tabLst>
            </a:pPr>
            <a:r>
              <a:rPr sz="1600" u="heavy" spc="-10" dirty="0" smtClean="0">
                <a:latin typeface="Arial"/>
                <a:cs typeface="Arial"/>
              </a:rPr>
              <a:t>Agency</a:t>
            </a:r>
            <a:r>
              <a:rPr sz="1600" u="heavy" spc="-15" dirty="0" smtClean="0">
                <a:latin typeface="Arial"/>
                <a:cs typeface="Arial"/>
              </a:rPr>
              <a:t> </a:t>
            </a:r>
            <a:r>
              <a:rPr sz="1600" u="heavy" spc="-10" dirty="0" smtClean="0">
                <a:latin typeface="Arial"/>
                <a:cs typeface="Arial"/>
              </a:rPr>
              <a:t>Role</a:t>
            </a:r>
            <a:r>
              <a:rPr sz="1600" u="heavy" spc="-5" dirty="0" smtClean="0">
                <a:latin typeface="Arial"/>
                <a:cs typeface="Arial"/>
              </a:rPr>
              <a:t> </a:t>
            </a:r>
            <a:r>
              <a:rPr sz="1600" u="heavy" spc="-10" dirty="0" smtClean="0">
                <a:latin typeface="Arial"/>
                <a:cs typeface="Arial"/>
              </a:rPr>
              <a:t>Guide</a:t>
            </a:r>
            <a:r>
              <a:rPr sz="1600" u="heavy" spc="-5" dirty="0" smtClean="0">
                <a:latin typeface="Arial"/>
                <a:cs typeface="Arial"/>
              </a:rPr>
              <a:t> </a:t>
            </a:r>
            <a:r>
              <a:rPr sz="1600" u="heavy" spc="-10" dirty="0" smtClean="0">
                <a:latin typeface="Arial"/>
                <a:cs typeface="Arial"/>
              </a:rPr>
              <a:t>on</a:t>
            </a:r>
            <a:r>
              <a:rPr sz="1600" u="heavy" spc="5" dirty="0" smtClean="0">
                <a:latin typeface="Arial"/>
                <a:cs typeface="Arial"/>
              </a:rPr>
              <a:t> </a:t>
            </a:r>
            <a:r>
              <a:rPr sz="1600" u="heavy" spc="-15" dirty="0" smtClean="0">
                <a:latin typeface="Arial"/>
                <a:cs typeface="Arial"/>
              </a:rPr>
              <a:t>SFS</a:t>
            </a:r>
            <a:r>
              <a:rPr sz="1600" u="heavy" spc="-5" dirty="0" smtClean="0">
                <a:latin typeface="Arial"/>
                <a:cs typeface="Arial"/>
              </a:rPr>
              <a:t> </a:t>
            </a:r>
            <a:r>
              <a:rPr sz="1600" u="heavy" spc="-10" dirty="0" smtClean="0">
                <a:latin typeface="Arial"/>
                <a:cs typeface="Arial"/>
              </a:rPr>
              <a:t>Secure</a:t>
            </a:r>
            <a:r>
              <a:rPr sz="1600" spc="-10" dirty="0" smtClean="0">
                <a:latin typeface="Arial"/>
                <a:cs typeface="Arial"/>
              </a:rPr>
              <a:t> </a:t>
            </a:r>
            <a:r>
              <a:rPr sz="1600" spc="20" dirty="0" smtClean="0">
                <a:latin typeface="Arial"/>
                <a:cs typeface="Arial"/>
              </a:rPr>
              <a:t> </a:t>
            </a:r>
            <a:r>
              <a:rPr sz="1600" spc="-15" dirty="0" smtClean="0">
                <a:latin typeface="Arial"/>
                <a:cs typeface="Arial"/>
              </a:rPr>
              <a:t>SF</a:t>
            </a:r>
            <a:r>
              <a:rPr sz="1600" spc="-10" dirty="0" smtClean="0">
                <a:latin typeface="Arial"/>
                <a:cs typeface="Arial"/>
              </a:rPr>
              <a:t>S</a:t>
            </a:r>
            <a:r>
              <a:rPr sz="1600" i="1" spc="-10" dirty="0" smtClean="0">
                <a:latin typeface="Arial"/>
                <a:cs typeface="Arial"/>
              </a:rPr>
              <a:t>Se</a:t>
            </a:r>
            <a:r>
              <a:rPr sz="1600" i="1" spc="-5" dirty="0" smtClean="0">
                <a:latin typeface="Arial"/>
                <a:cs typeface="Arial"/>
              </a:rPr>
              <a:t>c</a:t>
            </a:r>
            <a:r>
              <a:rPr sz="1600" i="1" spc="-10" dirty="0" smtClean="0">
                <a:latin typeface="Arial"/>
                <a:cs typeface="Arial"/>
              </a:rPr>
              <a:t>ure</a:t>
            </a:r>
            <a:r>
              <a:rPr sz="1600" i="1" spc="-15" dirty="0" smtClean="0">
                <a:latin typeface="Arial"/>
                <a:cs typeface="Arial"/>
              </a:rPr>
              <a:t> </a:t>
            </a:r>
            <a:r>
              <a:rPr sz="1600" spc="-10" dirty="0" smtClean="0">
                <a:latin typeface="Arial"/>
                <a:cs typeface="Arial"/>
              </a:rPr>
              <a:t>&gt;</a:t>
            </a:r>
            <a:r>
              <a:rPr sz="1600" spc="-85" dirty="0" smtClean="0">
                <a:latin typeface="Arial"/>
                <a:cs typeface="Arial"/>
              </a:rPr>
              <a:t> </a:t>
            </a:r>
            <a:r>
              <a:rPr sz="1600" spc="-15" dirty="0" smtClean="0">
                <a:latin typeface="Arial"/>
                <a:cs typeface="Arial"/>
              </a:rPr>
              <a:t>A</a:t>
            </a:r>
            <a:r>
              <a:rPr sz="1600" spc="-5" dirty="0" smtClean="0">
                <a:latin typeface="Arial"/>
                <a:cs typeface="Arial"/>
              </a:rPr>
              <a:t>c</a:t>
            </a:r>
            <a:r>
              <a:rPr sz="1600" spc="-10" dirty="0" smtClean="0">
                <a:latin typeface="Arial"/>
                <a:cs typeface="Arial"/>
              </a:rPr>
              <a:t>cess to</a:t>
            </a:r>
            <a:r>
              <a:rPr sz="1600" spc="10" dirty="0" smtClean="0">
                <a:latin typeface="Arial"/>
                <a:cs typeface="Arial"/>
              </a:rPr>
              <a:t> </a:t>
            </a:r>
            <a:r>
              <a:rPr sz="1600" spc="-15" dirty="0" smtClean="0">
                <a:latin typeface="Arial"/>
                <a:cs typeface="Arial"/>
              </a:rPr>
              <a:t>SFS</a:t>
            </a:r>
            <a:r>
              <a:rPr sz="1600" spc="-5" dirty="0" smtClean="0">
                <a:latin typeface="Arial"/>
                <a:cs typeface="Arial"/>
              </a:rPr>
              <a:t> </a:t>
            </a:r>
            <a:r>
              <a:rPr sz="1600" spc="-10" dirty="0" smtClean="0">
                <a:latin typeface="Arial"/>
                <a:cs typeface="Arial"/>
              </a:rPr>
              <a:t>(Se</a:t>
            </a:r>
            <a:r>
              <a:rPr sz="1600" spc="-5" dirty="0" smtClean="0">
                <a:latin typeface="Arial"/>
                <a:cs typeface="Arial"/>
              </a:rPr>
              <a:t>c</a:t>
            </a:r>
            <a:r>
              <a:rPr sz="1600" spc="-10" dirty="0" smtClean="0">
                <a:latin typeface="Arial"/>
                <a:cs typeface="Arial"/>
              </a:rPr>
              <a:t>urity</a:t>
            </a:r>
            <a:r>
              <a:rPr sz="1600" spc="5" dirty="0" smtClean="0">
                <a:latin typeface="Arial"/>
                <a:cs typeface="Arial"/>
              </a:rPr>
              <a:t> </a:t>
            </a:r>
            <a:r>
              <a:rPr sz="1600" spc="-15" dirty="0" smtClean="0">
                <a:latin typeface="Arial"/>
                <a:cs typeface="Arial"/>
              </a:rPr>
              <a:t>&amp;</a:t>
            </a:r>
            <a:r>
              <a:rPr sz="1600" spc="-10" dirty="0" smtClean="0">
                <a:latin typeface="Arial"/>
                <a:cs typeface="Arial"/>
              </a:rPr>
              <a:t> Roles)</a:t>
            </a:r>
            <a:r>
              <a:rPr sz="1600" spc="-5" dirty="0" smtClean="0">
                <a:latin typeface="Arial"/>
                <a:cs typeface="Arial"/>
              </a:rPr>
              <a:t> </a:t>
            </a:r>
            <a:r>
              <a:rPr sz="1600" spc="-10" dirty="0" smtClean="0">
                <a:latin typeface="Arial"/>
                <a:cs typeface="Arial"/>
              </a:rPr>
              <a:t>&gt;</a:t>
            </a:r>
            <a:r>
              <a:rPr sz="1600" spc="-85" dirty="0" smtClean="0">
                <a:latin typeface="Arial"/>
                <a:cs typeface="Arial"/>
              </a:rPr>
              <a:t> </a:t>
            </a:r>
            <a:r>
              <a:rPr sz="1600" spc="-10" dirty="0" smtClean="0">
                <a:latin typeface="Arial"/>
                <a:cs typeface="Arial"/>
              </a:rPr>
              <a:t>Agency Role</a:t>
            </a:r>
            <a:r>
              <a:rPr sz="1600" spc="-5" dirty="0" smtClean="0">
                <a:latin typeface="Arial"/>
                <a:cs typeface="Arial"/>
              </a:rPr>
              <a:t> </a:t>
            </a:r>
            <a:r>
              <a:rPr sz="1600" spc="-10" dirty="0" smtClean="0">
                <a:latin typeface="Arial"/>
                <a:cs typeface="Arial"/>
              </a:rPr>
              <a:t>Guide</a:t>
            </a:r>
            <a:endParaRPr sz="1600" dirty="0">
              <a:latin typeface="Arial"/>
              <a:cs typeface="Arial"/>
            </a:endParaRPr>
          </a:p>
          <a:p>
            <a:pPr lvl="1">
              <a:lnSpc>
                <a:spcPts val="1200"/>
              </a:lnSpc>
              <a:spcBef>
                <a:spcPts val="2"/>
              </a:spcBef>
              <a:buClr>
                <a:srgbClr val="1F3969"/>
              </a:buClr>
              <a:buFont typeface="Wingdings"/>
              <a:buChar char=""/>
            </a:pPr>
            <a:endParaRPr sz="1200" dirty="0"/>
          </a:p>
          <a:p>
            <a:pPr marL="805180" lvl="1" indent="-335280">
              <a:lnSpc>
                <a:spcPct val="100000"/>
              </a:lnSpc>
              <a:buClr>
                <a:srgbClr val="1F3969"/>
              </a:buClr>
              <a:buFont typeface="Wingdings"/>
              <a:buChar char=""/>
              <a:tabLst>
                <a:tab pos="805180" algn="l"/>
              </a:tabLst>
            </a:pPr>
            <a:r>
              <a:rPr sz="1600" u="heavy" spc="-25" dirty="0" smtClean="0">
                <a:solidFill>
                  <a:srgbClr val="A84136"/>
                </a:solidFill>
                <a:latin typeface="Arial"/>
                <a:cs typeface="Arial"/>
                <a:hlinkClick r:id="rId2"/>
              </a:rPr>
              <a:t>O</a:t>
            </a:r>
            <a:r>
              <a:rPr sz="1600" u="heavy" spc="-15" dirty="0" smtClean="0">
                <a:solidFill>
                  <a:srgbClr val="A84136"/>
                </a:solidFill>
                <a:latin typeface="Arial"/>
                <a:cs typeface="Arial"/>
                <a:hlinkClick r:id="rId2"/>
              </a:rPr>
              <a:t>SC</a:t>
            </a:r>
            <a:r>
              <a:rPr sz="1600" u="heavy" spc="5" dirty="0" smtClean="0">
                <a:solidFill>
                  <a:srgbClr val="A84136"/>
                </a:solidFill>
                <a:latin typeface="Arial"/>
                <a:cs typeface="Arial"/>
                <a:hlinkClick r:id="rId2"/>
              </a:rPr>
              <a:t> </a:t>
            </a:r>
            <a:r>
              <a:rPr sz="1600" u="heavy" spc="-25" dirty="0" smtClean="0">
                <a:solidFill>
                  <a:srgbClr val="A84136"/>
                </a:solidFill>
                <a:latin typeface="Arial"/>
                <a:cs typeface="Arial"/>
                <a:hlinkClick r:id="rId2"/>
              </a:rPr>
              <a:t>G</a:t>
            </a:r>
            <a:r>
              <a:rPr sz="1600" u="heavy" spc="-10" dirty="0" smtClean="0">
                <a:solidFill>
                  <a:srgbClr val="A84136"/>
                </a:solidFill>
                <a:latin typeface="Arial"/>
                <a:cs typeface="Arial"/>
                <a:hlinkClick r:id="rId2"/>
              </a:rPr>
              <a:t>uide</a:t>
            </a:r>
            <a:r>
              <a:rPr sz="1600" u="heavy" spc="5" dirty="0" smtClean="0">
                <a:solidFill>
                  <a:srgbClr val="A84136"/>
                </a:solidFill>
                <a:latin typeface="Arial"/>
                <a:cs typeface="Arial"/>
                <a:hlinkClick r:id="rId2"/>
              </a:rPr>
              <a:t> </a:t>
            </a:r>
            <a:r>
              <a:rPr sz="1600" u="heavy" spc="-10" dirty="0" smtClean="0">
                <a:solidFill>
                  <a:srgbClr val="A84136"/>
                </a:solidFill>
                <a:latin typeface="Arial"/>
                <a:cs typeface="Arial"/>
                <a:hlinkClick r:id="rId2"/>
              </a:rPr>
              <a:t>to</a:t>
            </a:r>
            <a:r>
              <a:rPr sz="1600" u="heavy" spc="5" dirty="0" smtClean="0">
                <a:solidFill>
                  <a:srgbClr val="A84136"/>
                </a:solidFill>
                <a:latin typeface="Arial"/>
                <a:cs typeface="Arial"/>
                <a:hlinkClick r:id="rId2"/>
              </a:rPr>
              <a:t> </a:t>
            </a:r>
            <a:r>
              <a:rPr sz="1600" u="heavy" spc="-10" dirty="0" smtClean="0">
                <a:solidFill>
                  <a:srgbClr val="A84136"/>
                </a:solidFill>
                <a:latin typeface="Arial"/>
                <a:cs typeface="Arial"/>
                <a:hlinkClick r:id="rId2"/>
              </a:rPr>
              <a:t>Finan</a:t>
            </a:r>
            <a:r>
              <a:rPr sz="1600" u="heavy" spc="-5" dirty="0" smtClean="0">
                <a:solidFill>
                  <a:srgbClr val="A84136"/>
                </a:solidFill>
                <a:latin typeface="Arial"/>
                <a:cs typeface="Arial"/>
                <a:hlinkClick r:id="rId2"/>
              </a:rPr>
              <a:t>ci</a:t>
            </a:r>
            <a:r>
              <a:rPr sz="1600" u="heavy" spc="-10" dirty="0" smtClean="0">
                <a:solidFill>
                  <a:srgbClr val="A84136"/>
                </a:solidFill>
                <a:latin typeface="Arial"/>
                <a:cs typeface="Arial"/>
                <a:hlinkClick r:id="rId2"/>
              </a:rPr>
              <a:t>al</a:t>
            </a:r>
            <a:r>
              <a:rPr sz="1600" u="heavy" spc="-40" dirty="0" smtClean="0">
                <a:solidFill>
                  <a:srgbClr val="A84136"/>
                </a:solidFill>
                <a:latin typeface="Arial"/>
                <a:cs typeface="Arial"/>
                <a:hlinkClick r:id="rId2"/>
              </a:rPr>
              <a:t> </a:t>
            </a:r>
            <a:r>
              <a:rPr sz="1600" u="heavy" spc="-25" dirty="0" smtClean="0">
                <a:solidFill>
                  <a:srgbClr val="A84136"/>
                </a:solidFill>
                <a:latin typeface="Arial"/>
                <a:cs typeface="Arial"/>
                <a:hlinkClick r:id="rId2"/>
              </a:rPr>
              <a:t>O</a:t>
            </a:r>
            <a:r>
              <a:rPr sz="1600" u="heavy" spc="-10" dirty="0" smtClean="0">
                <a:solidFill>
                  <a:srgbClr val="A84136"/>
                </a:solidFill>
                <a:latin typeface="Arial"/>
                <a:cs typeface="Arial"/>
                <a:hlinkClick r:id="rId2"/>
              </a:rPr>
              <a:t>perations</a:t>
            </a:r>
            <a:endParaRPr sz="1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23</a:t>
            </a:fld>
            <a:endParaRPr sz="1100">
              <a:latin typeface="Arial"/>
              <a:cs typeface="Arial"/>
            </a:endParaRPr>
          </a:p>
        </p:txBody>
      </p:sp>
      <p:sp>
        <p:nvSpPr>
          <p:cNvPr id="3" name="object 3"/>
          <p:cNvSpPr txBox="1">
            <a:spLocks noGrp="1"/>
          </p:cNvSpPr>
          <p:nvPr>
            <p:ph type="title"/>
          </p:nvPr>
        </p:nvSpPr>
        <p:spPr>
          <a:prstGeom prst="rect">
            <a:avLst/>
          </a:prstGeom>
        </p:spPr>
        <p:txBody>
          <a:bodyPr vert="horz" wrap="square" lIns="0" tIns="60959" rIns="0" bIns="0" rtlCol="0">
            <a:noAutofit/>
          </a:bodyPr>
          <a:lstStyle/>
          <a:p>
            <a:pPr marL="167005">
              <a:lnSpc>
                <a:spcPct val="100000"/>
              </a:lnSpc>
            </a:pPr>
            <a:r>
              <a:rPr lang="en-US" sz="4000" b="1" spc="-30" dirty="0" smtClean="0">
                <a:solidFill>
                  <a:srgbClr val="1F3969"/>
                </a:solidFill>
                <a:latin typeface="Arial"/>
                <a:cs typeface="Arial"/>
              </a:rPr>
              <a:t>R</a:t>
            </a:r>
            <a:r>
              <a:rPr sz="4000" b="1" spc="-30" dirty="0" smtClean="0">
                <a:solidFill>
                  <a:srgbClr val="1F3969"/>
                </a:solidFill>
                <a:latin typeface="Arial"/>
                <a:cs typeface="Arial"/>
              </a:rPr>
              <a:t>e</a:t>
            </a:r>
            <a:r>
              <a:rPr sz="4000" b="1" spc="-40" dirty="0" smtClean="0">
                <a:solidFill>
                  <a:srgbClr val="1F3969"/>
                </a:solidFill>
                <a:latin typeface="Arial"/>
                <a:cs typeface="Arial"/>
              </a:rPr>
              <a:t>g</a:t>
            </a:r>
            <a:r>
              <a:rPr sz="4000" b="1" spc="-20" dirty="0" smtClean="0">
                <a:solidFill>
                  <a:srgbClr val="1F3969"/>
                </a:solidFill>
                <a:latin typeface="Arial"/>
                <a:cs typeface="Arial"/>
              </a:rPr>
              <a:t>ular</a:t>
            </a:r>
            <a:r>
              <a:rPr sz="4000" b="1" spc="25" dirty="0" smtClean="0">
                <a:solidFill>
                  <a:srgbClr val="1F3969"/>
                </a:solidFill>
                <a:latin typeface="Arial"/>
                <a:cs typeface="Arial"/>
              </a:rPr>
              <a:t> </a:t>
            </a:r>
            <a:r>
              <a:rPr sz="4000" b="1" spc="-25" dirty="0" smtClean="0">
                <a:solidFill>
                  <a:srgbClr val="1F3969"/>
                </a:solidFill>
                <a:latin typeface="Arial"/>
                <a:cs typeface="Arial"/>
              </a:rPr>
              <a:t>Review</a:t>
            </a:r>
            <a:endParaRPr sz="4000" dirty="0">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spc="-5" dirty="0" smtClean="0">
                <a:solidFill>
                  <a:srgbClr val="6893C9"/>
                </a:solidFill>
                <a:latin typeface="Arial"/>
                <a:cs typeface="Arial"/>
              </a:rPr>
              <a:t>6</a:t>
            </a:r>
            <a:r>
              <a:rPr sz="1100" b="1" spc="0" dirty="0" smtClean="0">
                <a:solidFill>
                  <a:srgbClr val="6893C9"/>
                </a:solidFill>
                <a:latin typeface="Arial"/>
                <a:cs typeface="Arial"/>
              </a:rPr>
              <a:t>1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r>
              <a:rPr sz="2000" spc="-10" dirty="0" smtClean="0">
                <a:solidFill>
                  <a:srgbClr val="6893C9"/>
                </a:solidFill>
                <a:latin typeface="Arial"/>
                <a:cs typeface="Arial"/>
              </a:rPr>
              <a:t> </a:t>
            </a:r>
            <a:r>
              <a:rPr lang="en-US" sz="1650" b="1" spc="-7" baseline="-10101" dirty="0" smtClean="0">
                <a:solidFill>
                  <a:srgbClr val="6893C9"/>
                </a:solidFill>
                <a:latin typeface="Arial"/>
                <a:cs typeface="Arial"/>
              </a:rPr>
              <a:t>24</a:t>
            </a: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3"/>
            <a:ext cx="2323465" cy="255904"/>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9" name="object 9"/>
          <p:cNvSpPr txBox="1"/>
          <p:nvPr/>
        </p:nvSpPr>
        <p:spPr>
          <a:xfrm>
            <a:off x="3253866" y="3904869"/>
            <a:ext cx="2634615" cy="436245"/>
          </a:xfrm>
          <a:prstGeom prst="rect">
            <a:avLst/>
          </a:prstGeom>
        </p:spPr>
        <p:txBody>
          <a:bodyPr vert="horz" wrap="square" lIns="0" tIns="0" rIns="0" bIns="0" rtlCol="0">
            <a:noAutofit/>
          </a:bodyPr>
          <a:lstStyle/>
          <a:p>
            <a:pPr marL="12700" algn="ctr">
              <a:lnSpc>
                <a:spcPct val="100000"/>
              </a:lnSpc>
            </a:pPr>
            <a:r>
              <a:rPr lang="en-US" sz="2800" dirty="0">
                <a:latin typeface="Arial"/>
                <a:cs typeface="Arial"/>
              </a:rPr>
              <a:t>Kristen Pelcher</a:t>
            </a:r>
            <a:endParaRPr lang="en-US" sz="2800" dirty="0">
              <a:latin typeface="Arial"/>
              <a:cs typeface="Arial"/>
            </a:endParaRPr>
          </a:p>
        </p:txBody>
      </p:sp>
      <p:sp>
        <p:nvSpPr>
          <p:cNvPr id="10" name="object 10"/>
          <p:cNvSpPr txBox="1"/>
          <p:nvPr/>
        </p:nvSpPr>
        <p:spPr>
          <a:xfrm>
            <a:off x="2494533" y="3047872"/>
            <a:ext cx="4157979" cy="587375"/>
          </a:xfrm>
          <a:prstGeom prst="rect">
            <a:avLst/>
          </a:prstGeom>
        </p:spPr>
        <p:txBody>
          <a:bodyPr vert="horz" wrap="square" lIns="0" tIns="0" rIns="0" bIns="0" rtlCol="0">
            <a:noAutofit/>
          </a:bodyPr>
          <a:lstStyle/>
          <a:p>
            <a:pPr marL="12700" algn="ctr">
              <a:lnSpc>
                <a:spcPct val="100000"/>
              </a:lnSpc>
            </a:pPr>
            <a:r>
              <a:rPr lang="en-US" sz="3800" b="1" dirty="0" smtClean="0">
                <a:solidFill>
                  <a:srgbClr val="1F3160"/>
                </a:solidFill>
                <a:latin typeface="Arial"/>
                <a:cs typeface="Arial"/>
              </a:rPr>
              <a:t>ICO Resources</a:t>
            </a:r>
            <a:endParaRPr sz="3800" dirty="0">
              <a:latin typeface="Arial"/>
              <a:cs typeface="Arial"/>
            </a:endParaRPr>
          </a:p>
        </p:txBody>
      </p:sp>
      <p:sp>
        <p:nvSpPr>
          <p:cNvPr id="11" name="object 11"/>
          <p:cNvSpPr txBox="1"/>
          <p:nvPr/>
        </p:nvSpPr>
        <p:spPr>
          <a:xfrm>
            <a:off x="307340" y="6519671"/>
            <a:ext cx="704215" cy="194310"/>
          </a:xfrm>
          <a:prstGeom prst="rect">
            <a:avLst/>
          </a:prstGeom>
        </p:spPr>
        <p:txBody>
          <a:bodyPr vert="horz" wrap="square" lIns="0" tIns="0" rIns="0" bIns="0" rtlCol="0">
            <a:noAutofit/>
          </a:bodyPr>
          <a:lstStyle/>
          <a:p>
            <a:pPr marL="12700">
              <a:lnSpc>
                <a:spcPct val="100000"/>
              </a:lnSpc>
            </a:pPr>
            <a:r>
              <a:rPr lang="en-US" sz="1200" b="1" dirty="0" smtClean="0">
                <a:solidFill>
                  <a:srgbClr val="6893C9"/>
                </a:solidFill>
                <a:latin typeface="Arial"/>
                <a:cs typeface="Arial"/>
              </a:rPr>
              <a:t>3/23</a:t>
            </a:r>
            <a:r>
              <a:rPr sz="1200" b="1" spc="0" dirty="0" smtClean="0">
                <a:solidFill>
                  <a:srgbClr val="6893C9"/>
                </a:solidFill>
                <a:latin typeface="Arial"/>
                <a:cs typeface="Arial"/>
              </a:rPr>
              <a:t>/</a:t>
            </a:r>
            <a:r>
              <a:rPr sz="1200" b="1" spc="5" dirty="0" smtClean="0">
                <a:solidFill>
                  <a:srgbClr val="6893C9"/>
                </a:solidFill>
                <a:latin typeface="Arial"/>
                <a:cs typeface="Arial"/>
              </a:rPr>
              <a:t>2</a:t>
            </a:r>
            <a:r>
              <a:rPr sz="1200" b="1" spc="-10" dirty="0" smtClean="0">
                <a:solidFill>
                  <a:srgbClr val="6893C9"/>
                </a:solidFill>
                <a:latin typeface="Arial"/>
                <a:cs typeface="Arial"/>
              </a:rPr>
              <a:t>01</a:t>
            </a:r>
            <a:r>
              <a:rPr sz="1200" b="1" spc="0" dirty="0" smtClean="0">
                <a:solidFill>
                  <a:srgbClr val="6893C9"/>
                </a:solidFill>
                <a:latin typeface="Arial"/>
                <a:cs typeface="Arial"/>
              </a:rPr>
              <a:t>7</a:t>
            </a:r>
            <a:endParaRPr sz="1200" dirty="0">
              <a:latin typeface="Arial"/>
              <a:cs typeface="Arial"/>
            </a:endParaRPr>
          </a:p>
        </p:txBody>
      </p:sp>
      <p:sp>
        <p:nvSpPr>
          <p:cNvPr id="12" name="object 12"/>
          <p:cNvSpPr/>
          <p:nvPr/>
        </p:nvSpPr>
        <p:spPr>
          <a:xfrm>
            <a:off x="320040" y="6694931"/>
            <a:ext cx="679704" cy="0"/>
          </a:xfrm>
          <a:custGeom>
            <a:avLst/>
            <a:gdLst/>
            <a:ahLst/>
            <a:cxnLst/>
            <a:rect l="l" t="t" r="r" b="b"/>
            <a:pathLst>
              <a:path w="679704">
                <a:moveTo>
                  <a:pt x="0" y="0"/>
                </a:moveTo>
                <a:lnTo>
                  <a:pt x="679704" y="0"/>
                </a:lnTo>
              </a:path>
            </a:pathLst>
          </a:custGeom>
          <a:ln w="16509">
            <a:solidFill>
              <a:srgbClr val="6893C9"/>
            </a:solidFill>
          </a:ln>
        </p:spPr>
        <p:txBody>
          <a:bodyPr wrap="square" lIns="0" tIns="0" rIns="0" bIns="0" rtlCol="0">
            <a:noAutofit/>
          </a:bodyPr>
          <a:lstStyle/>
          <a:p>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SFS Training</a:t>
            </a:r>
            <a:endParaRPr lang="en-US" dirty="0"/>
          </a:p>
        </p:txBody>
      </p:sp>
      <p:sp>
        <p:nvSpPr>
          <p:cNvPr id="3" name="Text Placeholder 2"/>
          <p:cNvSpPr>
            <a:spLocks noGrp="1"/>
          </p:cNvSpPr>
          <p:nvPr>
            <p:ph type="body" idx="1"/>
          </p:nvPr>
        </p:nvSpPr>
        <p:spPr>
          <a:xfrm>
            <a:off x="307340" y="1447800"/>
            <a:ext cx="8529319" cy="4377339"/>
          </a:xfrm>
        </p:spPr>
        <p:txBody>
          <a:bodyPr/>
          <a:lstStyle/>
          <a:p>
            <a:r>
              <a:rPr lang="en-US" dirty="0" smtClean="0"/>
              <a:t>SFS Training Opportunities announced via email and web communications.</a:t>
            </a:r>
          </a:p>
          <a:p>
            <a:pPr lvl="1"/>
            <a:r>
              <a:rPr lang="en-US" dirty="0" smtClean="0"/>
              <a:t>The last ICO training was held on 2/27/17 via </a:t>
            </a:r>
            <a:r>
              <a:rPr lang="en-US" dirty="0" err="1" smtClean="0"/>
              <a:t>webex</a:t>
            </a:r>
            <a:r>
              <a:rPr lang="en-US" dirty="0" smtClean="0"/>
              <a:t>.</a:t>
            </a:r>
          </a:p>
          <a:p>
            <a:pPr marL="0" indent="0">
              <a:buNone/>
            </a:pPr>
            <a:endParaRPr lang="en-US" sz="100" dirty="0" smtClean="0"/>
          </a:p>
          <a:p>
            <a:pPr marL="0" indent="0">
              <a:buNone/>
            </a:pPr>
            <a:r>
              <a:rPr lang="en-US" dirty="0" smtClean="0"/>
              <a:t>SFS Secure</a:t>
            </a:r>
          </a:p>
          <a:p>
            <a:pPr lvl="1"/>
            <a:r>
              <a:rPr lang="en-US" dirty="0" smtClean="0"/>
              <a:t>Accessible from your ny.gov account</a:t>
            </a:r>
          </a:p>
          <a:p>
            <a:pPr lvl="1"/>
            <a:r>
              <a:rPr lang="en-US" dirty="0" smtClean="0"/>
              <a:t>Includes access to:</a:t>
            </a:r>
          </a:p>
          <a:p>
            <a:pPr lvl="2"/>
            <a:r>
              <a:rPr lang="en-US" dirty="0" smtClean="0"/>
              <a:t>SFS Key Role Mapping Documentation</a:t>
            </a:r>
            <a:endParaRPr lang="en-US" dirty="0"/>
          </a:p>
          <a:p>
            <a:pPr lvl="2"/>
            <a:r>
              <a:rPr lang="en-US" dirty="0" smtClean="0"/>
              <a:t>SFS job aids for all roles in the system</a:t>
            </a:r>
          </a:p>
          <a:p>
            <a:endParaRPr lang="en-US" sz="100" dirty="0" smtClean="0"/>
          </a:p>
          <a:p>
            <a:r>
              <a:rPr lang="en-US" dirty="0" smtClean="0"/>
              <a:t>SLMS</a:t>
            </a:r>
          </a:p>
          <a:p>
            <a:pPr lvl="1"/>
            <a:r>
              <a:rPr lang="en-US" dirty="0" smtClean="0"/>
              <a:t>Includes training courses for all modules in SFS</a:t>
            </a:r>
          </a:p>
          <a:p>
            <a:pPr lvl="1"/>
            <a:endParaRPr lang="en-US" dirty="0"/>
          </a:p>
        </p:txBody>
      </p:sp>
      <p:sp>
        <p:nvSpPr>
          <p:cNvPr id="4" name="Rectangle 3"/>
          <p:cNvSpPr/>
          <p:nvPr/>
        </p:nvSpPr>
        <p:spPr>
          <a:xfrm>
            <a:off x="2362200" y="6400800"/>
            <a:ext cx="4332917" cy="215444"/>
          </a:xfrm>
          <a:prstGeom prst="rect">
            <a:avLst/>
          </a:prstGeom>
        </p:spPr>
        <p:txBody>
          <a:bodyPr wrap="none">
            <a:spAutoFit/>
          </a:bodyPr>
          <a:lstStyle/>
          <a:p>
            <a:r>
              <a:rPr lang="en-US" sz="800" b="1" dirty="0">
                <a:solidFill>
                  <a:srgbClr val="6893C9"/>
                </a:solidFill>
                <a:latin typeface="Arial"/>
                <a:cs typeface="Arial"/>
              </a:rPr>
              <a:t>For</a:t>
            </a:r>
            <a:r>
              <a:rPr lang="en-US" sz="800" b="1" spc="-10" dirty="0">
                <a:solidFill>
                  <a:srgbClr val="6893C9"/>
                </a:solidFill>
                <a:latin typeface="Arial"/>
                <a:cs typeface="Arial"/>
              </a:rPr>
              <a:t> </a:t>
            </a:r>
            <a:r>
              <a:rPr lang="en-US" sz="800" b="1" dirty="0">
                <a:solidFill>
                  <a:srgbClr val="6893C9"/>
                </a:solidFill>
                <a:latin typeface="Arial"/>
                <a:cs typeface="Arial"/>
              </a:rPr>
              <a:t>use</a:t>
            </a:r>
            <a:r>
              <a:rPr lang="en-US" sz="800" b="1" spc="-5" dirty="0">
                <a:solidFill>
                  <a:srgbClr val="6893C9"/>
                </a:solidFill>
                <a:latin typeface="Arial"/>
                <a:cs typeface="Arial"/>
              </a:rPr>
              <a:t> </a:t>
            </a:r>
            <a:r>
              <a:rPr lang="en-US" sz="800" b="1" spc="5" dirty="0">
                <a:solidFill>
                  <a:srgbClr val="6893C9"/>
                </a:solidFill>
                <a:latin typeface="Arial"/>
                <a:cs typeface="Arial"/>
              </a:rPr>
              <a:t>w</a:t>
            </a:r>
            <a:r>
              <a:rPr lang="en-US" sz="800" b="1" dirty="0">
                <a:solidFill>
                  <a:srgbClr val="6893C9"/>
                </a:solidFill>
                <a:latin typeface="Arial"/>
                <a:cs typeface="Arial"/>
              </a:rPr>
              <a:t>i</a:t>
            </a:r>
            <a:r>
              <a:rPr lang="en-US" sz="800" b="1" spc="-5" dirty="0">
                <a:solidFill>
                  <a:srgbClr val="6893C9"/>
                </a:solidFill>
                <a:latin typeface="Arial"/>
                <a:cs typeface="Arial"/>
              </a:rPr>
              <a:t>t</a:t>
            </a:r>
            <a:r>
              <a:rPr lang="en-US" sz="800" b="1" dirty="0">
                <a:solidFill>
                  <a:srgbClr val="6893C9"/>
                </a:solidFill>
                <a:latin typeface="Arial"/>
                <a:cs typeface="Arial"/>
              </a:rPr>
              <a:t>h</a:t>
            </a:r>
            <a:r>
              <a:rPr lang="en-US" sz="800" b="1" spc="-20" dirty="0">
                <a:solidFill>
                  <a:srgbClr val="6893C9"/>
                </a:solidFill>
                <a:latin typeface="Arial"/>
                <a:cs typeface="Arial"/>
              </a:rPr>
              <a:t> </a:t>
            </a:r>
            <a:r>
              <a:rPr lang="en-US" sz="800" b="1" spc="-5" dirty="0">
                <a:solidFill>
                  <a:srgbClr val="6893C9"/>
                </a:solidFill>
                <a:latin typeface="Arial"/>
                <a:cs typeface="Arial"/>
              </a:rPr>
              <a:t>Ne</a:t>
            </a:r>
            <a:r>
              <a:rPr lang="en-US" sz="800" b="1" dirty="0">
                <a:solidFill>
                  <a:srgbClr val="6893C9"/>
                </a:solidFill>
                <a:latin typeface="Arial"/>
                <a:cs typeface="Arial"/>
              </a:rPr>
              <a:t>w</a:t>
            </a:r>
            <a:r>
              <a:rPr lang="en-US" sz="800" b="1" spc="10" dirty="0">
                <a:solidFill>
                  <a:srgbClr val="6893C9"/>
                </a:solidFill>
                <a:latin typeface="Arial"/>
                <a:cs typeface="Arial"/>
              </a:rPr>
              <a:t> </a:t>
            </a:r>
            <a:r>
              <a:rPr lang="en-US" sz="800" b="1" spc="-10" dirty="0">
                <a:solidFill>
                  <a:srgbClr val="6893C9"/>
                </a:solidFill>
                <a:latin typeface="Arial"/>
                <a:cs typeface="Arial"/>
              </a:rPr>
              <a:t>Y</a:t>
            </a:r>
            <a:r>
              <a:rPr lang="en-US" sz="800" b="1" dirty="0">
                <a:solidFill>
                  <a:srgbClr val="6893C9"/>
                </a:solidFill>
                <a:latin typeface="Arial"/>
                <a:cs typeface="Arial"/>
              </a:rPr>
              <a:t>ork S</a:t>
            </a:r>
            <a:r>
              <a:rPr lang="en-US" sz="800" b="1" spc="-5" dirty="0">
                <a:solidFill>
                  <a:srgbClr val="6893C9"/>
                </a:solidFill>
                <a:latin typeface="Arial"/>
                <a:cs typeface="Arial"/>
              </a:rPr>
              <a:t>tat</a:t>
            </a:r>
            <a:r>
              <a:rPr lang="en-US" sz="800" b="1" dirty="0">
                <a:solidFill>
                  <a:srgbClr val="6893C9"/>
                </a:solidFill>
                <a:latin typeface="Arial"/>
                <a:cs typeface="Arial"/>
              </a:rPr>
              <a:t>e</a:t>
            </a:r>
            <a:r>
              <a:rPr lang="en-US" sz="800" b="1" spc="10" dirty="0">
                <a:solidFill>
                  <a:srgbClr val="6893C9"/>
                </a:solidFill>
                <a:latin typeface="Arial"/>
                <a:cs typeface="Arial"/>
              </a:rPr>
              <a:t> </a:t>
            </a:r>
            <a:r>
              <a:rPr lang="en-US" sz="800" b="1" spc="-5" dirty="0">
                <a:solidFill>
                  <a:srgbClr val="6893C9"/>
                </a:solidFill>
                <a:latin typeface="Arial"/>
                <a:cs typeface="Arial"/>
              </a:rPr>
              <a:t>a</a:t>
            </a:r>
            <a:r>
              <a:rPr lang="en-US" sz="800" b="1" dirty="0">
                <a:solidFill>
                  <a:srgbClr val="6893C9"/>
                </a:solidFill>
                <a:latin typeface="Arial"/>
                <a:cs typeface="Arial"/>
              </a:rPr>
              <a:t>gen</a:t>
            </a:r>
            <a:r>
              <a:rPr lang="en-US" sz="800" b="1" spc="-5" dirty="0">
                <a:solidFill>
                  <a:srgbClr val="6893C9"/>
                </a:solidFill>
                <a:latin typeface="Arial"/>
                <a:cs typeface="Arial"/>
              </a:rPr>
              <a:t>c</a:t>
            </a:r>
            <a:r>
              <a:rPr lang="en-US" sz="800" b="1" dirty="0">
                <a:solidFill>
                  <a:srgbClr val="6893C9"/>
                </a:solidFill>
                <a:latin typeface="Arial"/>
                <a:cs typeface="Arial"/>
              </a:rPr>
              <a:t>y</a:t>
            </a:r>
            <a:r>
              <a:rPr lang="en-US" sz="800" b="1" spc="10" dirty="0">
                <a:solidFill>
                  <a:srgbClr val="6893C9"/>
                </a:solidFill>
                <a:latin typeface="Arial"/>
                <a:cs typeface="Arial"/>
              </a:rPr>
              <a:t> </a:t>
            </a:r>
            <a:r>
              <a:rPr lang="en-US" sz="800" b="1" spc="-5" dirty="0">
                <a:solidFill>
                  <a:srgbClr val="6893C9"/>
                </a:solidFill>
                <a:latin typeface="Arial"/>
                <a:cs typeface="Arial"/>
              </a:rPr>
              <a:t>staf</a:t>
            </a:r>
            <a:r>
              <a:rPr lang="en-US" sz="800" b="1" dirty="0">
                <a:solidFill>
                  <a:srgbClr val="6893C9"/>
                </a:solidFill>
                <a:latin typeface="Arial"/>
                <a:cs typeface="Arial"/>
              </a:rPr>
              <a:t>f </a:t>
            </a:r>
            <a:r>
              <a:rPr lang="en-US" sz="800" b="1" spc="-5" dirty="0">
                <a:solidFill>
                  <a:srgbClr val="6893C9"/>
                </a:solidFill>
                <a:latin typeface="Arial"/>
                <a:cs typeface="Arial"/>
              </a:rPr>
              <a:t>a</a:t>
            </a:r>
            <a:r>
              <a:rPr lang="en-US" sz="800" b="1" dirty="0">
                <a:solidFill>
                  <a:srgbClr val="6893C9"/>
                </a:solidFill>
                <a:latin typeface="Arial"/>
                <a:cs typeface="Arial"/>
              </a:rPr>
              <a:t>nd</a:t>
            </a:r>
            <a:r>
              <a:rPr lang="en-US" sz="800" b="1" spc="-5" dirty="0">
                <a:solidFill>
                  <a:srgbClr val="6893C9"/>
                </a:solidFill>
                <a:latin typeface="Arial"/>
                <a:cs typeface="Arial"/>
              </a:rPr>
              <a:t> </a:t>
            </a:r>
            <a:r>
              <a:rPr lang="en-US" sz="800" b="1" dirty="0">
                <a:solidFill>
                  <a:srgbClr val="6893C9"/>
                </a:solidFill>
                <a:latin typeface="Arial"/>
                <a:cs typeface="Arial"/>
              </a:rPr>
              <a:t>SFS</a:t>
            </a:r>
            <a:r>
              <a:rPr lang="en-US" sz="800" b="1" spc="-5" dirty="0">
                <a:solidFill>
                  <a:srgbClr val="6893C9"/>
                </a:solidFill>
                <a:latin typeface="Arial"/>
                <a:cs typeface="Arial"/>
              </a:rPr>
              <a:t> </a:t>
            </a:r>
            <a:r>
              <a:rPr lang="en-US" sz="800" b="1" dirty="0">
                <a:solidFill>
                  <a:srgbClr val="6893C9"/>
                </a:solidFill>
                <a:latin typeface="Arial"/>
                <a:cs typeface="Arial"/>
              </a:rPr>
              <a:t>us</a:t>
            </a:r>
            <a:r>
              <a:rPr lang="en-US" sz="800" b="1" spc="-10" dirty="0">
                <a:solidFill>
                  <a:srgbClr val="6893C9"/>
                </a:solidFill>
                <a:latin typeface="Arial"/>
                <a:cs typeface="Arial"/>
              </a:rPr>
              <a:t>e</a:t>
            </a:r>
            <a:r>
              <a:rPr lang="en-US" sz="800" b="1" dirty="0">
                <a:solidFill>
                  <a:srgbClr val="6893C9"/>
                </a:solidFill>
                <a:latin typeface="Arial"/>
                <a:cs typeface="Arial"/>
              </a:rPr>
              <a:t>r</a:t>
            </a:r>
            <a:r>
              <a:rPr lang="en-US" sz="800" b="1" spc="-5" dirty="0">
                <a:solidFill>
                  <a:srgbClr val="6893C9"/>
                </a:solidFill>
                <a:latin typeface="Arial"/>
                <a:cs typeface="Arial"/>
              </a:rPr>
              <a:t>s</a:t>
            </a:r>
            <a:r>
              <a:rPr lang="en-US" sz="800" b="1" dirty="0">
                <a:solidFill>
                  <a:srgbClr val="6893C9"/>
                </a:solidFill>
                <a:latin typeface="Arial"/>
                <a:cs typeface="Arial"/>
              </a:rPr>
              <a:t>.</a:t>
            </a:r>
            <a:r>
              <a:rPr lang="en-US" sz="800" b="1" spc="20" dirty="0">
                <a:solidFill>
                  <a:srgbClr val="6893C9"/>
                </a:solidFill>
                <a:latin typeface="Arial"/>
                <a:cs typeface="Arial"/>
              </a:rPr>
              <a:t> </a:t>
            </a:r>
            <a:r>
              <a:rPr lang="en-US" sz="800" b="1" spc="-5" dirty="0">
                <a:solidFill>
                  <a:srgbClr val="6893C9"/>
                </a:solidFill>
                <a:latin typeface="Arial"/>
                <a:cs typeface="Arial"/>
              </a:rPr>
              <a:t>C</a:t>
            </a:r>
            <a:r>
              <a:rPr lang="en-US" sz="800" b="1" dirty="0">
                <a:solidFill>
                  <a:srgbClr val="6893C9"/>
                </a:solidFill>
                <a:latin typeface="Arial"/>
                <a:cs typeface="Arial"/>
              </a:rPr>
              <a:t>ont</a:t>
            </a:r>
            <a:r>
              <a:rPr lang="en-US" sz="800" b="1" spc="-10" dirty="0">
                <a:solidFill>
                  <a:srgbClr val="6893C9"/>
                </a:solidFill>
                <a:latin typeface="Arial"/>
                <a:cs typeface="Arial"/>
              </a:rPr>
              <a:t>e</a:t>
            </a:r>
            <a:r>
              <a:rPr lang="en-US" sz="800" b="1" dirty="0">
                <a:solidFill>
                  <a:srgbClr val="6893C9"/>
                </a:solidFill>
                <a:latin typeface="Arial"/>
                <a:cs typeface="Arial"/>
              </a:rPr>
              <a:t>n</a:t>
            </a:r>
            <a:r>
              <a:rPr lang="en-US" sz="800" b="1" spc="-5" dirty="0">
                <a:solidFill>
                  <a:srgbClr val="6893C9"/>
                </a:solidFill>
                <a:latin typeface="Arial"/>
                <a:cs typeface="Arial"/>
              </a:rPr>
              <a:t>t</a:t>
            </a:r>
            <a:r>
              <a:rPr lang="en-US" sz="800" b="1" dirty="0">
                <a:solidFill>
                  <a:srgbClr val="6893C9"/>
                </a:solidFill>
                <a:latin typeface="Arial"/>
                <a:cs typeface="Arial"/>
              </a:rPr>
              <a:t>s</a:t>
            </a:r>
            <a:r>
              <a:rPr lang="en-US" sz="800" b="1" spc="-10" dirty="0">
                <a:solidFill>
                  <a:srgbClr val="6893C9"/>
                </a:solidFill>
                <a:latin typeface="Arial"/>
                <a:cs typeface="Arial"/>
              </a:rPr>
              <a:t> </a:t>
            </a:r>
            <a:r>
              <a:rPr lang="en-US" sz="800" b="1" spc="-5" dirty="0">
                <a:solidFill>
                  <a:srgbClr val="6893C9"/>
                </a:solidFill>
                <a:latin typeface="Arial"/>
                <a:cs typeface="Arial"/>
              </a:rPr>
              <a:t>s</a:t>
            </a:r>
            <a:r>
              <a:rPr lang="en-US" sz="800" b="1" dirty="0">
                <a:solidFill>
                  <a:srgbClr val="6893C9"/>
                </a:solidFill>
                <a:latin typeface="Arial"/>
                <a:cs typeface="Arial"/>
              </a:rPr>
              <a:t>ub</a:t>
            </a:r>
            <a:r>
              <a:rPr lang="en-US" sz="800" b="1" spc="-10" dirty="0">
                <a:solidFill>
                  <a:srgbClr val="6893C9"/>
                </a:solidFill>
                <a:latin typeface="Arial"/>
                <a:cs typeface="Arial"/>
              </a:rPr>
              <a:t>j</a:t>
            </a:r>
            <a:r>
              <a:rPr lang="en-US" sz="800" b="1" spc="-5" dirty="0">
                <a:solidFill>
                  <a:srgbClr val="6893C9"/>
                </a:solidFill>
                <a:latin typeface="Arial"/>
                <a:cs typeface="Arial"/>
              </a:rPr>
              <a:t>ec</a:t>
            </a:r>
            <a:r>
              <a:rPr lang="en-US" sz="800" b="1" dirty="0">
                <a:solidFill>
                  <a:srgbClr val="6893C9"/>
                </a:solidFill>
                <a:latin typeface="Arial"/>
                <a:cs typeface="Arial"/>
              </a:rPr>
              <a:t>t</a:t>
            </a:r>
            <a:r>
              <a:rPr lang="en-US" sz="800" b="1" spc="20" dirty="0">
                <a:solidFill>
                  <a:srgbClr val="6893C9"/>
                </a:solidFill>
                <a:latin typeface="Arial"/>
                <a:cs typeface="Arial"/>
              </a:rPr>
              <a:t> </a:t>
            </a:r>
            <a:r>
              <a:rPr lang="en-US" sz="800" b="1" spc="-5" dirty="0">
                <a:solidFill>
                  <a:srgbClr val="6893C9"/>
                </a:solidFill>
                <a:latin typeface="Arial"/>
                <a:cs typeface="Arial"/>
              </a:rPr>
              <a:t>t</a:t>
            </a:r>
            <a:r>
              <a:rPr lang="en-US" sz="800" b="1" dirty="0">
                <a:solidFill>
                  <a:srgbClr val="6893C9"/>
                </a:solidFill>
                <a:latin typeface="Arial"/>
                <a:cs typeface="Arial"/>
              </a:rPr>
              <a:t>o</a:t>
            </a:r>
            <a:r>
              <a:rPr lang="en-US" sz="800" b="1" spc="-10" dirty="0">
                <a:solidFill>
                  <a:srgbClr val="6893C9"/>
                </a:solidFill>
                <a:latin typeface="Arial"/>
                <a:cs typeface="Arial"/>
              </a:rPr>
              <a:t> </a:t>
            </a:r>
            <a:r>
              <a:rPr lang="en-US" sz="800" b="1" spc="-5" dirty="0">
                <a:solidFill>
                  <a:srgbClr val="6893C9"/>
                </a:solidFill>
                <a:latin typeface="Arial"/>
                <a:cs typeface="Arial"/>
              </a:rPr>
              <a:t>c</a:t>
            </a:r>
            <a:r>
              <a:rPr lang="en-US" sz="800" b="1" dirty="0">
                <a:solidFill>
                  <a:srgbClr val="6893C9"/>
                </a:solidFill>
                <a:latin typeface="Arial"/>
                <a:cs typeface="Arial"/>
              </a:rPr>
              <a:t>hang</a:t>
            </a:r>
            <a:r>
              <a:rPr lang="en-US" sz="800" b="1" spc="-5" dirty="0">
                <a:solidFill>
                  <a:srgbClr val="6893C9"/>
                </a:solidFill>
                <a:latin typeface="Arial"/>
                <a:cs typeface="Arial"/>
              </a:rPr>
              <a:t>e</a:t>
            </a:r>
            <a:endParaRPr lang="en-US" dirty="0">
              <a:solidFill>
                <a:prstClr val="black"/>
              </a:solidFill>
            </a:endParaRPr>
          </a:p>
        </p:txBody>
      </p:sp>
      <p:sp>
        <p:nvSpPr>
          <p:cNvPr id="7" name="Rectangle 6"/>
          <p:cNvSpPr/>
          <p:nvPr/>
        </p:nvSpPr>
        <p:spPr>
          <a:xfrm>
            <a:off x="1219200" y="6377717"/>
            <a:ext cx="367408" cy="261610"/>
          </a:xfrm>
          <a:prstGeom prst="rect">
            <a:avLst/>
          </a:prstGeom>
        </p:spPr>
        <p:txBody>
          <a:bodyPr wrap="none">
            <a:spAutoFit/>
          </a:bodyPr>
          <a:lstStyle/>
          <a:p>
            <a:pPr marL="25400"/>
            <a:r>
              <a:rPr lang="en-US" sz="1100" dirty="0" smtClean="0">
                <a:solidFill>
                  <a:prstClr val="black"/>
                </a:solidFill>
                <a:latin typeface="Arial"/>
                <a:cs typeface="Arial"/>
              </a:rPr>
              <a:t>25</a:t>
            </a:r>
            <a:endParaRPr lang="en-US" sz="1100" dirty="0">
              <a:solidFill>
                <a:prstClr val="black"/>
              </a:solidFill>
              <a:latin typeface="Arial"/>
              <a:cs typeface="Arial"/>
            </a:endParaRPr>
          </a:p>
        </p:txBody>
      </p:sp>
    </p:spTree>
    <p:extLst>
      <p:ext uri="{BB962C8B-B14F-4D97-AF65-F5344CB8AC3E}">
        <p14:creationId xmlns:p14="http://schemas.microsoft.com/office/powerpoint/2010/main" val="23462507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8600" y="2146020"/>
            <a:ext cx="1447800" cy="310794"/>
          </a:xfrm>
          <a:custGeom>
            <a:avLst/>
            <a:gdLst/>
            <a:ahLst/>
            <a:cxnLst/>
            <a:rect l="l" t="t" r="r" b="b"/>
            <a:pathLst>
              <a:path w="1447800" h="310794">
                <a:moveTo>
                  <a:pt x="0" y="310794"/>
                </a:moveTo>
                <a:lnTo>
                  <a:pt x="1447800" y="310794"/>
                </a:lnTo>
                <a:lnTo>
                  <a:pt x="1447800" y="0"/>
                </a:lnTo>
                <a:lnTo>
                  <a:pt x="0" y="0"/>
                </a:lnTo>
                <a:lnTo>
                  <a:pt x="0" y="310794"/>
                </a:lnTo>
                <a:close/>
              </a:path>
            </a:pathLst>
          </a:custGeom>
          <a:solidFill>
            <a:srgbClr val="A0A4B4"/>
          </a:solidFill>
        </p:spPr>
        <p:txBody>
          <a:bodyPr wrap="square" lIns="0" tIns="0" rIns="0" bIns="0" rtlCol="0">
            <a:noAutofit/>
          </a:bodyPr>
          <a:lstStyle/>
          <a:p>
            <a:endParaRPr/>
          </a:p>
        </p:txBody>
      </p:sp>
      <p:sp>
        <p:nvSpPr>
          <p:cNvPr id="3" name="object 3"/>
          <p:cNvSpPr/>
          <p:nvPr/>
        </p:nvSpPr>
        <p:spPr>
          <a:xfrm>
            <a:off x="1676400" y="2146020"/>
            <a:ext cx="5486400" cy="310794"/>
          </a:xfrm>
          <a:custGeom>
            <a:avLst/>
            <a:gdLst/>
            <a:ahLst/>
            <a:cxnLst/>
            <a:rect l="l" t="t" r="r" b="b"/>
            <a:pathLst>
              <a:path w="5486400" h="310794">
                <a:moveTo>
                  <a:pt x="0" y="310794"/>
                </a:moveTo>
                <a:lnTo>
                  <a:pt x="5486400" y="310794"/>
                </a:lnTo>
                <a:lnTo>
                  <a:pt x="5486400" y="0"/>
                </a:lnTo>
                <a:lnTo>
                  <a:pt x="0" y="0"/>
                </a:lnTo>
                <a:lnTo>
                  <a:pt x="0" y="310794"/>
                </a:lnTo>
                <a:close/>
              </a:path>
            </a:pathLst>
          </a:custGeom>
          <a:solidFill>
            <a:srgbClr val="A0A4B4"/>
          </a:solidFill>
        </p:spPr>
        <p:txBody>
          <a:bodyPr wrap="square" lIns="0" tIns="0" rIns="0" bIns="0" rtlCol="0">
            <a:noAutofit/>
          </a:bodyPr>
          <a:lstStyle/>
          <a:p>
            <a:endParaRPr/>
          </a:p>
        </p:txBody>
      </p:sp>
      <p:sp>
        <p:nvSpPr>
          <p:cNvPr id="4" name="object 4"/>
          <p:cNvSpPr/>
          <p:nvPr/>
        </p:nvSpPr>
        <p:spPr>
          <a:xfrm>
            <a:off x="7162800" y="2146020"/>
            <a:ext cx="1600200" cy="310794"/>
          </a:xfrm>
          <a:custGeom>
            <a:avLst/>
            <a:gdLst/>
            <a:ahLst/>
            <a:cxnLst/>
            <a:rect l="l" t="t" r="r" b="b"/>
            <a:pathLst>
              <a:path w="1600200" h="310794">
                <a:moveTo>
                  <a:pt x="0" y="310794"/>
                </a:moveTo>
                <a:lnTo>
                  <a:pt x="1600200" y="310794"/>
                </a:lnTo>
                <a:lnTo>
                  <a:pt x="1600200" y="0"/>
                </a:lnTo>
                <a:lnTo>
                  <a:pt x="0" y="0"/>
                </a:lnTo>
                <a:lnTo>
                  <a:pt x="0" y="310794"/>
                </a:lnTo>
                <a:close/>
              </a:path>
            </a:pathLst>
          </a:custGeom>
          <a:solidFill>
            <a:srgbClr val="A0A4B4"/>
          </a:solidFill>
        </p:spPr>
        <p:txBody>
          <a:bodyPr wrap="square" lIns="0" tIns="0" rIns="0" bIns="0" rtlCol="0">
            <a:noAutofit/>
          </a:bodyPr>
          <a:lstStyle/>
          <a:p>
            <a:endParaRPr/>
          </a:p>
        </p:txBody>
      </p:sp>
      <p:sp>
        <p:nvSpPr>
          <p:cNvPr id="5" name="object 5"/>
          <p:cNvSpPr/>
          <p:nvPr/>
        </p:nvSpPr>
        <p:spPr>
          <a:xfrm>
            <a:off x="228600" y="2456865"/>
            <a:ext cx="1447800" cy="770331"/>
          </a:xfrm>
          <a:custGeom>
            <a:avLst/>
            <a:gdLst/>
            <a:ahLst/>
            <a:cxnLst/>
            <a:rect l="l" t="t" r="r" b="b"/>
            <a:pathLst>
              <a:path w="1447800" h="770331">
                <a:moveTo>
                  <a:pt x="0" y="770331"/>
                </a:moveTo>
                <a:lnTo>
                  <a:pt x="1447800" y="770331"/>
                </a:lnTo>
                <a:lnTo>
                  <a:pt x="1447800" y="0"/>
                </a:lnTo>
                <a:lnTo>
                  <a:pt x="0" y="0"/>
                </a:lnTo>
                <a:lnTo>
                  <a:pt x="0" y="770331"/>
                </a:lnTo>
                <a:close/>
              </a:path>
            </a:pathLst>
          </a:custGeom>
          <a:solidFill>
            <a:srgbClr val="DFE0E4"/>
          </a:solidFill>
        </p:spPr>
        <p:txBody>
          <a:bodyPr wrap="square" lIns="0" tIns="0" rIns="0" bIns="0" rtlCol="0">
            <a:noAutofit/>
          </a:bodyPr>
          <a:lstStyle/>
          <a:p>
            <a:endParaRPr/>
          </a:p>
        </p:txBody>
      </p:sp>
      <p:sp>
        <p:nvSpPr>
          <p:cNvPr id="6" name="object 6"/>
          <p:cNvSpPr/>
          <p:nvPr/>
        </p:nvSpPr>
        <p:spPr>
          <a:xfrm>
            <a:off x="1676400" y="2456865"/>
            <a:ext cx="5486400" cy="770331"/>
          </a:xfrm>
          <a:custGeom>
            <a:avLst/>
            <a:gdLst/>
            <a:ahLst/>
            <a:cxnLst/>
            <a:rect l="l" t="t" r="r" b="b"/>
            <a:pathLst>
              <a:path w="5486400" h="770331">
                <a:moveTo>
                  <a:pt x="0" y="770331"/>
                </a:moveTo>
                <a:lnTo>
                  <a:pt x="5486400" y="770331"/>
                </a:lnTo>
                <a:lnTo>
                  <a:pt x="5486400" y="0"/>
                </a:lnTo>
                <a:lnTo>
                  <a:pt x="0" y="0"/>
                </a:lnTo>
                <a:lnTo>
                  <a:pt x="0" y="770331"/>
                </a:lnTo>
                <a:close/>
              </a:path>
            </a:pathLst>
          </a:custGeom>
          <a:solidFill>
            <a:srgbClr val="DFE0E4"/>
          </a:solidFill>
        </p:spPr>
        <p:txBody>
          <a:bodyPr wrap="square" lIns="0" tIns="0" rIns="0" bIns="0" rtlCol="0">
            <a:noAutofit/>
          </a:bodyPr>
          <a:lstStyle/>
          <a:p>
            <a:endParaRPr/>
          </a:p>
        </p:txBody>
      </p:sp>
      <p:sp>
        <p:nvSpPr>
          <p:cNvPr id="7" name="object 7"/>
          <p:cNvSpPr/>
          <p:nvPr/>
        </p:nvSpPr>
        <p:spPr>
          <a:xfrm>
            <a:off x="7162800" y="2456865"/>
            <a:ext cx="1600200" cy="770331"/>
          </a:xfrm>
          <a:custGeom>
            <a:avLst/>
            <a:gdLst/>
            <a:ahLst/>
            <a:cxnLst/>
            <a:rect l="l" t="t" r="r" b="b"/>
            <a:pathLst>
              <a:path w="1600200" h="770331">
                <a:moveTo>
                  <a:pt x="0" y="770331"/>
                </a:moveTo>
                <a:lnTo>
                  <a:pt x="1600200" y="770331"/>
                </a:lnTo>
                <a:lnTo>
                  <a:pt x="1600200" y="0"/>
                </a:lnTo>
                <a:lnTo>
                  <a:pt x="0" y="0"/>
                </a:lnTo>
                <a:lnTo>
                  <a:pt x="0" y="770331"/>
                </a:lnTo>
                <a:close/>
              </a:path>
            </a:pathLst>
          </a:custGeom>
          <a:solidFill>
            <a:srgbClr val="DFE0E4"/>
          </a:solidFill>
        </p:spPr>
        <p:txBody>
          <a:bodyPr wrap="square" lIns="0" tIns="0" rIns="0" bIns="0" rtlCol="0">
            <a:noAutofit/>
          </a:bodyPr>
          <a:lstStyle/>
          <a:p>
            <a:endParaRPr/>
          </a:p>
        </p:txBody>
      </p:sp>
      <p:sp>
        <p:nvSpPr>
          <p:cNvPr id="8" name="object 8"/>
          <p:cNvSpPr/>
          <p:nvPr/>
        </p:nvSpPr>
        <p:spPr>
          <a:xfrm>
            <a:off x="228600" y="3227197"/>
            <a:ext cx="1447800" cy="944879"/>
          </a:xfrm>
          <a:custGeom>
            <a:avLst/>
            <a:gdLst/>
            <a:ahLst/>
            <a:cxnLst/>
            <a:rect l="l" t="t" r="r" b="b"/>
            <a:pathLst>
              <a:path w="1447800" h="944879">
                <a:moveTo>
                  <a:pt x="0" y="944879"/>
                </a:moveTo>
                <a:lnTo>
                  <a:pt x="1447800" y="944879"/>
                </a:lnTo>
                <a:lnTo>
                  <a:pt x="1447800" y="0"/>
                </a:lnTo>
                <a:lnTo>
                  <a:pt x="0" y="0"/>
                </a:lnTo>
                <a:lnTo>
                  <a:pt x="0" y="944879"/>
                </a:lnTo>
                <a:close/>
              </a:path>
            </a:pathLst>
          </a:custGeom>
          <a:solidFill>
            <a:srgbClr val="EFEFF1"/>
          </a:solidFill>
        </p:spPr>
        <p:txBody>
          <a:bodyPr wrap="square" lIns="0" tIns="0" rIns="0" bIns="0" rtlCol="0">
            <a:noAutofit/>
          </a:bodyPr>
          <a:lstStyle/>
          <a:p>
            <a:endParaRPr/>
          </a:p>
        </p:txBody>
      </p:sp>
      <p:sp>
        <p:nvSpPr>
          <p:cNvPr id="9" name="object 9"/>
          <p:cNvSpPr/>
          <p:nvPr/>
        </p:nvSpPr>
        <p:spPr>
          <a:xfrm>
            <a:off x="1676400" y="3227197"/>
            <a:ext cx="5486400" cy="944879"/>
          </a:xfrm>
          <a:custGeom>
            <a:avLst/>
            <a:gdLst/>
            <a:ahLst/>
            <a:cxnLst/>
            <a:rect l="l" t="t" r="r" b="b"/>
            <a:pathLst>
              <a:path w="5486400" h="944879">
                <a:moveTo>
                  <a:pt x="0" y="944879"/>
                </a:moveTo>
                <a:lnTo>
                  <a:pt x="5486400" y="944879"/>
                </a:lnTo>
                <a:lnTo>
                  <a:pt x="5486400" y="0"/>
                </a:lnTo>
                <a:lnTo>
                  <a:pt x="0" y="0"/>
                </a:lnTo>
                <a:lnTo>
                  <a:pt x="0" y="944879"/>
                </a:lnTo>
                <a:close/>
              </a:path>
            </a:pathLst>
          </a:custGeom>
          <a:solidFill>
            <a:srgbClr val="EFEFF1"/>
          </a:solidFill>
        </p:spPr>
        <p:txBody>
          <a:bodyPr wrap="square" lIns="0" tIns="0" rIns="0" bIns="0" rtlCol="0">
            <a:noAutofit/>
          </a:bodyPr>
          <a:lstStyle/>
          <a:p>
            <a:endParaRPr/>
          </a:p>
        </p:txBody>
      </p:sp>
      <p:sp>
        <p:nvSpPr>
          <p:cNvPr id="10" name="object 10"/>
          <p:cNvSpPr/>
          <p:nvPr/>
        </p:nvSpPr>
        <p:spPr>
          <a:xfrm>
            <a:off x="7162800" y="3227197"/>
            <a:ext cx="1600200" cy="944879"/>
          </a:xfrm>
          <a:custGeom>
            <a:avLst/>
            <a:gdLst/>
            <a:ahLst/>
            <a:cxnLst/>
            <a:rect l="l" t="t" r="r" b="b"/>
            <a:pathLst>
              <a:path w="1600200" h="944879">
                <a:moveTo>
                  <a:pt x="0" y="944879"/>
                </a:moveTo>
                <a:lnTo>
                  <a:pt x="1600200" y="944879"/>
                </a:lnTo>
                <a:lnTo>
                  <a:pt x="1600200" y="0"/>
                </a:lnTo>
                <a:lnTo>
                  <a:pt x="0" y="0"/>
                </a:lnTo>
                <a:lnTo>
                  <a:pt x="0" y="944879"/>
                </a:lnTo>
                <a:close/>
              </a:path>
            </a:pathLst>
          </a:custGeom>
          <a:solidFill>
            <a:srgbClr val="EFEFF1"/>
          </a:solidFill>
        </p:spPr>
        <p:txBody>
          <a:bodyPr wrap="square" lIns="0" tIns="0" rIns="0" bIns="0" rtlCol="0">
            <a:noAutofit/>
          </a:bodyPr>
          <a:lstStyle/>
          <a:p>
            <a:endParaRPr/>
          </a:p>
        </p:txBody>
      </p:sp>
      <p:sp>
        <p:nvSpPr>
          <p:cNvPr id="11" name="object 11"/>
          <p:cNvSpPr/>
          <p:nvPr/>
        </p:nvSpPr>
        <p:spPr>
          <a:xfrm>
            <a:off x="228600" y="4172077"/>
            <a:ext cx="1447800" cy="944880"/>
          </a:xfrm>
          <a:custGeom>
            <a:avLst/>
            <a:gdLst/>
            <a:ahLst/>
            <a:cxnLst/>
            <a:rect l="l" t="t" r="r" b="b"/>
            <a:pathLst>
              <a:path w="1447800" h="944879">
                <a:moveTo>
                  <a:pt x="0" y="944880"/>
                </a:moveTo>
                <a:lnTo>
                  <a:pt x="1447800" y="944880"/>
                </a:lnTo>
                <a:lnTo>
                  <a:pt x="1447800" y="0"/>
                </a:lnTo>
                <a:lnTo>
                  <a:pt x="0" y="0"/>
                </a:lnTo>
                <a:lnTo>
                  <a:pt x="0" y="944880"/>
                </a:lnTo>
                <a:close/>
              </a:path>
            </a:pathLst>
          </a:custGeom>
          <a:solidFill>
            <a:srgbClr val="DFE0E4"/>
          </a:solidFill>
        </p:spPr>
        <p:txBody>
          <a:bodyPr wrap="square" lIns="0" tIns="0" rIns="0" bIns="0" rtlCol="0">
            <a:noAutofit/>
          </a:bodyPr>
          <a:lstStyle/>
          <a:p>
            <a:endParaRPr/>
          </a:p>
        </p:txBody>
      </p:sp>
      <p:sp>
        <p:nvSpPr>
          <p:cNvPr id="12" name="object 12"/>
          <p:cNvSpPr/>
          <p:nvPr/>
        </p:nvSpPr>
        <p:spPr>
          <a:xfrm>
            <a:off x="1676400" y="4172077"/>
            <a:ext cx="5486400" cy="944880"/>
          </a:xfrm>
          <a:custGeom>
            <a:avLst/>
            <a:gdLst/>
            <a:ahLst/>
            <a:cxnLst/>
            <a:rect l="l" t="t" r="r" b="b"/>
            <a:pathLst>
              <a:path w="5486400" h="944879">
                <a:moveTo>
                  <a:pt x="0" y="944880"/>
                </a:moveTo>
                <a:lnTo>
                  <a:pt x="5486400" y="944880"/>
                </a:lnTo>
                <a:lnTo>
                  <a:pt x="5486400" y="0"/>
                </a:lnTo>
                <a:lnTo>
                  <a:pt x="0" y="0"/>
                </a:lnTo>
                <a:lnTo>
                  <a:pt x="0" y="944880"/>
                </a:lnTo>
                <a:close/>
              </a:path>
            </a:pathLst>
          </a:custGeom>
          <a:solidFill>
            <a:srgbClr val="DFE0E4"/>
          </a:solidFill>
        </p:spPr>
        <p:txBody>
          <a:bodyPr wrap="square" lIns="0" tIns="0" rIns="0" bIns="0" rtlCol="0">
            <a:noAutofit/>
          </a:bodyPr>
          <a:lstStyle/>
          <a:p>
            <a:endParaRPr/>
          </a:p>
        </p:txBody>
      </p:sp>
      <p:sp>
        <p:nvSpPr>
          <p:cNvPr id="13" name="object 13"/>
          <p:cNvSpPr/>
          <p:nvPr/>
        </p:nvSpPr>
        <p:spPr>
          <a:xfrm>
            <a:off x="7162800" y="4172077"/>
            <a:ext cx="1600200" cy="944880"/>
          </a:xfrm>
          <a:custGeom>
            <a:avLst/>
            <a:gdLst/>
            <a:ahLst/>
            <a:cxnLst/>
            <a:rect l="l" t="t" r="r" b="b"/>
            <a:pathLst>
              <a:path w="1600200" h="944879">
                <a:moveTo>
                  <a:pt x="0" y="944880"/>
                </a:moveTo>
                <a:lnTo>
                  <a:pt x="1600200" y="944880"/>
                </a:lnTo>
                <a:lnTo>
                  <a:pt x="1600200" y="0"/>
                </a:lnTo>
                <a:lnTo>
                  <a:pt x="0" y="0"/>
                </a:lnTo>
                <a:lnTo>
                  <a:pt x="0" y="944880"/>
                </a:lnTo>
                <a:close/>
              </a:path>
            </a:pathLst>
          </a:custGeom>
          <a:solidFill>
            <a:srgbClr val="DFE0E4"/>
          </a:solidFill>
        </p:spPr>
        <p:txBody>
          <a:bodyPr wrap="square" lIns="0" tIns="0" rIns="0" bIns="0" rtlCol="0">
            <a:noAutofit/>
          </a:bodyPr>
          <a:lstStyle/>
          <a:p>
            <a:endParaRPr/>
          </a:p>
        </p:txBody>
      </p:sp>
      <p:sp>
        <p:nvSpPr>
          <p:cNvPr id="14" name="object 14"/>
          <p:cNvSpPr/>
          <p:nvPr/>
        </p:nvSpPr>
        <p:spPr>
          <a:xfrm>
            <a:off x="228600" y="5116944"/>
            <a:ext cx="1447800" cy="833678"/>
          </a:xfrm>
          <a:custGeom>
            <a:avLst/>
            <a:gdLst/>
            <a:ahLst/>
            <a:cxnLst/>
            <a:rect l="l" t="t" r="r" b="b"/>
            <a:pathLst>
              <a:path w="1447800" h="833678">
                <a:moveTo>
                  <a:pt x="0" y="833678"/>
                </a:moveTo>
                <a:lnTo>
                  <a:pt x="1447800" y="833678"/>
                </a:lnTo>
                <a:lnTo>
                  <a:pt x="1447800" y="0"/>
                </a:lnTo>
                <a:lnTo>
                  <a:pt x="0" y="0"/>
                </a:lnTo>
                <a:lnTo>
                  <a:pt x="0" y="833678"/>
                </a:lnTo>
                <a:close/>
              </a:path>
            </a:pathLst>
          </a:custGeom>
          <a:solidFill>
            <a:srgbClr val="EFEFF1"/>
          </a:solidFill>
        </p:spPr>
        <p:txBody>
          <a:bodyPr wrap="square" lIns="0" tIns="0" rIns="0" bIns="0" rtlCol="0">
            <a:noAutofit/>
          </a:bodyPr>
          <a:lstStyle/>
          <a:p>
            <a:endParaRPr/>
          </a:p>
        </p:txBody>
      </p:sp>
      <p:sp>
        <p:nvSpPr>
          <p:cNvPr id="15" name="object 15"/>
          <p:cNvSpPr/>
          <p:nvPr/>
        </p:nvSpPr>
        <p:spPr>
          <a:xfrm>
            <a:off x="1676400" y="5116944"/>
            <a:ext cx="5486400" cy="833678"/>
          </a:xfrm>
          <a:custGeom>
            <a:avLst/>
            <a:gdLst/>
            <a:ahLst/>
            <a:cxnLst/>
            <a:rect l="l" t="t" r="r" b="b"/>
            <a:pathLst>
              <a:path w="5486400" h="833678">
                <a:moveTo>
                  <a:pt x="0" y="833678"/>
                </a:moveTo>
                <a:lnTo>
                  <a:pt x="5486400" y="833678"/>
                </a:lnTo>
                <a:lnTo>
                  <a:pt x="5486400" y="0"/>
                </a:lnTo>
                <a:lnTo>
                  <a:pt x="0" y="0"/>
                </a:lnTo>
                <a:lnTo>
                  <a:pt x="0" y="833678"/>
                </a:lnTo>
                <a:close/>
              </a:path>
            </a:pathLst>
          </a:custGeom>
          <a:solidFill>
            <a:srgbClr val="EFEFF1"/>
          </a:solidFill>
        </p:spPr>
        <p:txBody>
          <a:bodyPr wrap="square" lIns="0" tIns="0" rIns="0" bIns="0" rtlCol="0">
            <a:noAutofit/>
          </a:bodyPr>
          <a:lstStyle/>
          <a:p>
            <a:endParaRPr/>
          </a:p>
        </p:txBody>
      </p:sp>
      <p:sp>
        <p:nvSpPr>
          <p:cNvPr id="16" name="object 16"/>
          <p:cNvSpPr/>
          <p:nvPr/>
        </p:nvSpPr>
        <p:spPr>
          <a:xfrm>
            <a:off x="7162800" y="5116944"/>
            <a:ext cx="1600200" cy="833678"/>
          </a:xfrm>
          <a:custGeom>
            <a:avLst/>
            <a:gdLst/>
            <a:ahLst/>
            <a:cxnLst/>
            <a:rect l="l" t="t" r="r" b="b"/>
            <a:pathLst>
              <a:path w="1600200" h="833678">
                <a:moveTo>
                  <a:pt x="0" y="833678"/>
                </a:moveTo>
                <a:lnTo>
                  <a:pt x="1600200" y="833678"/>
                </a:lnTo>
                <a:lnTo>
                  <a:pt x="1600200" y="0"/>
                </a:lnTo>
                <a:lnTo>
                  <a:pt x="0" y="0"/>
                </a:lnTo>
                <a:lnTo>
                  <a:pt x="0" y="833678"/>
                </a:lnTo>
                <a:close/>
              </a:path>
            </a:pathLst>
          </a:custGeom>
          <a:solidFill>
            <a:srgbClr val="EFEFF1"/>
          </a:solidFill>
        </p:spPr>
        <p:txBody>
          <a:bodyPr wrap="square" lIns="0" tIns="0" rIns="0" bIns="0" rtlCol="0">
            <a:noAutofit/>
          </a:bodyPr>
          <a:lstStyle/>
          <a:p>
            <a:endParaRPr/>
          </a:p>
        </p:txBody>
      </p:sp>
      <p:sp>
        <p:nvSpPr>
          <p:cNvPr id="17" name="object 17"/>
          <p:cNvSpPr/>
          <p:nvPr/>
        </p:nvSpPr>
        <p:spPr>
          <a:xfrm>
            <a:off x="1676400" y="2139695"/>
            <a:ext cx="0" cy="3817277"/>
          </a:xfrm>
          <a:custGeom>
            <a:avLst/>
            <a:gdLst/>
            <a:ahLst/>
            <a:cxnLst/>
            <a:rect l="l" t="t" r="r" b="b"/>
            <a:pathLst>
              <a:path h="3817277">
                <a:moveTo>
                  <a:pt x="0" y="0"/>
                </a:moveTo>
                <a:lnTo>
                  <a:pt x="0" y="3817277"/>
                </a:lnTo>
              </a:path>
            </a:pathLst>
          </a:custGeom>
          <a:ln w="12700">
            <a:solidFill>
              <a:srgbClr val="FFFFFF"/>
            </a:solidFill>
          </a:ln>
        </p:spPr>
        <p:txBody>
          <a:bodyPr wrap="square" lIns="0" tIns="0" rIns="0" bIns="0" rtlCol="0">
            <a:noAutofit/>
          </a:bodyPr>
          <a:lstStyle/>
          <a:p>
            <a:endParaRPr/>
          </a:p>
        </p:txBody>
      </p:sp>
      <p:sp>
        <p:nvSpPr>
          <p:cNvPr id="18" name="object 18"/>
          <p:cNvSpPr/>
          <p:nvPr/>
        </p:nvSpPr>
        <p:spPr>
          <a:xfrm>
            <a:off x="7162800" y="2139695"/>
            <a:ext cx="0" cy="3817277"/>
          </a:xfrm>
          <a:custGeom>
            <a:avLst/>
            <a:gdLst/>
            <a:ahLst/>
            <a:cxnLst/>
            <a:rect l="l" t="t" r="r" b="b"/>
            <a:pathLst>
              <a:path h="3817277">
                <a:moveTo>
                  <a:pt x="0" y="0"/>
                </a:moveTo>
                <a:lnTo>
                  <a:pt x="0" y="3817277"/>
                </a:lnTo>
              </a:path>
            </a:pathLst>
          </a:custGeom>
          <a:ln w="12700">
            <a:solidFill>
              <a:srgbClr val="FFFFFF"/>
            </a:solidFill>
          </a:ln>
        </p:spPr>
        <p:txBody>
          <a:bodyPr wrap="square" lIns="0" tIns="0" rIns="0" bIns="0" rtlCol="0">
            <a:noAutofit/>
          </a:bodyPr>
          <a:lstStyle/>
          <a:p>
            <a:endParaRPr/>
          </a:p>
        </p:txBody>
      </p:sp>
      <p:sp>
        <p:nvSpPr>
          <p:cNvPr id="19" name="object 19"/>
          <p:cNvSpPr/>
          <p:nvPr/>
        </p:nvSpPr>
        <p:spPr>
          <a:xfrm>
            <a:off x="222250" y="2456814"/>
            <a:ext cx="8547100" cy="0"/>
          </a:xfrm>
          <a:custGeom>
            <a:avLst/>
            <a:gdLst/>
            <a:ahLst/>
            <a:cxnLst/>
            <a:rect l="l" t="t" r="r" b="b"/>
            <a:pathLst>
              <a:path w="8547100">
                <a:moveTo>
                  <a:pt x="0" y="0"/>
                </a:moveTo>
                <a:lnTo>
                  <a:pt x="8547100" y="0"/>
                </a:lnTo>
              </a:path>
            </a:pathLst>
          </a:custGeom>
          <a:ln w="38100">
            <a:solidFill>
              <a:srgbClr val="FFFFFF"/>
            </a:solidFill>
          </a:ln>
        </p:spPr>
        <p:txBody>
          <a:bodyPr wrap="square" lIns="0" tIns="0" rIns="0" bIns="0" rtlCol="0">
            <a:noAutofit/>
          </a:bodyPr>
          <a:lstStyle/>
          <a:p>
            <a:endParaRPr/>
          </a:p>
        </p:txBody>
      </p:sp>
      <p:sp>
        <p:nvSpPr>
          <p:cNvPr id="20" name="object 20"/>
          <p:cNvSpPr/>
          <p:nvPr/>
        </p:nvSpPr>
        <p:spPr>
          <a:xfrm>
            <a:off x="222250" y="3227197"/>
            <a:ext cx="8547100" cy="0"/>
          </a:xfrm>
          <a:custGeom>
            <a:avLst/>
            <a:gdLst/>
            <a:ahLst/>
            <a:cxnLst/>
            <a:rect l="l" t="t" r="r" b="b"/>
            <a:pathLst>
              <a:path w="8547100">
                <a:moveTo>
                  <a:pt x="0" y="0"/>
                </a:moveTo>
                <a:lnTo>
                  <a:pt x="8547100" y="0"/>
                </a:lnTo>
              </a:path>
            </a:pathLst>
          </a:custGeom>
          <a:ln w="12700">
            <a:solidFill>
              <a:srgbClr val="FFFFFF"/>
            </a:solidFill>
          </a:ln>
        </p:spPr>
        <p:txBody>
          <a:bodyPr wrap="square" lIns="0" tIns="0" rIns="0" bIns="0" rtlCol="0">
            <a:noAutofit/>
          </a:bodyPr>
          <a:lstStyle/>
          <a:p>
            <a:endParaRPr/>
          </a:p>
        </p:txBody>
      </p:sp>
      <p:sp>
        <p:nvSpPr>
          <p:cNvPr id="21" name="object 21"/>
          <p:cNvSpPr/>
          <p:nvPr/>
        </p:nvSpPr>
        <p:spPr>
          <a:xfrm>
            <a:off x="222250" y="4172077"/>
            <a:ext cx="8547100" cy="0"/>
          </a:xfrm>
          <a:custGeom>
            <a:avLst/>
            <a:gdLst/>
            <a:ahLst/>
            <a:cxnLst/>
            <a:rect l="l" t="t" r="r" b="b"/>
            <a:pathLst>
              <a:path w="8547100">
                <a:moveTo>
                  <a:pt x="0" y="0"/>
                </a:moveTo>
                <a:lnTo>
                  <a:pt x="8547100" y="0"/>
                </a:lnTo>
              </a:path>
            </a:pathLst>
          </a:custGeom>
          <a:ln w="12700">
            <a:solidFill>
              <a:srgbClr val="FFFFFF"/>
            </a:solidFill>
          </a:ln>
        </p:spPr>
        <p:txBody>
          <a:bodyPr wrap="square" lIns="0" tIns="0" rIns="0" bIns="0" rtlCol="0">
            <a:noAutofit/>
          </a:bodyPr>
          <a:lstStyle/>
          <a:p>
            <a:endParaRPr/>
          </a:p>
        </p:txBody>
      </p:sp>
      <p:sp>
        <p:nvSpPr>
          <p:cNvPr id="22" name="object 22"/>
          <p:cNvSpPr/>
          <p:nvPr/>
        </p:nvSpPr>
        <p:spPr>
          <a:xfrm>
            <a:off x="222250" y="5116957"/>
            <a:ext cx="8547100" cy="0"/>
          </a:xfrm>
          <a:custGeom>
            <a:avLst/>
            <a:gdLst/>
            <a:ahLst/>
            <a:cxnLst/>
            <a:rect l="l" t="t" r="r" b="b"/>
            <a:pathLst>
              <a:path w="8547100">
                <a:moveTo>
                  <a:pt x="0" y="0"/>
                </a:moveTo>
                <a:lnTo>
                  <a:pt x="8547100" y="0"/>
                </a:lnTo>
              </a:path>
            </a:pathLst>
          </a:custGeom>
          <a:ln w="12700">
            <a:solidFill>
              <a:srgbClr val="FFFFFF"/>
            </a:solidFill>
          </a:ln>
        </p:spPr>
        <p:txBody>
          <a:bodyPr wrap="square" lIns="0" tIns="0" rIns="0" bIns="0" rtlCol="0">
            <a:noAutofit/>
          </a:bodyPr>
          <a:lstStyle/>
          <a:p>
            <a:endParaRPr/>
          </a:p>
        </p:txBody>
      </p:sp>
      <p:sp>
        <p:nvSpPr>
          <p:cNvPr id="23" name="object 23"/>
          <p:cNvSpPr/>
          <p:nvPr/>
        </p:nvSpPr>
        <p:spPr>
          <a:xfrm>
            <a:off x="228600" y="2139695"/>
            <a:ext cx="0" cy="3817277"/>
          </a:xfrm>
          <a:custGeom>
            <a:avLst/>
            <a:gdLst/>
            <a:ahLst/>
            <a:cxnLst/>
            <a:rect l="l" t="t" r="r" b="b"/>
            <a:pathLst>
              <a:path h="3817277">
                <a:moveTo>
                  <a:pt x="0" y="0"/>
                </a:moveTo>
                <a:lnTo>
                  <a:pt x="0" y="3817277"/>
                </a:lnTo>
              </a:path>
            </a:pathLst>
          </a:custGeom>
          <a:ln w="12700">
            <a:solidFill>
              <a:srgbClr val="FFFFFF"/>
            </a:solidFill>
          </a:ln>
        </p:spPr>
        <p:txBody>
          <a:bodyPr wrap="square" lIns="0" tIns="0" rIns="0" bIns="0" rtlCol="0">
            <a:noAutofit/>
          </a:bodyPr>
          <a:lstStyle/>
          <a:p>
            <a:endParaRPr/>
          </a:p>
        </p:txBody>
      </p:sp>
      <p:sp>
        <p:nvSpPr>
          <p:cNvPr id="24" name="object 24"/>
          <p:cNvSpPr/>
          <p:nvPr/>
        </p:nvSpPr>
        <p:spPr>
          <a:xfrm>
            <a:off x="8763000" y="2139695"/>
            <a:ext cx="0" cy="3817277"/>
          </a:xfrm>
          <a:custGeom>
            <a:avLst/>
            <a:gdLst/>
            <a:ahLst/>
            <a:cxnLst/>
            <a:rect l="l" t="t" r="r" b="b"/>
            <a:pathLst>
              <a:path h="3817277">
                <a:moveTo>
                  <a:pt x="0" y="0"/>
                </a:moveTo>
                <a:lnTo>
                  <a:pt x="0" y="3817277"/>
                </a:lnTo>
              </a:path>
            </a:pathLst>
          </a:custGeom>
          <a:ln w="12700">
            <a:solidFill>
              <a:srgbClr val="FFFFFF"/>
            </a:solidFill>
          </a:ln>
        </p:spPr>
        <p:txBody>
          <a:bodyPr wrap="square" lIns="0" tIns="0" rIns="0" bIns="0" rtlCol="0">
            <a:noAutofit/>
          </a:bodyPr>
          <a:lstStyle/>
          <a:p>
            <a:endParaRPr/>
          </a:p>
        </p:txBody>
      </p:sp>
      <p:sp>
        <p:nvSpPr>
          <p:cNvPr id="25" name="object 25"/>
          <p:cNvSpPr/>
          <p:nvPr/>
        </p:nvSpPr>
        <p:spPr>
          <a:xfrm>
            <a:off x="222250" y="2146045"/>
            <a:ext cx="8547100" cy="0"/>
          </a:xfrm>
          <a:custGeom>
            <a:avLst/>
            <a:gdLst/>
            <a:ahLst/>
            <a:cxnLst/>
            <a:rect l="l" t="t" r="r" b="b"/>
            <a:pathLst>
              <a:path w="8547100">
                <a:moveTo>
                  <a:pt x="0" y="0"/>
                </a:moveTo>
                <a:lnTo>
                  <a:pt x="8547100" y="0"/>
                </a:lnTo>
              </a:path>
            </a:pathLst>
          </a:custGeom>
          <a:ln w="12700">
            <a:solidFill>
              <a:srgbClr val="FFFFFF"/>
            </a:solidFill>
          </a:ln>
        </p:spPr>
        <p:txBody>
          <a:bodyPr wrap="square" lIns="0" tIns="0" rIns="0" bIns="0" rtlCol="0">
            <a:noAutofit/>
          </a:bodyPr>
          <a:lstStyle/>
          <a:p>
            <a:endParaRPr/>
          </a:p>
        </p:txBody>
      </p:sp>
      <p:sp>
        <p:nvSpPr>
          <p:cNvPr id="26" name="object 26"/>
          <p:cNvSpPr/>
          <p:nvPr/>
        </p:nvSpPr>
        <p:spPr>
          <a:xfrm>
            <a:off x="222250" y="5950623"/>
            <a:ext cx="8547100" cy="0"/>
          </a:xfrm>
          <a:custGeom>
            <a:avLst/>
            <a:gdLst/>
            <a:ahLst/>
            <a:cxnLst/>
            <a:rect l="l" t="t" r="r" b="b"/>
            <a:pathLst>
              <a:path w="8547100">
                <a:moveTo>
                  <a:pt x="0" y="0"/>
                </a:moveTo>
                <a:lnTo>
                  <a:pt x="8547100" y="0"/>
                </a:lnTo>
              </a:path>
            </a:pathLst>
          </a:custGeom>
          <a:ln w="12700">
            <a:solidFill>
              <a:srgbClr val="FFFFFF"/>
            </a:solidFill>
          </a:ln>
        </p:spPr>
        <p:txBody>
          <a:bodyPr wrap="square" lIns="0" tIns="0" rIns="0" bIns="0" rtlCol="0">
            <a:noAutofit/>
          </a:bodyPr>
          <a:lstStyle/>
          <a:p>
            <a:endParaRPr/>
          </a:p>
        </p:txBody>
      </p:sp>
      <p:sp>
        <p:nvSpPr>
          <p:cNvPr id="27" name="object 27"/>
          <p:cNvSpPr txBox="1"/>
          <p:nvPr/>
        </p:nvSpPr>
        <p:spPr>
          <a:xfrm>
            <a:off x="373481" y="5316220"/>
            <a:ext cx="1157605" cy="438150"/>
          </a:xfrm>
          <a:prstGeom prst="rect">
            <a:avLst/>
          </a:prstGeom>
        </p:spPr>
        <p:txBody>
          <a:bodyPr vert="horz" wrap="square" lIns="0" tIns="0" rIns="0" bIns="0" rtlCol="0">
            <a:noAutofit/>
          </a:bodyPr>
          <a:lstStyle/>
          <a:p>
            <a:pPr marL="20320" marR="12700" indent="-7620">
              <a:lnSpc>
                <a:spcPct val="100000"/>
              </a:lnSpc>
            </a:pPr>
            <a:r>
              <a:rPr sz="1400" b="1" dirty="0" smtClean="0">
                <a:latin typeface="Arial"/>
                <a:cs typeface="Arial"/>
              </a:rPr>
              <a:t>Se</a:t>
            </a:r>
            <a:r>
              <a:rPr sz="1400" b="1" spc="-10" dirty="0" smtClean="0">
                <a:latin typeface="Arial"/>
                <a:cs typeface="Arial"/>
              </a:rPr>
              <a:t>p</a:t>
            </a:r>
            <a:r>
              <a:rPr sz="1400" b="1" spc="0" dirty="0" smtClean="0">
                <a:latin typeface="Arial"/>
                <a:cs typeface="Arial"/>
              </a:rPr>
              <a:t>arati</a:t>
            </a:r>
            <a:r>
              <a:rPr sz="1400" b="1" spc="-10" dirty="0" smtClean="0">
                <a:latin typeface="Arial"/>
                <a:cs typeface="Arial"/>
              </a:rPr>
              <a:t>o</a:t>
            </a:r>
            <a:r>
              <a:rPr sz="1400" b="1" spc="0" dirty="0" smtClean="0">
                <a:latin typeface="Arial"/>
                <a:cs typeface="Arial"/>
              </a:rPr>
              <a:t>n</a:t>
            </a:r>
            <a:r>
              <a:rPr sz="1400" b="1" spc="-50" dirty="0" smtClean="0">
                <a:latin typeface="Arial"/>
                <a:cs typeface="Arial"/>
              </a:rPr>
              <a:t> </a:t>
            </a:r>
            <a:r>
              <a:rPr sz="1400" b="1" spc="-10" dirty="0" smtClean="0">
                <a:latin typeface="Arial"/>
                <a:cs typeface="Arial"/>
              </a:rPr>
              <a:t>o</a:t>
            </a:r>
            <a:r>
              <a:rPr sz="1400" b="1" spc="0" dirty="0" smtClean="0">
                <a:latin typeface="Arial"/>
                <a:cs typeface="Arial"/>
              </a:rPr>
              <a:t>f </a:t>
            </a:r>
            <a:r>
              <a:rPr sz="1400" b="1" spc="-10" dirty="0" smtClean="0">
                <a:latin typeface="Arial"/>
                <a:cs typeface="Arial"/>
              </a:rPr>
              <a:t>Du</a:t>
            </a:r>
            <a:r>
              <a:rPr sz="1400" b="1" spc="0" dirty="0" smtClean="0">
                <a:latin typeface="Arial"/>
                <a:cs typeface="Arial"/>
              </a:rPr>
              <a:t>ties</a:t>
            </a:r>
            <a:r>
              <a:rPr sz="1400" b="1" spc="-30" dirty="0" smtClean="0">
                <a:latin typeface="Arial"/>
                <a:cs typeface="Arial"/>
              </a:rPr>
              <a:t> </a:t>
            </a:r>
            <a:r>
              <a:rPr sz="1400" b="1" spc="15" dirty="0" smtClean="0">
                <a:latin typeface="Arial"/>
                <a:cs typeface="Arial"/>
              </a:rPr>
              <a:t>M</a:t>
            </a:r>
            <a:r>
              <a:rPr sz="1400" b="1" spc="0" dirty="0" smtClean="0">
                <a:latin typeface="Arial"/>
                <a:cs typeface="Arial"/>
              </a:rPr>
              <a:t>atrix</a:t>
            </a:r>
            <a:endParaRPr sz="1400">
              <a:latin typeface="Arial"/>
              <a:cs typeface="Arial"/>
            </a:endParaRPr>
          </a:p>
        </p:txBody>
      </p:sp>
      <p:sp>
        <p:nvSpPr>
          <p:cNvPr id="28" name="object 28"/>
          <p:cNvSpPr txBox="1"/>
          <p:nvPr/>
        </p:nvSpPr>
        <p:spPr>
          <a:xfrm>
            <a:off x="1897760" y="5316220"/>
            <a:ext cx="5043170" cy="438150"/>
          </a:xfrm>
          <a:prstGeom prst="rect">
            <a:avLst/>
          </a:prstGeom>
        </p:spPr>
        <p:txBody>
          <a:bodyPr vert="horz" wrap="square" lIns="0" tIns="0" rIns="0" bIns="0" rtlCol="0">
            <a:noAutofit/>
          </a:bodyPr>
          <a:lstStyle/>
          <a:p>
            <a:pPr marL="1632585" marR="12700" indent="-1620520">
              <a:lnSpc>
                <a:spcPct val="100000"/>
              </a:lnSpc>
            </a:pPr>
            <a:r>
              <a:rPr sz="1400" spc="-10" dirty="0" smtClean="0">
                <a:latin typeface="Arial"/>
                <a:cs typeface="Arial"/>
              </a:rPr>
              <a:t>M</a:t>
            </a:r>
            <a:r>
              <a:rPr sz="1400" spc="0" dirty="0" smtClean="0">
                <a:latin typeface="Arial"/>
                <a:cs typeface="Arial"/>
              </a:rPr>
              <a:t>atrix</a:t>
            </a:r>
            <a:r>
              <a:rPr sz="1400" spc="-25" dirty="0" smtClean="0">
                <a:latin typeface="Arial"/>
                <a:cs typeface="Arial"/>
              </a:rPr>
              <a:t> </a:t>
            </a:r>
            <a:r>
              <a:rPr sz="1400" spc="-20" dirty="0" smtClean="0">
                <a:latin typeface="Arial"/>
                <a:cs typeface="Arial"/>
              </a:rPr>
              <a:t>w</a:t>
            </a:r>
            <a:r>
              <a:rPr sz="1400" spc="0" dirty="0" smtClean="0">
                <a:latin typeface="Arial"/>
                <a:cs typeface="Arial"/>
              </a:rPr>
              <a:t>hich</a:t>
            </a:r>
            <a:r>
              <a:rPr sz="1400" spc="-10" dirty="0" smtClean="0">
                <a:latin typeface="Arial"/>
                <a:cs typeface="Arial"/>
              </a:rPr>
              <a:t> </a:t>
            </a:r>
            <a:r>
              <a:rPr sz="1400" spc="0" dirty="0" smtClean="0">
                <a:latin typeface="Arial"/>
                <a:cs typeface="Arial"/>
              </a:rPr>
              <a:t>li</a:t>
            </a:r>
            <a:r>
              <a:rPr sz="1400" spc="5" dirty="0" smtClean="0">
                <a:latin typeface="Arial"/>
                <a:cs typeface="Arial"/>
              </a:rPr>
              <a:t>s</a:t>
            </a:r>
            <a:r>
              <a:rPr sz="1400" spc="0" dirty="0" smtClean="0">
                <a:latin typeface="Arial"/>
                <a:cs typeface="Arial"/>
              </a:rPr>
              <a:t>ts</a:t>
            </a:r>
            <a:r>
              <a:rPr sz="1400" spc="-20" dirty="0" smtClean="0">
                <a:latin typeface="Arial"/>
                <a:cs typeface="Arial"/>
              </a:rPr>
              <a:t> </a:t>
            </a:r>
            <a:r>
              <a:rPr sz="1400" spc="0" dirty="0" smtClean="0">
                <a:latin typeface="Arial"/>
                <a:cs typeface="Arial"/>
              </a:rPr>
              <a:t>roles</a:t>
            </a:r>
            <a:r>
              <a:rPr sz="1400" spc="-15" dirty="0" smtClean="0">
                <a:latin typeface="Arial"/>
                <a:cs typeface="Arial"/>
              </a:rPr>
              <a:t> </a:t>
            </a:r>
            <a:r>
              <a:rPr sz="1400" spc="0" dirty="0" smtClean="0">
                <a:latin typeface="Arial"/>
                <a:cs typeface="Arial"/>
              </a:rPr>
              <a:t>subject</a:t>
            </a:r>
            <a:r>
              <a:rPr sz="1400" spc="-4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separati</a:t>
            </a:r>
            <a:r>
              <a:rPr sz="1400" spc="-10" dirty="0" smtClean="0">
                <a:latin typeface="Arial"/>
                <a:cs typeface="Arial"/>
              </a:rPr>
              <a:t>o</a:t>
            </a:r>
            <a:r>
              <a:rPr sz="1400" spc="0" dirty="0" smtClean="0">
                <a:latin typeface="Arial"/>
                <a:cs typeface="Arial"/>
              </a:rPr>
              <a:t>n</a:t>
            </a:r>
            <a:r>
              <a:rPr sz="1400" spc="-45"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duties</a:t>
            </a:r>
            <a:r>
              <a:rPr sz="1400" spc="-30" dirty="0" smtClean="0">
                <a:latin typeface="Arial"/>
                <a:cs typeface="Arial"/>
              </a:rPr>
              <a:t> </a:t>
            </a:r>
            <a:r>
              <a:rPr sz="1400" spc="0" dirty="0" smtClean="0">
                <a:latin typeface="Arial"/>
                <a:cs typeface="Arial"/>
              </a:rPr>
              <a:t>or</a:t>
            </a:r>
            <a:r>
              <a:rPr sz="1400" spc="-20" dirty="0" smtClean="0">
                <a:latin typeface="Arial"/>
                <a:cs typeface="Arial"/>
              </a:rPr>
              <a:t> </a:t>
            </a:r>
            <a:r>
              <a:rPr sz="1400" spc="0" dirty="0" smtClean="0">
                <a:latin typeface="Arial"/>
                <a:cs typeface="Arial"/>
              </a:rPr>
              <a:t>internal control</a:t>
            </a:r>
            <a:r>
              <a:rPr sz="1400" spc="-45" dirty="0" smtClean="0">
                <a:latin typeface="Arial"/>
                <a:cs typeface="Arial"/>
              </a:rPr>
              <a:t> </a:t>
            </a:r>
            <a:r>
              <a:rPr sz="1400" spc="0" dirty="0" smtClean="0">
                <a:latin typeface="Arial"/>
                <a:cs typeface="Arial"/>
              </a:rPr>
              <a:t>consider</a:t>
            </a:r>
            <a:r>
              <a:rPr sz="1400" spc="-15" dirty="0" smtClean="0">
                <a:latin typeface="Arial"/>
                <a:cs typeface="Arial"/>
              </a:rPr>
              <a:t>a</a:t>
            </a:r>
            <a:r>
              <a:rPr sz="1400" spc="0" dirty="0" smtClean="0">
                <a:latin typeface="Arial"/>
                <a:cs typeface="Arial"/>
              </a:rPr>
              <a:t>ti</a:t>
            </a:r>
            <a:r>
              <a:rPr sz="1400" spc="-15" dirty="0" smtClean="0">
                <a:latin typeface="Arial"/>
                <a:cs typeface="Arial"/>
              </a:rPr>
              <a:t>o</a:t>
            </a:r>
            <a:r>
              <a:rPr sz="1400" spc="0" dirty="0" smtClean="0">
                <a:latin typeface="Arial"/>
                <a:cs typeface="Arial"/>
              </a:rPr>
              <a:t>n</a:t>
            </a:r>
            <a:r>
              <a:rPr sz="1400" spc="-10" dirty="0" smtClean="0">
                <a:latin typeface="Arial"/>
                <a:cs typeface="Arial"/>
              </a:rPr>
              <a:t>s</a:t>
            </a:r>
            <a:r>
              <a:rPr sz="1400" spc="0" dirty="0" smtClean="0">
                <a:latin typeface="Arial"/>
                <a:cs typeface="Arial"/>
              </a:rPr>
              <a:t>.</a:t>
            </a:r>
            <a:endParaRPr sz="1400">
              <a:latin typeface="Arial"/>
              <a:cs typeface="Arial"/>
            </a:endParaRPr>
          </a:p>
        </p:txBody>
      </p:sp>
      <p:sp>
        <p:nvSpPr>
          <p:cNvPr id="29" name="object 29"/>
          <p:cNvSpPr/>
          <p:nvPr/>
        </p:nvSpPr>
        <p:spPr>
          <a:xfrm>
            <a:off x="7342631" y="2505455"/>
            <a:ext cx="1395983" cy="734568"/>
          </a:xfrm>
          <a:prstGeom prst="rect">
            <a:avLst/>
          </a:prstGeom>
          <a:blipFill>
            <a:blip r:embed="rId2" cstate="print"/>
            <a:stretch>
              <a:fillRect/>
            </a:stretch>
          </a:blipFill>
        </p:spPr>
        <p:txBody>
          <a:bodyPr wrap="square" lIns="0" tIns="0" rIns="0" bIns="0" rtlCol="0">
            <a:noAutofit/>
          </a:bodyPr>
          <a:lstStyle/>
          <a:p>
            <a:endParaRPr/>
          </a:p>
        </p:txBody>
      </p:sp>
      <p:sp>
        <p:nvSpPr>
          <p:cNvPr id="30" name="object 30"/>
          <p:cNvSpPr/>
          <p:nvPr/>
        </p:nvSpPr>
        <p:spPr>
          <a:xfrm>
            <a:off x="7377683" y="2540507"/>
            <a:ext cx="1271016" cy="609600"/>
          </a:xfrm>
          <a:prstGeom prst="rect">
            <a:avLst/>
          </a:prstGeom>
          <a:blipFill>
            <a:blip r:embed="rId3" cstate="print"/>
            <a:stretch>
              <a:fillRect/>
            </a:stretch>
          </a:blipFill>
        </p:spPr>
        <p:txBody>
          <a:bodyPr wrap="square" lIns="0" tIns="0" rIns="0" bIns="0" rtlCol="0">
            <a:noAutofit/>
          </a:bodyPr>
          <a:lstStyle/>
          <a:p>
            <a:endParaRPr/>
          </a:p>
        </p:txBody>
      </p:sp>
      <p:sp>
        <p:nvSpPr>
          <p:cNvPr id="31" name="object 31"/>
          <p:cNvSpPr/>
          <p:nvPr/>
        </p:nvSpPr>
        <p:spPr>
          <a:xfrm>
            <a:off x="7373111" y="2535935"/>
            <a:ext cx="1280159" cy="618744"/>
          </a:xfrm>
          <a:custGeom>
            <a:avLst/>
            <a:gdLst/>
            <a:ahLst/>
            <a:cxnLst/>
            <a:rect l="l" t="t" r="r" b="b"/>
            <a:pathLst>
              <a:path w="1280159" h="618744">
                <a:moveTo>
                  <a:pt x="0" y="618744"/>
                </a:moveTo>
                <a:lnTo>
                  <a:pt x="1280159" y="618744"/>
                </a:lnTo>
                <a:lnTo>
                  <a:pt x="1280159" y="0"/>
                </a:lnTo>
                <a:lnTo>
                  <a:pt x="0" y="0"/>
                </a:lnTo>
                <a:lnTo>
                  <a:pt x="0" y="618744"/>
                </a:lnTo>
                <a:close/>
              </a:path>
            </a:pathLst>
          </a:custGeom>
          <a:ln w="9144">
            <a:solidFill>
              <a:srgbClr val="000000"/>
            </a:solidFill>
          </a:ln>
        </p:spPr>
        <p:txBody>
          <a:bodyPr wrap="square" lIns="0" tIns="0" rIns="0" bIns="0" rtlCol="0">
            <a:noAutofit/>
          </a:bodyPr>
          <a:lstStyle/>
          <a:p>
            <a:endParaRPr/>
          </a:p>
        </p:txBody>
      </p:sp>
      <p:sp>
        <p:nvSpPr>
          <p:cNvPr id="32" name="object 32"/>
          <p:cNvSpPr/>
          <p:nvPr/>
        </p:nvSpPr>
        <p:spPr>
          <a:xfrm>
            <a:off x="7339583" y="4472940"/>
            <a:ext cx="1399031" cy="720851"/>
          </a:xfrm>
          <a:prstGeom prst="rect">
            <a:avLst/>
          </a:prstGeom>
          <a:blipFill>
            <a:blip r:embed="rId4" cstate="print"/>
            <a:stretch>
              <a:fillRect/>
            </a:stretch>
          </a:blipFill>
        </p:spPr>
        <p:txBody>
          <a:bodyPr wrap="square" lIns="0" tIns="0" rIns="0" bIns="0" rtlCol="0">
            <a:noAutofit/>
          </a:bodyPr>
          <a:lstStyle/>
          <a:p>
            <a:endParaRPr/>
          </a:p>
        </p:txBody>
      </p:sp>
      <p:sp>
        <p:nvSpPr>
          <p:cNvPr id="33" name="object 33"/>
          <p:cNvSpPr/>
          <p:nvPr/>
        </p:nvSpPr>
        <p:spPr>
          <a:xfrm>
            <a:off x="7374635" y="4507991"/>
            <a:ext cx="1274064" cy="595884"/>
          </a:xfrm>
          <a:prstGeom prst="rect">
            <a:avLst/>
          </a:prstGeom>
          <a:blipFill>
            <a:blip r:embed="rId5" cstate="print"/>
            <a:stretch>
              <a:fillRect/>
            </a:stretch>
          </a:blipFill>
        </p:spPr>
        <p:txBody>
          <a:bodyPr wrap="square" lIns="0" tIns="0" rIns="0" bIns="0" rtlCol="0">
            <a:noAutofit/>
          </a:bodyPr>
          <a:lstStyle/>
          <a:p>
            <a:endParaRPr/>
          </a:p>
        </p:txBody>
      </p:sp>
      <p:sp>
        <p:nvSpPr>
          <p:cNvPr id="34" name="object 34"/>
          <p:cNvSpPr/>
          <p:nvPr/>
        </p:nvSpPr>
        <p:spPr>
          <a:xfrm>
            <a:off x="7370064" y="4503420"/>
            <a:ext cx="1283207" cy="605027"/>
          </a:xfrm>
          <a:custGeom>
            <a:avLst/>
            <a:gdLst/>
            <a:ahLst/>
            <a:cxnLst/>
            <a:rect l="l" t="t" r="r" b="b"/>
            <a:pathLst>
              <a:path w="1283207" h="605027">
                <a:moveTo>
                  <a:pt x="0" y="605027"/>
                </a:moveTo>
                <a:lnTo>
                  <a:pt x="1283207" y="605027"/>
                </a:lnTo>
                <a:lnTo>
                  <a:pt x="1283207" y="0"/>
                </a:lnTo>
                <a:lnTo>
                  <a:pt x="0" y="0"/>
                </a:lnTo>
                <a:lnTo>
                  <a:pt x="0" y="605027"/>
                </a:lnTo>
                <a:close/>
              </a:path>
            </a:pathLst>
          </a:custGeom>
          <a:ln w="9144">
            <a:solidFill>
              <a:srgbClr val="000000"/>
            </a:solidFill>
          </a:ln>
        </p:spPr>
        <p:txBody>
          <a:bodyPr wrap="square" lIns="0" tIns="0" rIns="0" bIns="0" rtlCol="0">
            <a:noAutofit/>
          </a:bodyPr>
          <a:lstStyle/>
          <a:p>
            <a:endParaRPr/>
          </a:p>
        </p:txBody>
      </p:sp>
      <p:sp>
        <p:nvSpPr>
          <p:cNvPr id="35" name="object 35"/>
          <p:cNvSpPr/>
          <p:nvPr/>
        </p:nvSpPr>
        <p:spPr>
          <a:xfrm>
            <a:off x="7351776" y="5311140"/>
            <a:ext cx="1360931" cy="734568"/>
          </a:xfrm>
          <a:prstGeom prst="rect">
            <a:avLst/>
          </a:prstGeom>
          <a:blipFill>
            <a:blip r:embed="rId6" cstate="print"/>
            <a:stretch>
              <a:fillRect/>
            </a:stretch>
          </a:blipFill>
        </p:spPr>
        <p:txBody>
          <a:bodyPr wrap="square" lIns="0" tIns="0" rIns="0" bIns="0" rtlCol="0">
            <a:noAutofit/>
          </a:bodyPr>
          <a:lstStyle/>
          <a:p>
            <a:endParaRPr/>
          </a:p>
        </p:txBody>
      </p:sp>
      <p:sp>
        <p:nvSpPr>
          <p:cNvPr id="36" name="object 36"/>
          <p:cNvSpPr/>
          <p:nvPr/>
        </p:nvSpPr>
        <p:spPr>
          <a:xfrm>
            <a:off x="7386828" y="5346191"/>
            <a:ext cx="1235964" cy="609600"/>
          </a:xfrm>
          <a:prstGeom prst="rect">
            <a:avLst/>
          </a:prstGeom>
          <a:blipFill>
            <a:blip r:embed="rId7" cstate="print"/>
            <a:stretch>
              <a:fillRect/>
            </a:stretch>
          </a:blipFill>
        </p:spPr>
        <p:txBody>
          <a:bodyPr wrap="square" lIns="0" tIns="0" rIns="0" bIns="0" rtlCol="0">
            <a:noAutofit/>
          </a:bodyPr>
          <a:lstStyle/>
          <a:p>
            <a:endParaRPr/>
          </a:p>
        </p:txBody>
      </p:sp>
      <p:sp>
        <p:nvSpPr>
          <p:cNvPr id="37" name="object 37"/>
          <p:cNvSpPr/>
          <p:nvPr/>
        </p:nvSpPr>
        <p:spPr>
          <a:xfrm>
            <a:off x="7382256" y="5341620"/>
            <a:ext cx="1245107" cy="618744"/>
          </a:xfrm>
          <a:custGeom>
            <a:avLst/>
            <a:gdLst/>
            <a:ahLst/>
            <a:cxnLst/>
            <a:rect l="l" t="t" r="r" b="b"/>
            <a:pathLst>
              <a:path w="1245107" h="618744">
                <a:moveTo>
                  <a:pt x="0" y="618743"/>
                </a:moveTo>
                <a:lnTo>
                  <a:pt x="1245107" y="618743"/>
                </a:lnTo>
                <a:lnTo>
                  <a:pt x="1245107" y="0"/>
                </a:lnTo>
                <a:lnTo>
                  <a:pt x="0" y="0"/>
                </a:lnTo>
                <a:lnTo>
                  <a:pt x="0" y="618743"/>
                </a:lnTo>
                <a:close/>
              </a:path>
            </a:pathLst>
          </a:custGeom>
          <a:ln w="9144">
            <a:solidFill>
              <a:srgbClr val="000000"/>
            </a:solidFill>
          </a:ln>
        </p:spPr>
        <p:txBody>
          <a:bodyPr wrap="square" lIns="0" tIns="0" rIns="0" bIns="0" rtlCol="0">
            <a:noAutofit/>
          </a:bodyPr>
          <a:lstStyle/>
          <a:p>
            <a:endParaRPr/>
          </a:p>
        </p:txBody>
      </p:sp>
      <p:sp>
        <p:nvSpPr>
          <p:cNvPr id="38" name="object 38"/>
          <p:cNvSpPr/>
          <p:nvPr/>
        </p:nvSpPr>
        <p:spPr>
          <a:xfrm>
            <a:off x="7322819" y="3406140"/>
            <a:ext cx="1438655" cy="751331"/>
          </a:xfrm>
          <a:prstGeom prst="rect">
            <a:avLst/>
          </a:prstGeom>
          <a:blipFill>
            <a:blip r:embed="rId8" cstate="print"/>
            <a:stretch>
              <a:fillRect/>
            </a:stretch>
          </a:blipFill>
        </p:spPr>
        <p:txBody>
          <a:bodyPr wrap="square" lIns="0" tIns="0" rIns="0" bIns="0" rtlCol="0">
            <a:noAutofit/>
          </a:bodyPr>
          <a:lstStyle/>
          <a:p>
            <a:endParaRPr/>
          </a:p>
        </p:txBody>
      </p:sp>
      <p:sp>
        <p:nvSpPr>
          <p:cNvPr id="39" name="object 39"/>
          <p:cNvSpPr/>
          <p:nvPr/>
        </p:nvSpPr>
        <p:spPr>
          <a:xfrm>
            <a:off x="7357871" y="3441191"/>
            <a:ext cx="1313687" cy="626364"/>
          </a:xfrm>
          <a:prstGeom prst="rect">
            <a:avLst/>
          </a:prstGeom>
          <a:blipFill>
            <a:blip r:embed="rId9" cstate="print"/>
            <a:stretch>
              <a:fillRect/>
            </a:stretch>
          </a:blipFill>
        </p:spPr>
        <p:txBody>
          <a:bodyPr wrap="square" lIns="0" tIns="0" rIns="0" bIns="0" rtlCol="0">
            <a:noAutofit/>
          </a:bodyPr>
          <a:lstStyle/>
          <a:p>
            <a:endParaRPr/>
          </a:p>
        </p:txBody>
      </p:sp>
      <p:sp>
        <p:nvSpPr>
          <p:cNvPr id="40" name="object 40"/>
          <p:cNvSpPr/>
          <p:nvPr/>
        </p:nvSpPr>
        <p:spPr>
          <a:xfrm>
            <a:off x="7353300" y="3436620"/>
            <a:ext cx="1322831" cy="635508"/>
          </a:xfrm>
          <a:custGeom>
            <a:avLst/>
            <a:gdLst/>
            <a:ahLst/>
            <a:cxnLst/>
            <a:rect l="l" t="t" r="r" b="b"/>
            <a:pathLst>
              <a:path w="1322831" h="635508">
                <a:moveTo>
                  <a:pt x="0" y="635508"/>
                </a:moveTo>
                <a:lnTo>
                  <a:pt x="1322831" y="635508"/>
                </a:lnTo>
                <a:lnTo>
                  <a:pt x="1322831" y="0"/>
                </a:lnTo>
                <a:lnTo>
                  <a:pt x="0" y="0"/>
                </a:lnTo>
                <a:lnTo>
                  <a:pt x="0" y="635508"/>
                </a:lnTo>
                <a:close/>
              </a:path>
            </a:pathLst>
          </a:custGeom>
          <a:ln w="9144">
            <a:solidFill>
              <a:srgbClr val="000000"/>
            </a:solidFill>
          </a:ln>
        </p:spPr>
        <p:txBody>
          <a:bodyPr wrap="square" lIns="0" tIns="0" rIns="0" bIns="0" rtlCol="0">
            <a:noAutofit/>
          </a:bodyPr>
          <a:lstStyle/>
          <a:p>
            <a:endParaRPr/>
          </a:p>
        </p:txBody>
      </p:sp>
      <p:sp>
        <p:nvSpPr>
          <p:cNvPr id="41" name="object 41"/>
          <p:cNvSpPr txBox="1"/>
          <p:nvPr/>
        </p:nvSpPr>
        <p:spPr>
          <a:xfrm>
            <a:off x="459740" y="1488694"/>
            <a:ext cx="8226425" cy="925830"/>
          </a:xfrm>
          <a:prstGeom prst="rect">
            <a:avLst/>
          </a:prstGeom>
        </p:spPr>
        <p:txBody>
          <a:bodyPr vert="horz" wrap="square" lIns="0" tIns="0" rIns="0" bIns="0" rtlCol="0">
            <a:noAutofit/>
          </a:bodyPr>
          <a:lstStyle/>
          <a:p>
            <a:pPr marL="355600" indent="-342900">
              <a:lnSpc>
                <a:spcPct val="100000"/>
              </a:lnSpc>
              <a:buClr>
                <a:srgbClr val="1F3969"/>
              </a:buClr>
              <a:buFont typeface="Wingdings"/>
              <a:buChar char=""/>
              <a:tabLst>
                <a:tab pos="354965" algn="l"/>
              </a:tabLst>
            </a:pPr>
            <a:r>
              <a:rPr sz="1600" spc="-10" dirty="0" smtClean="0">
                <a:latin typeface="Arial"/>
                <a:cs typeface="Arial"/>
              </a:rPr>
              <a:t>The</a:t>
            </a:r>
            <a:r>
              <a:rPr sz="1600" spc="5" dirty="0" smtClean="0">
                <a:latin typeface="Arial"/>
                <a:cs typeface="Arial"/>
              </a:rPr>
              <a:t> </a:t>
            </a:r>
            <a:r>
              <a:rPr sz="1600" spc="-10" dirty="0" smtClean="0">
                <a:latin typeface="Arial"/>
                <a:cs typeface="Arial"/>
              </a:rPr>
              <a:t>fol</a:t>
            </a:r>
            <a:r>
              <a:rPr sz="1600" spc="0" dirty="0" smtClean="0">
                <a:latin typeface="Arial"/>
                <a:cs typeface="Arial"/>
              </a:rPr>
              <a:t>l</a:t>
            </a:r>
            <a:r>
              <a:rPr sz="1600" spc="-10" dirty="0" smtClean="0">
                <a:latin typeface="Arial"/>
                <a:cs typeface="Arial"/>
              </a:rPr>
              <a:t>o</a:t>
            </a:r>
            <a:r>
              <a:rPr sz="1600" spc="-30" dirty="0" smtClean="0">
                <a:latin typeface="Arial"/>
                <a:cs typeface="Arial"/>
              </a:rPr>
              <a:t>w</a:t>
            </a:r>
            <a:r>
              <a:rPr sz="1600" spc="-10" dirty="0" smtClean="0">
                <a:latin typeface="Arial"/>
                <a:cs typeface="Arial"/>
              </a:rPr>
              <a:t>ing</a:t>
            </a:r>
            <a:r>
              <a:rPr sz="1600" spc="-15" dirty="0" smtClean="0">
                <a:latin typeface="Arial"/>
                <a:cs typeface="Arial"/>
              </a:rPr>
              <a:t> </a:t>
            </a:r>
            <a:r>
              <a:rPr sz="1600" spc="-10" dirty="0" smtClean="0">
                <a:latin typeface="Arial"/>
                <a:cs typeface="Arial"/>
              </a:rPr>
              <a:t>documents</a:t>
            </a:r>
            <a:r>
              <a:rPr sz="1600" spc="-5" dirty="0" smtClean="0">
                <a:latin typeface="Arial"/>
                <a:cs typeface="Arial"/>
              </a:rPr>
              <a:t> </a:t>
            </a:r>
            <a:r>
              <a:rPr sz="1600" spc="-10" dirty="0" smtClean="0">
                <a:latin typeface="Arial"/>
                <a:cs typeface="Arial"/>
              </a:rPr>
              <a:t>are</a:t>
            </a:r>
            <a:r>
              <a:rPr sz="1600" spc="15" dirty="0" smtClean="0">
                <a:latin typeface="Arial"/>
                <a:cs typeface="Arial"/>
              </a:rPr>
              <a:t> </a:t>
            </a:r>
            <a:r>
              <a:rPr sz="1600" spc="-10" dirty="0" smtClean="0">
                <a:latin typeface="Arial"/>
                <a:cs typeface="Arial"/>
              </a:rPr>
              <a:t>intended to</a:t>
            </a:r>
            <a:r>
              <a:rPr sz="1600" spc="5" dirty="0" smtClean="0">
                <a:latin typeface="Arial"/>
                <a:cs typeface="Arial"/>
              </a:rPr>
              <a:t> </a:t>
            </a:r>
            <a:r>
              <a:rPr sz="1600" spc="-10" dirty="0" smtClean="0">
                <a:latin typeface="Arial"/>
                <a:cs typeface="Arial"/>
              </a:rPr>
              <a:t>be</a:t>
            </a:r>
            <a:r>
              <a:rPr sz="1600" spc="-5" dirty="0" smtClean="0">
                <a:latin typeface="Arial"/>
                <a:cs typeface="Arial"/>
              </a:rPr>
              <a:t> </a:t>
            </a:r>
            <a:r>
              <a:rPr sz="1600" spc="-10" dirty="0" smtClean="0">
                <a:latin typeface="Arial"/>
                <a:cs typeface="Arial"/>
              </a:rPr>
              <a:t>used</a:t>
            </a:r>
            <a:r>
              <a:rPr sz="1600" spc="-5" dirty="0" smtClean="0">
                <a:latin typeface="Arial"/>
                <a:cs typeface="Arial"/>
              </a:rPr>
              <a:t> </a:t>
            </a:r>
            <a:r>
              <a:rPr sz="1600" spc="-10" dirty="0" smtClean="0">
                <a:latin typeface="Arial"/>
                <a:cs typeface="Arial"/>
              </a:rPr>
              <a:t>by Agencies</a:t>
            </a:r>
            <a:r>
              <a:rPr sz="1600" spc="-25" dirty="0" smtClean="0">
                <a:latin typeface="Arial"/>
                <a:cs typeface="Arial"/>
              </a:rPr>
              <a:t> </a:t>
            </a:r>
            <a:r>
              <a:rPr sz="1600" spc="-10" dirty="0" smtClean="0">
                <a:latin typeface="Arial"/>
                <a:cs typeface="Arial"/>
              </a:rPr>
              <a:t>to</a:t>
            </a:r>
            <a:r>
              <a:rPr sz="1600" spc="5" dirty="0" smtClean="0">
                <a:latin typeface="Arial"/>
                <a:cs typeface="Arial"/>
              </a:rPr>
              <a:t> </a:t>
            </a:r>
            <a:r>
              <a:rPr sz="1600" spc="-10" dirty="0" smtClean="0">
                <a:latin typeface="Arial"/>
                <a:cs typeface="Arial"/>
              </a:rPr>
              <a:t>effect</a:t>
            </a:r>
            <a:r>
              <a:rPr sz="1600" spc="0" dirty="0" smtClean="0">
                <a:latin typeface="Arial"/>
                <a:cs typeface="Arial"/>
              </a:rPr>
              <a:t>i</a:t>
            </a:r>
            <a:r>
              <a:rPr sz="1600" spc="-10" dirty="0" smtClean="0">
                <a:latin typeface="Arial"/>
                <a:cs typeface="Arial"/>
              </a:rPr>
              <a:t>vely</a:t>
            </a:r>
            <a:r>
              <a:rPr sz="1600" spc="5" dirty="0" smtClean="0">
                <a:latin typeface="Arial"/>
                <a:cs typeface="Arial"/>
              </a:rPr>
              <a:t> </a:t>
            </a:r>
            <a:r>
              <a:rPr sz="1600" spc="-10" dirty="0" smtClean="0">
                <a:latin typeface="Arial"/>
                <a:cs typeface="Arial"/>
              </a:rPr>
              <a:t>update</a:t>
            </a:r>
            <a:r>
              <a:rPr sz="1600" spc="-5" dirty="0" smtClean="0">
                <a:latin typeface="Arial"/>
                <a:cs typeface="Arial"/>
              </a:rPr>
              <a:t> </a:t>
            </a:r>
            <a:r>
              <a:rPr sz="1600" spc="-15" dirty="0" smtClean="0">
                <a:latin typeface="Arial"/>
                <a:cs typeface="Arial"/>
              </a:rPr>
              <a:t>a</a:t>
            </a:r>
            <a:r>
              <a:rPr sz="1600" spc="-10" dirty="0" smtClean="0">
                <a:latin typeface="Arial"/>
                <a:cs typeface="Arial"/>
              </a:rPr>
              <a:t>nd</a:t>
            </a:r>
            <a:endParaRPr sz="1600">
              <a:latin typeface="Arial"/>
              <a:cs typeface="Arial"/>
            </a:endParaRPr>
          </a:p>
          <a:p>
            <a:pPr marL="355600">
              <a:lnSpc>
                <a:spcPct val="100000"/>
              </a:lnSpc>
            </a:pPr>
            <a:r>
              <a:rPr sz="1600" spc="-10" dirty="0" smtClean="0">
                <a:latin typeface="Arial"/>
                <a:cs typeface="Arial"/>
              </a:rPr>
              <a:t>manage</a:t>
            </a:r>
            <a:r>
              <a:rPr sz="1600" spc="10" dirty="0" smtClean="0">
                <a:latin typeface="Arial"/>
                <a:cs typeface="Arial"/>
              </a:rPr>
              <a:t> </a:t>
            </a:r>
            <a:r>
              <a:rPr sz="1600" spc="-10" dirty="0" smtClean="0">
                <a:latin typeface="Arial"/>
                <a:cs typeface="Arial"/>
              </a:rPr>
              <a:t>role</a:t>
            </a:r>
            <a:r>
              <a:rPr sz="1600" spc="-5" dirty="0" smtClean="0">
                <a:latin typeface="Arial"/>
                <a:cs typeface="Arial"/>
              </a:rPr>
              <a:t> </a:t>
            </a:r>
            <a:r>
              <a:rPr sz="1600" spc="-10" dirty="0" smtClean="0">
                <a:latin typeface="Arial"/>
                <a:cs typeface="Arial"/>
              </a:rPr>
              <a:t>mapp</a:t>
            </a:r>
            <a:r>
              <a:rPr sz="1600" spc="0" dirty="0" smtClean="0">
                <a:latin typeface="Arial"/>
                <a:cs typeface="Arial"/>
              </a:rPr>
              <a:t>i</a:t>
            </a:r>
            <a:r>
              <a:rPr sz="1600" spc="-10" dirty="0" smtClean="0">
                <a:latin typeface="Arial"/>
                <a:cs typeface="Arial"/>
              </a:rPr>
              <a:t>ng assignments going</a:t>
            </a:r>
            <a:r>
              <a:rPr sz="1600" spc="-5" dirty="0" smtClean="0">
                <a:latin typeface="Arial"/>
                <a:cs typeface="Arial"/>
              </a:rPr>
              <a:t> </a:t>
            </a:r>
            <a:r>
              <a:rPr sz="1600" spc="-10" dirty="0" smtClean="0">
                <a:latin typeface="Arial"/>
                <a:cs typeface="Arial"/>
              </a:rPr>
              <a:t>for</a:t>
            </a:r>
            <a:r>
              <a:rPr sz="1600" spc="-30" dirty="0" smtClean="0">
                <a:latin typeface="Arial"/>
                <a:cs typeface="Arial"/>
              </a:rPr>
              <a:t>w</a:t>
            </a:r>
            <a:r>
              <a:rPr sz="1600" spc="-10" dirty="0" smtClean="0">
                <a:latin typeface="Arial"/>
                <a:cs typeface="Arial"/>
              </a:rPr>
              <a:t>ard:</a:t>
            </a:r>
            <a:endParaRPr sz="1600">
              <a:latin typeface="Arial"/>
              <a:cs typeface="Arial"/>
            </a:endParaRPr>
          </a:p>
          <a:p>
            <a:pPr>
              <a:lnSpc>
                <a:spcPts val="650"/>
              </a:lnSpc>
              <a:spcBef>
                <a:spcPts val="27"/>
              </a:spcBef>
            </a:pPr>
            <a:endParaRPr sz="650"/>
          </a:p>
          <a:p>
            <a:pPr>
              <a:lnSpc>
                <a:spcPts val="1000"/>
              </a:lnSpc>
            </a:pPr>
            <a:endParaRPr sz="1000"/>
          </a:p>
          <a:p>
            <a:pPr marL="57150">
              <a:lnSpc>
                <a:spcPct val="100000"/>
              </a:lnSpc>
              <a:tabLst>
                <a:tab pos="3470275" algn="l"/>
                <a:tab pos="7099300" algn="l"/>
              </a:tabLst>
            </a:pPr>
            <a:r>
              <a:rPr sz="1400" b="1" spc="-10" dirty="0" smtClean="0">
                <a:solidFill>
                  <a:srgbClr val="FFFFFF"/>
                </a:solidFill>
                <a:latin typeface="Arial"/>
                <a:cs typeface="Arial"/>
              </a:rPr>
              <a:t>Do</a:t>
            </a:r>
            <a:r>
              <a:rPr sz="1400" b="1" spc="0" dirty="0" smtClean="0">
                <a:solidFill>
                  <a:srgbClr val="FFFFFF"/>
                </a:solidFill>
                <a:latin typeface="Arial"/>
                <a:cs typeface="Arial"/>
              </a:rPr>
              <a:t>c</a:t>
            </a:r>
            <a:r>
              <a:rPr sz="1400" b="1" spc="-10" dirty="0" smtClean="0">
                <a:solidFill>
                  <a:srgbClr val="FFFFFF"/>
                </a:solidFill>
                <a:latin typeface="Arial"/>
                <a:cs typeface="Arial"/>
              </a:rPr>
              <a:t>u</a:t>
            </a:r>
            <a:r>
              <a:rPr sz="1400" b="1" spc="0" dirty="0" smtClean="0">
                <a:solidFill>
                  <a:srgbClr val="FFFFFF"/>
                </a:solidFill>
                <a:latin typeface="Arial"/>
                <a:cs typeface="Arial"/>
              </a:rPr>
              <a:t>me</a:t>
            </a:r>
            <a:r>
              <a:rPr sz="1400" b="1" spc="-10" dirty="0" smtClean="0">
                <a:solidFill>
                  <a:srgbClr val="FFFFFF"/>
                </a:solidFill>
                <a:latin typeface="Arial"/>
                <a:cs typeface="Arial"/>
              </a:rPr>
              <a:t>n</a:t>
            </a:r>
            <a:r>
              <a:rPr sz="1400" b="1" spc="0" dirty="0" smtClean="0">
                <a:solidFill>
                  <a:srgbClr val="FFFFFF"/>
                </a:solidFill>
                <a:latin typeface="Arial"/>
                <a:cs typeface="Arial"/>
              </a:rPr>
              <a:t>t	</a:t>
            </a:r>
            <a:r>
              <a:rPr sz="1400" b="1" spc="-10" dirty="0" smtClean="0">
                <a:solidFill>
                  <a:srgbClr val="FFFFFF"/>
                </a:solidFill>
                <a:latin typeface="Arial"/>
                <a:cs typeface="Arial"/>
              </a:rPr>
              <a:t>D</a:t>
            </a:r>
            <a:r>
              <a:rPr sz="1400" b="1" spc="0" dirty="0" smtClean="0">
                <a:solidFill>
                  <a:srgbClr val="FFFFFF"/>
                </a:solidFill>
                <a:latin typeface="Arial"/>
                <a:cs typeface="Arial"/>
              </a:rPr>
              <a:t>escr</a:t>
            </a:r>
            <a:r>
              <a:rPr sz="1400" b="1" spc="5" dirty="0" smtClean="0">
                <a:solidFill>
                  <a:srgbClr val="FFFFFF"/>
                </a:solidFill>
                <a:latin typeface="Arial"/>
                <a:cs typeface="Arial"/>
              </a:rPr>
              <a:t>i</a:t>
            </a:r>
            <a:r>
              <a:rPr sz="1400" b="1" spc="-10" dirty="0" smtClean="0">
                <a:solidFill>
                  <a:srgbClr val="FFFFFF"/>
                </a:solidFill>
                <a:latin typeface="Arial"/>
                <a:cs typeface="Arial"/>
              </a:rPr>
              <a:t>p</a:t>
            </a:r>
            <a:r>
              <a:rPr sz="1400" b="1" spc="0" dirty="0" smtClean="0">
                <a:solidFill>
                  <a:srgbClr val="FFFFFF"/>
                </a:solidFill>
                <a:latin typeface="Arial"/>
                <a:cs typeface="Arial"/>
              </a:rPr>
              <a:t>ti</a:t>
            </a:r>
            <a:r>
              <a:rPr sz="1400" b="1" spc="-10" dirty="0" smtClean="0">
                <a:solidFill>
                  <a:srgbClr val="FFFFFF"/>
                </a:solidFill>
                <a:latin typeface="Arial"/>
                <a:cs typeface="Arial"/>
              </a:rPr>
              <a:t>o</a:t>
            </a:r>
            <a:r>
              <a:rPr sz="1400" b="1" spc="0" dirty="0" smtClean="0">
                <a:solidFill>
                  <a:srgbClr val="FFFFFF"/>
                </a:solidFill>
                <a:latin typeface="Arial"/>
                <a:cs typeface="Arial"/>
              </a:rPr>
              <a:t>n	S</a:t>
            </a:r>
            <a:r>
              <a:rPr sz="1400" b="1" spc="-10" dirty="0" smtClean="0">
                <a:solidFill>
                  <a:srgbClr val="FFFFFF"/>
                </a:solidFill>
                <a:latin typeface="Arial"/>
                <a:cs typeface="Arial"/>
              </a:rPr>
              <a:t>n</a:t>
            </a:r>
            <a:r>
              <a:rPr sz="1400" b="1" spc="0" dirty="0" smtClean="0">
                <a:solidFill>
                  <a:srgbClr val="FFFFFF"/>
                </a:solidFill>
                <a:latin typeface="Arial"/>
                <a:cs typeface="Arial"/>
              </a:rPr>
              <a:t>a</a:t>
            </a:r>
            <a:r>
              <a:rPr sz="1400" b="1" spc="-10" dirty="0" smtClean="0">
                <a:solidFill>
                  <a:srgbClr val="FFFFFF"/>
                </a:solidFill>
                <a:latin typeface="Arial"/>
                <a:cs typeface="Arial"/>
              </a:rPr>
              <a:t>p</a:t>
            </a:r>
            <a:r>
              <a:rPr sz="1400" b="1" spc="0" dirty="0" smtClean="0">
                <a:solidFill>
                  <a:srgbClr val="FFFFFF"/>
                </a:solidFill>
                <a:latin typeface="Arial"/>
                <a:cs typeface="Arial"/>
              </a:rPr>
              <a:t>s</a:t>
            </a:r>
            <a:r>
              <a:rPr sz="1400" b="1" spc="-10" dirty="0" smtClean="0">
                <a:solidFill>
                  <a:srgbClr val="FFFFFF"/>
                </a:solidFill>
                <a:latin typeface="Arial"/>
                <a:cs typeface="Arial"/>
              </a:rPr>
              <a:t>ho</a:t>
            </a:r>
            <a:r>
              <a:rPr sz="1400" b="1" spc="0" dirty="0" smtClean="0">
                <a:solidFill>
                  <a:srgbClr val="FFFFFF"/>
                </a:solidFill>
                <a:latin typeface="Arial"/>
                <a:cs typeface="Arial"/>
              </a:rPr>
              <a:t>t</a:t>
            </a:r>
            <a:endParaRPr sz="1400">
              <a:latin typeface="Arial"/>
              <a:cs typeface="Arial"/>
            </a:endParaRPr>
          </a:p>
        </p:txBody>
      </p:sp>
      <p:sp>
        <p:nvSpPr>
          <p:cNvPr id="49" name="object 49"/>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50" name="object 50"/>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26</a:t>
            </a:fld>
            <a:endParaRPr sz="1100" dirty="0">
              <a:latin typeface="Arial"/>
              <a:cs typeface="Arial"/>
            </a:endParaRPr>
          </a:p>
        </p:txBody>
      </p:sp>
      <p:sp>
        <p:nvSpPr>
          <p:cNvPr id="42" name="object 42"/>
          <p:cNvSpPr txBox="1"/>
          <p:nvPr/>
        </p:nvSpPr>
        <p:spPr>
          <a:xfrm>
            <a:off x="393293" y="2623946"/>
            <a:ext cx="1124585" cy="438150"/>
          </a:xfrm>
          <a:prstGeom prst="rect">
            <a:avLst/>
          </a:prstGeom>
        </p:spPr>
        <p:txBody>
          <a:bodyPr vert="horz" wrap="square" lIns="0" tIns="0" rIns="0" bIns="0" rtlCol="0">
            <a:noAutofit/>
          </a:bodyPr>
          <a:lstStyle/>
          <a:p>
            <a:pPr marL="12700" marR="12700" indent="42545">
              <a:lnSpc>
                <a:spcPct val="100000"/>
              </a:lnSpc>
            </a:pPr>
            <a:r>
              <a:rPr sz="1400" b="1" dirty="0" smtClean="0">
                <a:latin typeface="Arial"/>
                <a:cs typeface="Arial"/>
              </a:rPr>
              <a:t>O</a:t>
            </a:r>
            <a:r>
              <a:rPr sz="1400" b="1" spc="-15" dirty="0" smtClean="0">
                <a:latin typeface="Arial"/>
                <a:cs typeface="Arial"/>
              </a:rPr>
              <a:t>v</a:t>
            </a:r>
            <a:r>
              <a:rPr sz="1400" b="1" spc="0" dirty="0" smtClean="0">
                <a:latin typeface="Arial"/>
                <a:cs typeface="Arial"/>
              </a:rPr>
              <a:t>er</a:t>
            </a:r>
            <a:r>
              <a:rPr sz="1400" b="1" spc="-15" dirty="0" smtClean="0">
                <a:latin typeface="Arial"/>
                <a:cs typeface="Arial"/>
              </a:rPr>
              <a:t>v</a:t>
            </a:r>
            <a:r>
              <a:rPr sz="1400" b="1" spc="0" dirty="0" smtClean="0">
                <a:latin typeface="Arial"/>
                <a:cs typeface="Arial"/>
              </a:rPr>
              <a:t>iew</a:t>
            </a:r>
            <a:r>
              <a:rPr sz="1400" b="1" spc="-20" dirty="0" smtClean="0">
                <a:latin typeface="Arial"/>
                <a:cs typeface="Arial"/>
              </a:rPr>
              <a:t> </a:t>
            </a:r>
            <a:r>
              <a:rPr sz="1400" b="1" spc="-10" dirty="0" smtClean="0">
                <a:latin typeface="Arial"/>
                <a:cs typeface="Arial"/>
              </a:rPr>
              <a:t>o</a:t>
            </a:r>
            <a:r>
              <a:rPr sz="1400" b="1" spc="0" dirty="0" smtClean="0">
                <a:latin typeface="Arial"/>
                <a:cs typeface="Arial"/>
              </a:rPr>
              <a:t>f S</a:t>
            </a:r>
            <a:r>
              <a:rPr sz="1400" b="1" spc="-10" dirty="0" smtClean="0">
                <a:latin typeface="Arial"/>
                <a:cs typeface="Arial"/>
              </a:rPr>
              <a:t>F</a:t>
            </a:r>
            <a:r>
              <a:rPr sz="1400" b="1" spc="0" dirty="0" smtClean="0">
                <a:latin typeface="Arial"/>
                <a:cs typeface="Arial"/>
              </a:rPr>
              <a:t>S</a:t>
            </a:r>
            <a:r>
              <a:rPr sz="1400" b="1" spc="-5" dirty="0" smtClean="0">
                <a:latin typeface="Arial"/>
                <a:cs typeface="Arial"/>
              </a:rPr>
              <a:t> </a:t>
            </a:r>
            <a:r>
              <a:rPr sz="1400" b="1" spc="0" dirty="0" smtClean="0">
                <a:latin typeface="Arial"/>
                <a:cs typeface="Arial"/>
              </a:rPr>
              <a:t>Sec</a:t>
            </a:r>
            <a:r>
              <a:rPr sz="1400" b="1" spc="-10" dirty="0" smtClean="0">
                <a:latin typeface="Arial"/>
                <a:cs typeface="Arial"/>
              </a:rPr>
              <a:t>u</a:t>
            </a:r>
            <a:r>
              <a:rPr sz="1400" b="1" spc="0" dirty="0" smtClean="0">
                <a:latin typeface="Arial"/>
                <a:cs typeface="Arial"/>
              </a:rPr>
              <a:t>rity</a:t>
            </a:r>
            <a:endParaRPr sz="1400">
              <a:latin typeface="Arial"/>
              <a:cs typeface="Arial"/>
            </a:endParaRPr>
          </a:p>
        </p:txBody>
      </p:sp>
      <p:sp>
        <p:nvSpPr>
          <p:cNvPr id="43" name="object 43"/>
          <p:cNvSpPr txBox="1"/>
          <p:nvPr/>
        </p:nvSpPr>
        <p:spPr>
          <a:xfrm>
            <a:off x="1902332" y="2623946"/>
            <a:ext cx="5032375" cy="438150"/>
          </a:xfrm>
          <a:prstGeom prst="rect">
            <a:avLst/>
          </a:prstGeom>
        </p:spPr>
        <p:txBody>
          <a:bodyPr vert="horz" wrap="square" lIns="0" tIns="0" rIns="0" bIns="0" rtlCol="0">
            <a:noAutofit/>
          </a:bodyPr>
          <a:lstStyle/>
          <a:p>
            <a:pPr marL="1619250" marR="12700" indent="-1607185">
              <a:lnSpc>
                <a:spcPct val="100000"/>
              </a:lnSpc>
            </a:pPr>
            <a:r>
              <a:rPr sz="1400" dirty="0" smtClean="0">
                <a:latin typeface="Arial"/>
                <a:cs typeface="Arial"/>
              </a:rPr>
              <a:t>Presenta</a:t>
            </a:r>
            <a:r>
              <a:rPr sz="1400" spc="-10" dirty="0" smtClean="0">
                <a:latin typeface="Arial"/>
                <a:cs typeface="Arial"/>
              </a:rPr>
              <a:t>t</a:t>
            </a:r>
            <a:r>
              <a:rPr sz="1400" spc="0" dirty="0" smtClean="0">
                <a:latin typeface="Arial"/>
                <a:cs typeface="Arial"/>
              </a:rPr>
              <a:t>ion</a:t>
            </a:r>
            <a:r>
              <a:rPr sz="1400" spc="-50" dirty="0" smtClean="0">
                <a:latin typeface="Arial"/>
                <a:cs typeface="Arial"/>
              </a:rPr>
              <a:t> </a:t>
            </a:r>
            <a:r>
              <a:rPr sz="1400" spc="-20" dirty="0" smtClean="0">
                <a:latin typeface="Arial"/>
                <a:cs typeface="Arial"/>
              </a:rPr>
              <a:t>w</a:t>
            </a:r>
            <a:r>
              <a:rPr sz="1400" spc="0" dirty="0" smtClean="0">
                <a:latin typeface="Arial"/>
                <a:cs typeface="Arial"/>
              </a:rPr>
              <a:t>hich</a:t>
            </a:r>
            <a:r>
              <a:rPr sz="1400" spc="5" dirty="0" smtClean="0">
                <a:latin typeface="Arial"/>
                <a:cs typeface="Arial"/>
              </a:rPr>
              <a:t> </a:t>
            </a:r>
            <a:r>
              <a:rPr sz="1400" spc="0" dirty="0" smtClean="0">
                <a:latin typeface="Arial"/>
                <a:cs typeface="Arial"/>
              </a:rPr>
              <a:t>discus</a:t>
            </a:r>
            <a:r>
              <a:rPr sz="1400" spc="-10" dirty="0" smtClean="0">
                <a:latin typeface="Arial"/>
                <a:cs typeface="Arial"/>
              </a:rPr>
              <a:t>s</a:t>
            </a:r>
            <a:r>
              <a:rPr sz="1400" spc="0" dirty="0" smtClean="0">
                <a:latin typeface="Arial"/>
                <a:cs typeface="Arial"/>
              </a:rPr>
              <a:t>es</a:t>
            </a:r>
            <a:r>
              <a:rPr sz="1400" spc="-50"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approach</a:t>
            </a:r>
            <a:r>
              <a:rPr sz="1400" spc="-40" dirty="0" smtClean="0">
                <a:latin typeface="Arial"/>
                <a:cs typeface="Arial"/>
              </a:rPr>
              <a:t> </a:t>
            </a:r>
            <a:r>
              <a:rPr sz="1400" spc="0" dirty="0" smtClean="0">
                <a:latin typeface="Arial"/>
                <a:cs typeface="Arial"/>
              </a:rPr>
              <a:t>to</a:t>
            </a:r>
            <a:r>
              <a:rPr sz="1400" spc="-20" dirty="0" smtClean="0">
                <a:latin typeface="Arial"/>
                <a:cs typeface="Arial"/>
              </a:rPr>
              <a:t> </a:t>
            </a:r>
            <a:r>
              <a:rPr sz="1400" spc="0" dirty="0" smtClean="0">
                <a:latin typeface="Arial"/>
                <a:cs typeface="Arial"/>
              </a:rPr>
              <a:t>security</a:t>
            </a:r>
            <a:r>
              <a:rPr sz="1400" spc="-5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data access</a:t>
            </a:r>
            <a:r>
              <a:rPr sz="1400" spc="-40" dirty="0" smtClean="0">
                <a:latin typeface="Arial"/>
                <a:cs typeface="Arial"/>
              </a:rPr>
              <a:t> </a:t>
            </a:r>
            <a:r>
              <a:rPr sz="1400" spc="-20" dirty="0" smtClean="0">
                <a:latin typeface="Arial"/>
                <a:cs typeface="Arial"/>
              </a:rPr>
              <a:t>w</a:t>
            </a:r>
            <a:r>
              <a:rPr sz="1400" spc="0" dirty="0" smtClean="0">
                <a:latin typeface="Arial"/>
                <a:cs typeface="Arial"/>
              </a:rPr>
              <a:t>ithin</a:t>
            </a:r>
            <a:r>
              <a:rPr sz="1400" spc="-10"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S</a:t>
            </a:r>
            <a:r>
              <a:rPr sz="1400" spc="-10" dirty="0" smtClean="0">
                <a:latin typeface="Arial"/>
                <a:cs typeface="Arial"/>
              </a:rPr>
              <a:t>F</a:t>
            </a:r>
            <a:r>
              <a:rPr sz="1400" spc="5" dirty="0" smtClean="0">
                <a:latin typeface="Arial"/>
                <a:cs typeface="Arial"/>
              </a:rPr>
              <a:t>S</a:t>
            </a:r>
            <a:r>
              <a:rPr sz="1400" spc="0" dirty="0" smtClean="0">
                <a:latin typeface="Arial"/>
                <a:cs typeface="Arial"/>
              </a:rPr>
              <a:t>.</a:t>
            </a:r>
            <a:endParaRPr sz="1400">
              <a:latin typeface="Arial"/>
              <a:cs typeface="Arial"/>
            </a:endParaRPr>
          </a:p>
        </p:txBody>
      </p:sp>
      <p:sp>
        <p:nvSpPr>
          <p:cNvPr id="44" name="object 44"/>
          <p:cNvSpPr txBox="1"/>
          <p:nvPr/>
        </p:nvSpPr>
        <p:spPr>
          <a:xfrm>
            <a:off x="402437" y="3481578"/>
            <a:ext cx="1099185" cy="438150"/>
          </a:xfrm>
          <a:prstGeom prst="rect">
            <a:avLst/>
          </a:prstGeom>
        </p:spPr>
        <p:txBody>
          <a:bodyPr vert="horz" wrap="square" lIns="0" tIns="0" rIns="0" bIns="0" rtlCol="0">
            <a:noAutofit/>
          </a:bodyPr>
          <a:lstStyle/>
          <a:p>
            <a:pPr marL="297180" marR="12700" indent="-285115">
              <a:lnSpc>
                <a:spcPct val="100000"/>
              </a:lnSpc>
            </a:pPr>
            <a:r>
              <a:rPr sz="1400" b="1" spc="-45" dirty="0" smtClean="0">
                <a:latin typeface="Arial"/>
                <a:cs typeface="Arial"/>
              </a:rPr>
              <a:t>A</a:t>
            </a:r>
            <a:r>
              <a:rPr sz="1400" b="1" spc="-10" dirty="0" smtClean="0">
                <a:latin typeface="Arial"/>
                <a:cs typeface="Arial"/>
              </a:rPr>
              <a:t>g</a:t>
            </a:r>
            <a:r>
              <a:rPr sz="1400" b="1" spc="0" dirty="0" smtClean="0">
                <a:latin typeface="Arial"/>
                <a:cs typeface="Arial"/>
              </a:rPr>
              <a:t>e</a:t>
            </a:r>
            <a:r>
              <a:rPr sz="1400" b="1" spc="-10" dirty="0" smtClean="0">
                <a:latin typeface="Arial"/>
                <a:cs typeface="Arial"/>
              </a:rPr>
              <a:t>n</a:t>
            </a:r>
            <a:r>
              <a:rPr sz="1400" b="1" spc="5" dirty="0" smtClean="0">
                <a:latin typeface="Arial"/>
                <a:cs typeface="Arial"/>
              </a:rPr>
              <a:t>c</a:t>
            </a:r>
            <a:r>
              <a:rPr sz="1400" b="1" spc="0" dirty="0" smtClean="0">
                <a:latin typeface="Arial"/>
                <a:cs typeface="Arial"/>
              </a:rPr>
              <a:t>y </a:t>
            </a:r>
            <a:r>
              <a:rPr sz="1400" b="1" spc="-10" dirty="0" smtClean="0">
                <a:latin typeface="Arial"/>
                <a:cs typeface="Arial"/>
              </a:rPr>
              <a:t>Ro</a:t>
            </a:r>
            <a:r>
              <a:rPr sz="1400" b="1" spc="0" dirty="0" smtClean="0">
                <a:latin typeface="Arial"/>
                <a:cs typeface="Arial"/>
              </a:rPr>
              <a:t>le Guide</a:t>
            </a:r>
            <a:endParaRPr sz="1400">
              <a:latin typeface="Arial"/>
              <a:cs typeface="Arial"/>
            </a:endParaRPr>
          </a:p>
        </p:txBody>
      </p:sp>
      <p:sp>
        <p:nvSpPr>
          <p:cNvPr id="45" name="object 45"/>
          <p:cNvSpPr txBox="1"/>
          <p:nvPr/>
        </p:nvSpPr>
        <p:spPr>
          <a:xfrm>
            <a:off x="1820036" y="3268217"/>
            <a:ext cx="5198110" cy="864869"/>
          </a:xfrm>
          <a:prstGeom prst="rect">
            <a:avLst/>
          </a:prstGeom>
        </p:spPr>
        <p:txBody>
          <a:bodyPr vert="horz" wrap="square" lIns="0" tIns="0" rIns="0" bIns="0" rtlCol="0">
            <a:noAutofit/>
          </a:bodyPr>
          <a:lstStyle/>
          <a:p>
            <a:pPr marL="12700" marR="12700" indent="635" algn="ctr">
              <a:lnSpc>
                <a:spcPct val="100000"/>
              </a:lnSpc>
            </a:pPr>
            <a:r>
              <a:rPr sz="1400" dirty="0" smtClean="0">
                <a:latin typeface="Arial"/>
                <a:cs typeface="Arial"/>
              </a:rPr>
              <a:t>E</a:t>
            </a:r>
            <a:r>
              <a:rPr sz="1400" spc="-20" dirty="0" smtClean="0">
                <a:latin typeface="Arial"/>
                <a:cs typeface="Arial"/>
              </a:rPr>
              <a:t>x</a:t>
            </a:r>
            <a:r>
              <a:rPr sz="1400" spc="0" dirty="0" smtClean="0">
                <a:latin typeface="Arial"/>
                <a:cs typeface="Arial"/>
              </a:rPr>
              <a:t>cel</a:t>
            </a:r>
            <a:r>
              <a:rPr sz="1400" spc="5" dirty="0" smtClean="0">
                <a:latin typeface="Arial"/>
                <a:cs typeface="Arial"/>
              </a:rPr>
              <a:t> </a:t>
            </a:r>
            <a:r>
              <a:rPr sz="1400" spc="-20" dirty="0" smtClean="0">
                <a:latin typeface="Arial"/>
                <a:cs typeface="Arial"/>
              </a:rPr>
              <a:t>w</a:t>
            </a:r>
            <a:r>
              <a:rPr sz="1400" spc="0" dirty="0" smtClean="0">
                <a:latin typeface="Arial"/>
                <a:cs typeface="Arial"/>
              </a:rPr>
              <a:t>orkbook</a:t>
            </a:r>
            <a:r>
              <a:rPr sz="1400" spc="-30" dirty="0" smtClean="0">
                <a:latin typeface="Arial"/>
                <a:cs typeface="Arial"/>
              </a:rPr>
              <a:t> </a:t>
            </a:r>
            <a:r>
              <a:rPr sz="1400" spc="-20" dirty="0" smtClean="0">
                <a:latin typeface="Arial"/>
                <a:cs typeface="Arial"/>
              </a:rPr>
              <a:t>w</a:t>
            </a:r>
            <a:r>
              <a:rPr sz="1400" spc="0" dirty="0" smtClean="0">
                <a:latin typeface="Arial"/>
                <a:cs typeface="Arial"/>
              </a:rPr>
              <a:t>hich</a:t>
            </a:r>
            <a:r>
              <a:rPr sz="1400" spc="-10" dirty="0" smtClean="0">
                <a:latin typeface="Arial"/>
                <a:cs typeface="Arial"/>
              </a:rPr>
              <a:t> </a:t>
            </a:r>
            <a:r>
              <a:rPr sz="1400" spc="0" dirty="0" smtClean="0">
                <a:latin typeface="Arial"/>
                <a:cs typeface="Arial"/>
              </a:rPr>
              <a:t>pro</a:t>
            </a:r>
            <a:r>
              <a:rPr sz="1400" spc="-20" dirty="0" smtClean="0">
                <a:latin typeface="Arial"/>
                <a:cs typeface="Arial"/>
              </a:rPr>
              <a:t>v</a:t>
            </a:r>
            <a:r>
              <a:rPr sz="1400" spc="0" dirty="0" smtClean="0">
                <a:latin typeface="Arial"/>
                <a:cs typeface="Arial"/>
              </a:rPr>
              <a:t>ides</a:t>
            </a:r>
            <a:r>
              <a:rPr sz="1400" spc="-15"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li</a:t>
            </a:r>
            <a:r>
              <a:rPr sz="1400" spc="5" dirty="0" smtClean="0">
                <a:latin typeface="Arial"/>
                <a:cs typeface="Arial"/>
              </a:rPr>
              <a:t>s</a:t>
            </a:r>
            <a:r>
              <a:rPr sz="1400" spc="0" dirty="0" smtClean="0">
                <a:latin typeface="Arial"/>
                <a:cs typeface="Arial"/>
              </a:rPr>
              <a:t>t</a:t>
            </a:r>
            <a:r>
              <a:rPr sz="1400" spc="-15" dirty="0" smtClean="0">
                <a:latin typeface="Arial"/>
                <a:cs typeface="Arial"/>
              </a:rPr>
              <a:t> </a:t>
            </a:r>
            <a:r>
              <a:rPr sz="1400" spc="0" dirty="0" smtClean="0">
                <a:latin typeface="Arial"/>
                <a:cs typeface="Arial"/>
              </a:rPr>
              <a:t>of</a:t>
            </a:r>
            <a:r>
              <a:rPr sz="1400" spc="-85" dirty="0" smtClean="0">
                <a:latin typeface="Arial"/>
                <a:cs typeface="Arial"/>
              </a:rPr>
              <a:t> </a:t>
            </a:r>
            <a:r>
              <a:rPr sz="1400" spc="0" dirty="0" smtClean="0">
                <a:latin typeface="Arial"/>
                <a:cs typeface="Arial"/>
              </a:rPr>
              <a:t>Agency</a:t>
            </a:r>
            <a:r>
              <a:rPr sz="1400" spc="-35" dirty="0" smtClean="0">
                <a:latin typeface="Arial"/>
                <a:cs typeface="Arial"/>
              </a:rPr>
              <a:t> </a:t>
            </a:r>
            <a:r>
              <a:rPr sz="1400" spc="0" dirty="0" smtClean="0">
                <a:latin typeface="Arial"/>
                <a:cs typeface="Arial"/>
              </a:rPr>
              <a:t>roles,</a:t>
            </a:r>
            <a:r>
              <a:rPr sz="1400" spc="-30" dirty="0" smtClean="0">
                <a:latin typeface="Arial"/>
                <a:cs typeface="Arial"/>
              </a:rPr>
              <a:t> </a:t>
            </a:r>
            <a:r>
              <a:rPr sz="1400" spc="15" dirty="0" smtClean="0">
                <a:latin typeface="Arial"/>
                <a:cs typeface="Arial"/>
              </a:rPr>
              <a:t>d</a:t>
            </a:r>
            <a:r>
              <a:rPr sz="1400" spc="0" dirty="0" smtClean="0">
                <a:latin typeface="Arial"/>
                <a:cs typeface="Arial"/>
              </a:rPr>
              <a:t>escribes the</a:t>
            </a:r>
            <a:r>
              <a:rPr sz="1400" spc="-20" dirty="0" smtClean="0">
                <a:latin typeface="Arial"/>
                <a:cs typeface="Arial"/>
              </a:rPr>
              <a:t> </a:t>
            </a:r>
            <a:r>
              <a:rPr sz="1400" spc="0" dirty="0" smtClean="0">
                <a:latin typeface="Arial"/>
                <a:cs typeface="Arial"/>
              </a:rPr>
              <a:t>purpose</a:t>
            </a:r>
            <a:r>
              <a:rPr sz="1400" spc="-4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function</a:t>
            </a:r>
            <a:r>
              <a:rPr sz="1400" spc="-55" dirty="0" smtClean="0">
                <a:latin typeface="Arial"/>
                <a:cs typeface="Arial"/>
              </a:rPr>
              <a:t> </a:t>
            </a:r>
            <a:r>
              <a:rPr sz="1400" spc="0" dirty="0" smtClean="0">
                <a:latin typeface="Arial"/>
                <a:cs typeface="Arial"/>
              </a:rPr>
              <a:t>of</a:t>
            </a:r>
            <a:r>
              <a:rPr sz="1400" spc="-5" dirty="0" smtClean="0">
                <a:latin typeface="Arial"/>
                <a:cs typeface="Arial"/>
              </a:rPr>
              <a:t> </a:t>
            </a:r>
            <a:r>
              <a:rPr sz="1400" spc="0" dirty="0" smtClean="0">
                <a:latin typeface="Arial"/>
                <a:cs typeface="Arial"/>
              </a:rPr>
              <a:t>each</a:t>
            </a:r>
            <a:r>
              <a:rPr sz="1400" spc="-30" dirty="0" smtClean="0">
                <a:latin typeface="Arial"/>
                <a:cs typeface="Arial"/>
              </a:rPr>
              <a:t> </a:t>
            </a:r>
            <a:r>
              <a:rPr sz="1400" spc="0" dirty="0" smtClean="0">
                <a:latin typeface="Arial"/>
                <a:cs typeface="Arial"/>
              </a:rPr>
              <a:t>role,</a:t>
            </a:r>
            <a:r>
              <a:rPr sz="1400" spc="-15" dirty="0" smtClean="0">
                <a:latin typeface="Arial"/>
                <a:cs typeface="Arial"/>
              </a:rPr>
              <a:t> </a:t>
            </a:r>
            <a:r>
              <a:rPr sz="1400" spc="0" dirty="0" smtClean="0">
                <a:latin typeface="Arial"/>
                <a:cs typeface="Arial"/>
              </a:rPr>
              <a:t>e</a:t>
            </a:r>
            <a:r>
              <a:rPr sz="1400" spc="-20" dirty="0" smtClean="0">
                <a:latin typeface="Arial"/>
                <a:cs typeface="Arial"/>
              </a:rPr>
              <a:t>x</a:t>
            </a:r>
            <a:r>
              <a:rPr sz="1400" spc="0" dirty="0" smtClean="0">
                <a:latin typeface="Arial"/>
                <a:cs typeface="Arial"/>
              </a:rPr>
              <a:t>plains</a:t>
            </a:r>
            <a:r>
              <a:rPr sz="1400" spc="-5" dirty="0" smtClean="0">
                <a:latin typeface="Arial"/>
                <a:cs typeface="Arial"/>
              </a:rPr>
              <a:t> </a:t>
            </a:r>
            <a:r>
              <a:rPr sz="1400" spc="0" dirty="0" smtClean="0">
                <a:latin typeface="Arial"/>
                <a:cs typeface="Arial"/>
              </a:rPr>
              <a:t>how</a:t>
            </a:r>
            <a:r>
              <a:rPr sz="1400" spc="-15" dirty="0" smtClean="0">
                <a:latin typeface="Arial"/>
                <a:cs typeface="Arial"/>
              </a:rPr>
              <a:t> </a:t>
            </a:r>
            <a:r>
              <a:rPr sz="1400" spc="0" dirty="0" smtClean="0">
                <a:latin typeface="Arial"/>
                <a:cs typeface="Arial"/>
              </a:rPr>
              <a:t>roles</a:t>
            </a:r>
            <a:r>
              <a:rPr sz="1400" spc="-30" dirty="0" smtClean="0">
                <a:latin typeface="Arial"/>
                <a:cs typeface="Arial"/>
              </a:rPr>
              <a:t> </a:t>
            </a:r>
            <a:r>
              <a:rPr sz="1400" spc="0" dirty="0" smtClean="0">
                <a:latin typeface="Arial"/>
                <a:cs typeface="Arial"/>
              </a:rPr>
              <a:t>relate</a:t>
            </a:r>
            <a:r>
              <a:rPr sz="1400" spc="-30" dirty="0" smtClean="0">
                <a:latin typeface="Arial"/>
                <a:cs typeface="Arial"/>
              </a:rPr>
              <a:t> </a:t>
            </a:r>
            <a:r>
              <a:rPr sz="1400" spc="0" dirty="0" smtClean="0">
                <a:latin typeface="Arial"/>
                <a:cs typeface="Arial"/>
              </a:rPr>
              <a:t>to other</a:t>
            </a:r>
            <a:r>
              <a:rPr sz="1400" spc="-30" dirty="0" smtClean="0">
                <a:latin typeface="Arial"/>
                <a:cs typeface="Arial"/>
              </a:rPr>
              <a:t> </a:t>
            </a:r>
            <a:r>
              <a:rPr sz="1400" spc="0" dirty="0" smtClean="0">
                <a:latin typeface="Arial"/>
                <a:cs typeface="Arial"/>
              </a:rPr>
              <a:t>roles,</a:t>
            </a:r>
            <a:r>
              <a:rPr sz="1400" spc="-3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how</a:t>
            </a:r>
            <a:r>
              <a:rPr sz="1400" spc="-25" dirty="0" smtClean="0">
                <a:latin typeface="Arial"/>
                <a:cs typeface="Arial"/>
              </a:rPr>
              <a:t> </a:t>
            </a:r>
            <a:r>
              <a:rPr sz="1400" spc="0" dirty="0" smtClean="0">
                <a:latin typeface="Arial"/>
                <a:cs typeface="Arial"/>
              </a:rPr>
              <a:t>to</a:t>
            </a:r>
            <a:r>
              <a:rPr sz="1400" spc="-10" dirty="0" smtClean="0">
                <a:latin typeface="Arial"/>
                <a:cs typeface="Arial"/>
              </a:rPr>
              <a:t> </a:t>
            </a:r>
            <a:r>
              <a:rPr sz="1400" spc="0" dirty="0" smtClean="0">
                <a:latin typeface="Arial"/>
                <a:cs typeface="Arial"/>
              </a:rPr>
              <a:t>assign</a:t>
            </a:r>
            <a:r>
              <a:rPr sz="1400" spc="-45" dirty="0" smtClean="0">
                <a:latin typeface="Arial"/>
                <a:cs typeface="Arial"/>
              </a:rPr>
              <a:t> </a:t>
            </a:r>
            <a:r>
              <a:rPr sz="1400" spc="0" dirty="0" smtClean="0">
                <a:latin typeface="Arial"/>
                <a:cs typeface="Arial"/>
              </a:rPr>
              <a:t>users</a:t>
            </a:r>
            <a:r>
              <a:rPr sz="1400" spc="-30" dirty="0" smtClean="0">
                <a:latin typeface="Arial"/>
                <a:cs typeface="Arial"/>
              </a:rPr>
              <a:t> </a:t>
            </a:r>
            <a:r>
              <a:rPr sz="1400" spc="0" dirty="0" smtClean="0">
                <a:latin typeface="Arial"/>
                <a:cs typeface="Arial"/>
              </a:rPr>
              <a:t>to </a:t>
            </a:r>
            <a:r>
              <a:rPr sz="1400" spc="-15" dirty="0" smtClean="0">
                <a:latin typeface="Arial"/>
                <a:cs typeface="Arial"/>
              </a:rPr>
              <a:t> </a:t>
            </a:r>
            <a:r>
              <a:rPr sz="1400" spc="0" dirty="0" smtClean="0">
                <a:latin typeface="Arial"/>
                <a:cs typeface="Arial"/>
              </a:rPr>
              <a:t>acco</a:t>
            </a:r>
            <a:r>
              <a:rPr sz="1400" spc="-10" dirty="0" smtClean="0">
                <a:latin typeface="Arial"/>
                <a:cs typeface="Arial"/>
              </a:rPr>
              <a:t>mm</a:t>
            </a:r>
            <a:r>
              <a:rPr sz="1400" spc="0" dirty="0" smtClean="0">
                <a:latin typeface="Arial"/>
                <a:cs typeface="Arial"/>
              </a:rPr>
              <a:t>o</a:t>
            </a:r>
            <a:r>
              <a:rPr sz="1400" spc="-15" dirty="0" smtClean="0">
                <a:latin typeface="Arial"/>
                <a:cs typeface="Arial"/>
              </a:rPr>
              <a:t>d</a:t>
            </a:r>
            <a:r>
              <a:rPr sz="1400" spc="0" dirty="0" smtClean="0">
                <a:latin typeface="Arial"/>
                <a:cs typeface="Arial"/>
              </a:rPr>
              <a:t>a</a:t>
            </a:r>
            <a:r>
              <a:rPr sz="1400" spc="-10" dirty="0" smtClean="0">
                <a:latin typeface="Arial"/>
                <a:cs typeface="Arial"/>
              </a:rPr>
              <a:t>t</a:t>
            </a:r>
            <a:r>
              <a:rPr sz="1400" spc="0" dirty="0" smtClean="0">
                <a:latin typeface="Arial"/>
                <a:cs typeface="Arial"/>
              </a:rPr>
              <a:t>e</a:t>
            </a:r>
            <a:r>
              <a:rPr sz="1400" spc="-25" dirty="0" smtClean="0">
                <a:latin typeface="Arial"/>
                <a:cs typeface="Arial"/>
              </a:rPr>
              <a:t> </a:t>
            </a:r>
            <a:r>
              <a:rPr sz="1400" spc="0" dirty="0" smtClean="0">
                <a:latin typeface="Arial"/>
                <a:cs typeface="Arial"/>
              </a:rPr>
              <a:t>appro</a:t>
            </a:r>
            <a:r>
              <a:rPr sz="1400" spc="-20" dirty="0" smtClean="0">
                <a:latin typeface="Arial"/>
                <a:cs typeface="Arial"/>
              </a:rPr>
              <a:t>v</a:t>
            </a:r>
            <a:r>
              <a:rPr sz="1400" spc="0" dirty="0" smtClean="0">
                <a:latin typeface="Arial"/>
                <a:cs typeface="Arial"/>
              </a:rPr>
              <a:t>al </a:t>
            </a:r>
            <a:r>
              <a:rPr sz="1400" spc="-20" dirty="0" smtClean="0">
                <a:latin typeface="Arial"/>
                <a:cs typeface="Arial"/>
              </a:rPr>
              <a:t>w</a:t>
            </a:r>
            <a:r>
              <a:rPr sz="1400" spc="0" dirty="0" smtClean="0">
                <a:latin typeface="Arial"/>
                <a:cs typeface="Arial"/>
              </a:rPr>
              <a:t>orkflow</a:t>
            </a:r>
            <a:r>
              <a:rPr sz="1400" spc="-25" dirty="0" smtClean="0">
                <a:latin typeface="Arial"/>
                <a:cs typeface="Arial"/>
              </a:rPr>
              <a:t> </a:t>
            </a:r>
            <a:r>
              <a:rPr sz="1400" spc="0" dirty="0" smtClean="0">
                <a:latin typeface="Arial"/>
                <a:cs typeface="Arial"/>
              </a:rPr>
              <a:t>routing</a:t>
            </a:r>
            <a:r>
              <a:rPr sz="1400" spc="-25"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separa</a:t>
            </a:r>
            <a:r>
              <a:rPr sz="1400" spc="-10" dirty="0" smtClean="0">
                <a:latin typeface="Arial"/>
                <a:cs typeface="Arial"/>
              </a:rPr>
              <a:t>t</a:t>
            </a:r>
            <a:r>
              <a:rPr sz="1400" spc="0" dirty="0" smtClean="0">
                <a:latin typeface="Arial"/>
                <a:cs typeface="Arial"/>
              </a:rPr>
              <a:t>ion</a:t>
            </a:r>
            <a:r>
              <a:rPr sz="1400" spc="-45"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duty</a:t>
            </a:r>
            <a:r>
              <a:rPr sz="1400" spc="-25" dirty="0" smtClean="0">
                <a:latin typeface="Arial"/>
                <a:cs typeface="Arial"/>
              </a:rPr>
              <a:t> </a:t>
            </a:r>
            <a:r>
              <a:rPr sz="1400" spc="0" dirty="0" smtClean="0">
                <a:latin typeface="Arial"/>
                <a:cs typeface="Arial"/>
              </a:rPr>
              <a:t>consider</a:t>
            </a:r>
            <a:r>
              <a:rPr sz="1400" spc="-15" dirty="0" smtClean="0">
                <a:latin typeface="Arial"/>
                <a:cs typeface="Arial"/>
              </a:rPr>
              <a:t>a</a:t>
            </a:r>
            <a:r>
              <a:rPr sz="1400" spc="0" dirty="0" smtClean="0">
                <a:latin typeface="Arial"/>
                <a:cs typeface="Arial"/>
              </a:rPr>
              <a:t>ti</a:t>
            </a:r>
            <a:r>
              <a:rPr sz="1400" spc="-15" dirty="0" smtClean="0">
                <a:latin typeface="Arial"/>
                <a:cs typeface="Arial"/>
              </a:rPr>
              <a:t>o</a:t>
            </a:r>
            <a:r>
              <a:rPr sz="1400" spc="0" dirty="0" smtClean="0">
                <a:latin typeface="Arial"/>
                <a:cs typeface="Arial"/>
              </a:rPr>
              <a:t>n</a:t>
            </a:r>
            <a:r>
              <a:rPr sz="1400" spc="-10" dirty="0" smtClean="0">
                <a:latin typeface="Arial"/>
                <a:cs typeface="Arial"/>
              </a:rPr>
              <a:t>s</a:t>
            </a:r>
            <a:r>
              <a:rPr sz="1400" spc="0" dirty="0" smtClean="0">
                <a:latin typeface="Arial"/>
                <a:cs typeface="Arial"/>
              </a:rPr>
              <a:t>.</a:t>
            </a:r>
            <a:endParaRPr sz="1400">
              <a:latin typeface="Arial"/>
              <a:cs typeface="Arial"/>
            </a:endParaRPr>
          </a:p>
        </p:txBody>
      </p:sp>
      <p:sp>
        <p:nvSpPr>
          <p:cNvPr id="46" name="object 46"/>
          <p:cNvSpPr txBox="1"/>
          <p:nvPr/>
        </p:nvSpPr>
        <p:spPr>
          <a:xfrm>
            <a:off x="327761" y="4212884"/>
            <a:ext cx="1249045" cy="865505"/>
          </a:xfrm>
          <a:prstGeom prst="rect">
            <a:avLst/>
          </a:prstGeom>
        </p:spPr>
        <p:txBody>
          <a:bodyPr vert="horz" wrap="square" lIns="0" tIns="0" rIns="0" bIns="0" rtlCol="0">
            <a:noAutofit/>
          </a:bodyPr>
          <a:lstStyle/>
          <a:p>
            <a:pPr marL="12700" marR="12700" indent="-635" algn="ctr">
              <a:lnSpc>
                <a:spcPct val="100099"/>
              </a:lnSpc>
            </a:pPr>
            <a:r>
              <a:rPr sz="1400" b="1" spc="-10" dirty="0" smtClean="0">
                <a:latin typeface="Arial"/>
                <a:cs typeface="Arial"/>
              </a:rPr>
              <a:t>C</a:t>
            </a:r>
            <a:r>
              <a:rPr sz="1400" b="1" spc="0" dirty="0" smtClean="0">
                <a:latin typeface="Arial"/>
                <a:cs typeface="Arial"/>
              </a:rPr>
              <a:t>r</a:t>
            </a:r>
            <a:r>
              <a:rPr sz="1400" b="1" spc="-10" dirty="0" smtClean="0">
                <a:latin typeface="Arial"/>
                <a:cs typeface="Arial"/>
              </a:rPr>
              <a:t>o</a:t>
            </a:r>
            <a:r>
              <a:rPr sz="1400" b="1" spc="0" dirty="0" smtClean="0">
                <a:latin typeface="Arial"/>
                <a:cs typeface="Arial"/>
              </a:rPr>
              <a:t>ss</a:t>
            </a:r>
            <a:r>
              <a:rPr sz="1400" b="1" spc="15" dirty="0" smtClean="0">
                <a:latin typeface="Arial"/>
                <a:cs typeface="Arial"/>
              </a:rPr>
              <a:t>w</a:t>
            </a:r>
            <a:r>
              <a:rPr sz="1400" b="1" spc="-15" dirty="0" smtClean="0">
                <a:latin typeface="Arial"/>
                <a:cs typeface="Arial"/>
              </a:rPr>
              <a:t>a</a:t>
            </a:r>
            <a:r>
              <a:rPr sz="1400" b="1" spc="0" dirty="0" smtClean="0">
                <a:latin typeface="Arial"/>
                <a:cs typeface="Arial"/>
              </a:rPr>
              <a:t>lk</a:t>
            </a:r>
            <a:r>
              <a:rPr sz="1400" b="1" spc="-45" dirty="0" smtClean="0">
                <a:latin typeface="Arial"/>
                <a:cs typeface="Arial"/>
              </a:rPr>
              <a:t> </a:t>
            </a:r>
            <a:r>
              <a:rPr sz="1400" b="1" spc="-10" dirty="0" smtClean="0">
                <a:latin typeface="Arial"/>
                <a:cs typeface="Arial"/>
              </a:rPr>
              <a:t>o</a:t>
            </a:r>
            <a:r>
              <a:rPr sz="1400" b="1" spc="0" dirty="0" smtClean="0">
                <a:latin typeface="Arial"/>
                <a:cs typeface="Arial"/>
              </a:rPr>
              <a:t>f R</a:t>
            </a:r>
            <a:r>
              <a:rPr sz="1400" b="1" spc="-10" dirty="0" smtClean="0">
                <a:latin typeface="Arial"/>
                <a:cs typeface="Arial"/>
              </a:rPr>
              <a:t>o</a:t>
            </a:r>
            <a:r>
              <a:rPr sz="1400" b="1" spc="0" dirty="0" smtClean="0">
                <a:latin typeface="Arial"/>
                <a:cs typeface="Arial"/>
              </a:rPr>
              <a:t>les</a:t>
            </a:r>
            <a:r>
              <a:rPr sz="1400" b="1" spc="-20" dirty="0" smtClean="0">
                <a:latin typeface="Arial"/>
                <a:cs typeface="Arial"/>
              </a:rPr>
              <a:t> </a:t>
            </a:r>
            <a:r>
              <a:rPr sz="1400" b="1" spc="0" dirty="0" smtClean="0">
                <a:latin typeface="Arial"/>
                <a:cs typeface="Arial"/>
              </a:rPr>
              <a:t>fr</a:t>
            </a:r>
            <a:r>
              <a:rPr sz="1400" b="1" spc="-10" dirty="0" smtClean="0">
                <a:latin typeface="Arial"/>
                <a:cs typeface="Arial"/>
              </a:rPr>
              <a:t>o</a:t>
            </a:r>
            <a:r>
              <a:rPr sz="1400" b="1" spc="0" dirty="0" smtClean="0">
                <a:latin typeface="Arial"/>
                <a:cs typeface="Arial"/>
              </a:rPr>
              <a:t>m Pe</a:t>
            </a:r>
            <a:r>
              <a:rPr sz="1400" b="1" spc="-10" dirty="0" smtClean="0">
                <a:latin typeface="Arial"/>
                <a:cs typeface="Arial"/>
              </a:rPr>
              <a:t>op</a:t>
            </a:r>
            <a:r>
              <a:rPr sz="1400" b="1" spc="0" dirty="0" smtClean="0">
                <a:latin typeface="Arial"/>
                <a:cs typeface="Arial"/>
              </a:rPr>
              <a:t>leS</a:t>
            </a:r>
            <a:r>
              <a:rPr sz="1400" b="1" spc="-10" dirty="0" smtClean="0">
                <a:latin typeface="Arial"/>
                <a:cs typeface="Arial"/>
              </a:rPr>
              <a:t>o</a:t>
            </a:r>
            <a:r>
              <a:rPr sz="1400" b="1" spc="0" dirty="0" smtClean="0">
                <a:latin typeface="Arial"/>
                <a:cs typeface="Arial"/>
              </a:rPr>
              <a:t>ft</a:t>
            </a:r>
            <a:r>
              <a:rPr sz="1400" b="1" spc="-30" dirty="0" smtClean="0">
                <a:latin typeface="Arial"/>
                <a:cs typeface="Arial"/>
              </a:rPr>
              <a:t> </a:t>
            </a:r>
            <a:r>
              <a:rPr sz="1400" b="1" spc="0" dirty="0" smtClean="0">
                <a:latin typeface="Arial"/>
                <a:cs typeface="Arial"/>
              </a:rPr>
              <a:t>9.0</a:t>
            </a:r>
            <a:endParaRPr sz="1400">
              <a:latin typeface="Arial"/>
              <a:cs typeface="Arial"/>
            </a:endParaRPr>
          </a:p>
          <a:p>
            <a:pPr marL="635" algn="ctr">
              <a:lnSpc>
                <a:spcPct val="100000"/>
              </a:lnSpc>
            </a:pPr>
            <a:r>
              <a:rPr sz="1400" b="1" dirty="0" smtClean="0">
                <a:latin typeface="Arial"/>
                <a:cs typeface="Arial"/>
              </a:rPr>
              <a:t>to</a:t>
            </a:r>
            <a:r>
              <a:rPr sz="1400" b="1" spc="-15" dirty="0" smtClean="0">
                <a:latin typeface="Arial"/>
                <a:cs typeface="Arial"/>
              </a:rPr>
              <a:t> </a:t>
            </a:r>
            <a:r>
              <a:rPr sz="1400" b="1" spc="0" dirty="0" smtClean="0">
                <a:latin typeface="Arial"/>
                <a:cs typeface="Arial"/>
              </a:rPr>
              <a:t>9.2</a:t>
            </a:r>
            <a:endParaRPr sz="1400">
              <a:latin typeface="Arial"/>
              <a:cs typeface="Arial"/>
            </a:endParaRPr>
          </a:p>
        </p:txBody>
      </p:sp>
      <p:sp>
        <p:nvSpPr>
          <p:cNvPr id="47" name="object 47"/>
          <p:cNvSpPr txBox="1"/>
          <p:nvPr/>
        </p:nvSpPr>
        <p:spPr>
          <a:xfrm>
            <a:off x="1876425" y="4426839"/>
            <a:ext cx="5082540" cy="438150"/>
          </a:xfrm>
          <a:prstGeom prst="rect">
            <a:avLst/>
          </a:prstGeom>
        </p:spPr>
        <p:txBody>
          <a:bodyPr vert="horz" wrap="square" lIns="0" tIns="0" rIns="0" bIns="0" rtlCol="0">
            <a:noAutofit/>
          </a:bodyPr>
          <a:lstStyle/>
          <a:p>
            <a:pPr marL="828040" marR="12700" indent="-815975">
              <a:lnSpc>
                <a:spcPct val="100000"/>
              </a:lnSpc>
            </a:pPr>
            <a:r>
              <a:rPr sz="1400" dirty="0" smtClean="0">
                <a:latin typeface="Arial"/>
                <a:cs typeface="Arial"/>
              </a:rPr>
              <a:t>E</a:t>
            </a:r>
            <a:r>
              <a:rPr sz="1400" spc="-20" dirty="0" smtClean="0">
                <a:latin typeface="Arial"/>
                <a:cs typeface="Arial"/>
              </a:rPr>
              <a:t>x</a:t>
            </a:r>
            <a:r>
              <a:rPr sz="1400" spc="0" dirty="0" smtClean="0">
                <a:latin typeface="Arial"/>
                <a:cs typeface="Arial"/>
              </a:rPr>
              <a:t>cel</a:t>
            </a:r>
            <a:r>
              <a:rPr sz="1400" spc="5" dirty="0" smtClean="0">
                <a:latin typeface="Arial"/>
                <a:cs typeface="Arial"/>
              </a:rPr>
              <a:t> </a:t>
            </a:r>
            <a:r>
              <a:rPr sz="1400" spc="-20" dirty="0" smtClean="0">
                <a:latin typeface="Arial"/>
                <a:cs typeface="Arial"/>
              </a:rPr>
              <a:t>w</a:t>
            </a:r>
            <a:r>
              <a:rPr sz="1400" spc="0" dirty="0" smtClean="0">
                <a:latin typeface="Arial"/>
                <a:cs typeface="Arial"/>
              </a:rPr>
              <a:t>orkbook</a:t>
            </a:r>
            <a:r>
              <a:rPr sz="1400" spc="-30" dirty="0" smtClean="0">
                <a:latin typeface="Arial"/>
                <a:cs typeface="Arial"/>
              </a:rPr>
              <a:t> </a:t>
            </a:r>
            <a:r>
              <a:rPr sz="1400" spc="-20" dirty="0" smtClean="0">
                <a:latin typeface="Arial"/>
                <a:cs typeface="Arial"/>
              </a:rPr>
              <a:t>w</a:t>
            </a:r>
            <a:r>
              <a:rPr sz="1400" spc="0" dirty="0" smtClean="0">
                <a:latin typeface="Arial"/>
                <a:cs typeface="Arial"/>
              </a:rPr>
              <a:t>hich</a:t>
            </a:r>
            <a:r>
              <a:rPr sz="1400" spc="-10" dirty="0" smtClean="0">
                <a:latin typeface="Arial"/>
                <a:cs typeface="Arial"/>
              </a:rPr>
              <a:t> </a:t>
            </a:r>
            <a:r>
              <a:rPr sz="1400" spc="0" dirty="0" smtClean="0">
                <a:latin typeface="Arial"/>
                <a:cs typeface="Arial"/>
              </a:rPr>
              <a:t>pro</a:t>
            </a:r>
            <a:r>
              <a:rPr sz="1400" spc="-20" dirty="0" smtClean="0">
                <a:latin typeface="Arial"/>
                <a:cs typeface="Arial"/>
              </a:rPr>
              <a:t>v</a:t>
            </a:r>
            <a:r>
              <a:rPr sz="1400" spc="0" dirty="0" smtClean="0">
                <a:latin typeface="Arial"/>
                <a:cs typeface="Arial"/>
              </a:rPr>
              <a:t>ides</a:t>
            </a:r>
            <a:r>
              <a:rPr sz="1400" spc="-15" dirty="0" smtClean="0">
                <a:latin typeface="Arial"/>
                <a:cs typeface="Arial"/>
              </a:rPr>
              <a:t> </a:t>
            </a:r>
            <a:r>
              <a:rPr sz="1400" spc="0" dirty="0" smtClean="0">
                <a:latin typeface="Arial"/>
                <a:cs typeface="Arial"/>
              </a:rPr>
              <a:t>a</a:t>
            </a:r>
            <a:r>
              <a:rPr sz="1400" spc="-10" dirty="0" smtClean="0">
                <a:latin typeface="Arial"/>
                <a:cs typeface="Arial"/>
              </a:rPr>
              <a:t> </a:t>
            </a:r>
            <a:r>
              <a:rPr sz="1400" spc="0" dirty="0" smtClean="0">
                <a:latin typeface="Arial"/>
                <a:cs typeface="Arial"/>
              </a:rPr>
              <a:t>cross</a:t>
            </a:r>
            <a:r>
              <a:rPr sz="1400" spc="-20" dirty="0" smtClean="0">
                <a:latin typeface="Arial"/>
                <a:cs typeface="Arial"/>
              </a:rPr>
              <a:t>w</a:t>
            </a:r>
            <a:r>
              <a:rPr sz="1400" spc="0" dirty="0" smtClean="0">
                <a:latin typeface="Arial"/>
                <a:cs typeface="Arial"/>
              </a:rPr>
              <a:t>alk</a:t>
            </a:r>
            <a:r>
              <a:rPr sz="1400" spc="-30"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9.0</a:t>
            </a:r>
            <a:r>
              <a:rPr sz="1400" spc="-20" dirty="0" smtClean="0">
                <a:latin typeface="Arial"/>
                <a:cs typeface="Arial"/>
              </a:rPr>
              <a:t> </a:t>
            </a:r>
            <a:r>
              <a:rPr sz="1400" spc="0" dirty="0" smtClean="0">
                <a:latin typeface="Arial"/>
                <a:cs typeface="Arial"/>
              </a:rPr>
              <a:t>and</a:t>
            </a:r>
            <a:r>
              <a:rPr sz="1400" spc="-20" dirty="0" smtClean="0">
                <a:latin typeface="Arial"/>
                <a:cs typeface="Arial"/>
              </a:rPr>
              <a:t> </a:t>
            </a:r>
            <a:r>
              <a:rPr sz="1400" spc="0" dirty="0" smtClean="0">
                <a:latin typeface="Arial"/>
                <a:cs typeface="Arial"/>
              </a:rPr>
              <a:t>9.2</a:t>
            </a:r>
            <a:r>
              <a:rPr sz="1400" spc="-30" dirty="0" smtClean="0">
                <a:latin typeface="Arial"/>
                <a:cs typeface="Arial"/>
              </a:rPr>
              <a:t> </a:t>
            </a:r>
            <a:r>
              <a:rPr sz="1400" spc="0" dirty="0" smtClean="0">
                <a:latin typeface="Arial"/>
                <a:cs typeface="Arial"/>
              </a:rPr>
              <a:t>roles, and</a:t>
            </a:r>
            <a:r>
              <a:rPr sz="1400" spc="-20" dirty="0" smtClean="0">
                <a:latin typeface="Arial"/>
                <a:cs typeface="Arial"/>
              </a:rPr>
              <a:t> </a:t>
            </a:r>
            <a:r>
              <a:rPr sz="1400" spc="0" dirty="0" smtClean="0">
                <a:latin typeface="Arial"/>
                <a:cs typeface="Arial"/>
              </a:rPr>
              <a:t>includes</a:t>
            </a:r>
            <a:r>
              <a:rPr sz="1400" spc="-40" dirty="0" smtClean="0">
                <a:latin typeface="Arial"/>
                <a:cs typeface="Arial"/>
              </a:rPr>
              <a:t> </a:t>
            </a:r>
            <a:r>
              <a:rPr sz="1400" spc="0" dirty="0" smtClean="0">
                <a:latin typeface="Arial"/>
                <a:cs typeface="Arial"/>
              </a:rPr>
              <a:t>the</a:t>
            </a:r>
            <a:r>
              <a:rPr sz="1400" spc="-20" dirty="0" smtClean="0">
                <a:latin typeface="Arial"/>
                <a:cs typeface="Arial"/>
              </a:rPr>
              <a:t> </a:t>
            </a:r>
            <a:r>
              <a:rPr sz="1400" spc="0" dirty="0" smtClean="0">
                <a:latin typeface="Arial"/>
                <a:cs typeface="Arial"/>
              </a:rPr>
              <a:t>li</a:t>
            </a:r>
            <a:r>
              <a:rPr sz="1400" spc="5" dirty="0" smtClean="0">
                <a:latin typeface="Arial"/>
                <a:cs typeface="Arial"/>
              </a:rPr>
              <a:t>s</a:t>
            </a:r>
            <a:r>
              <a:rPr sz="1400" spc="0" dirty="0" smtClean="0">
                <a:latin typeface="Arial"/>
                <a:cs typeface="Arial"/>
              </a:rPr>
              <a:t>t</a:t>
            </a:r>
            <a:r>
              <a:rPr sz="1400" spc="-15" dirty="0" smtClean="0">
                <a:latin typeface="Arial"/>
                <a:cs typeface="Arial"/>
              </a:rPr>
              <a:t> </a:t>
            </a:r>
            <a:r>
              <a:rPr sz="1400" spc="0" dirty="0" smtClean="0">
                <a:latin typeface="Arial"/>
                <a:cs typeface="Arial"/>
              </a:rPr>
              <a:t>of</a:t>
            </a:r>
            <a:r>
              <a:rPr sz="1400" spc="-15" dirty="0" smtClean="0">
                <a:latin typeface="Arial"/>
                <a:cs typeface="Arial"/>
              </a:rPr>
              <a:t> </a:t>
            </a:r>
            <a:r>
              <a:rPr sz="1400" spc="0" dirty="0" smtClean="0">
                <a:latin typeface="Arial"/>
                <a:cs typeface="Arial"/>
              </a:rPr>
              <a:t>roles</a:t>
            </a:r>
            <a:r>
              <a:rPr sz="1400" spc="-15" dirty="0" smtClean="0">
                <a:latin typeface="Arial"/>
                <a:cs typeface="Arial"/>
              </a:rPr>
              <a:t> </a:t>
            </a:r>
            <a:r>
              <a:rPr sz="1400" spc="0" dirty="0" smtClean="0">
                <a:latin typeface="Arial"/>
                <a:cs typeface="Arial"/>
              </a:rPr>
              <a:t>retired</a:t>
            </a:r>
            <a:r>
              <a:rPr sz="1400" spc="-45" dirty="0" smtClean="0">
                <a:latin typeface="Arial"/>
                <a:cs typeface="Arial"/>
              </a:rPr>
              <a:t> </a:t>
            </a:r>
            <a:r>
              <a:rPr sz="1400" spc="0" dirty="0" smtClean="0">
                <a:latin typeface="Arial"/>
                <a:cs typeface="Arial"/>
              </a:rPr>
              <a:t>for</a:t>
            </a:r>
            <a:r>
              <a:rPr sz="1400" spc="-20" dirty="0" smtClean="0">
                <a:latin typeface="Arial"/>
                <a:cs typeface="Arial"/>
              </a:rPr>
              <a:t> </a:t>
            </a:r>
            <a:r>
              <a:rPr sz="1400" spc="0" dirty="0" smtClean="0">
                <a:latin typeface="Arial"/>
                <a:cs typeface="Arial"/>
              </a:rPr>
              <a:t>EE1.</a:t>
            </a:r>
            <a:endParaRPr sz="1400">
              <a:latin typeface="Arial"/>
              <a:cs typeface="Arial"/>
            </a:endParaRPr>
          </a:p>
        </p:txBody>
      </p:sp>
      <p:sp>
        <p:nvSpPr>
          <p:cNvPr id="48" name="object 48"/>
          <p:cNvSpPr txBox="1">
            <a:spLocks noGrp="1"/>
          </p:cNvSpPr>
          <p:nvPr>
            <p:ph type="title"/>
          </p:nvPr>
        </p:nvSpPr>
        <p:spPr>
          <a:prstGeom prst="rect">
            <a:avLst/>
          </a:prstGeom>
        </p:spPr>
        <p:txBody>
          <a:bodyPr vert="horz" wrap="square" lIns="0" tIns="60959" rIns="0" bIns="0" rtlCol="0">
            <a:noAutofit/>
          </a:bodyPr>
          <a:lstStyle/>
          <a:p>
            <a:pPr marL="167005">
              <a:lnSpc>
                <a:spcPct val="100000"/>
              </a:lnSpc>
            </a:pPr>
            <a:r>
              <a:rPr sz="4000" b="1" spc="-25" dirty="0" smtClean="0">
                <a:solidFill>
                  <a:srgbClr val="1F3969"/>
                </a:solidFill>
                <a:latin typeface="Arial"/>
                <a:cs typeface="Arial"/>
              </a:rPr>
              <a:t>Key</a:t>
            </a:r>
            <a:r>
              <a:rPr sz="4000" b="1" spc="-5" dirty="0" smtClean="0">
                <a:solidFill>
                  <a:srgbClr val="1F3969"/>
                </a:solidFill>
                <a:latin typeface="Arial"/>
                <a:cs typeface="Arial"/>
              </a:rPr>
              <a:t> </a:t>
            </a:r>
            <a:r>
              <a:rPr sz="4000" b="1" spc="-25" dirty="0" smtClean="0">
                <a:solidFill>
                  <a:srgbClr val="1F3969"/>
                </a:solidFill>
                <a:latin typeface="Arial"/>
                <a:cs typeface="Arial"/>
              </a:rPr>
              <a:t>Role</a:t>
            </a:r>
            <a:r>
              <a:rPr sz="4000" b="1" spc="10" dirty="0" smtClean="0">
                <a:solidFill>
                  <a:srgbClr val="1F3969"/>
                </a:solidFill>
                <a:latin typeface="Arial"/>
                <a:cs typeface="Arial"/>
              </a:rPr>
              <a:t> </a:t>
            </a:r>
            <a:r>
              <a:rPr sz="4000" b="1" spc="-30" dirty="0" smtClean="0">
                <a:solidFill>
                  <a:srgbClr val="1F3969"/>
                </a:solidFill>
                <a:latin typeface="Arial"/>
                <a:cs typeface="Arial"/>
              </a:rPr>
              <a:t>Ma</a:t>
            </a:r>
            <a:r>
              <a:rPr sz="4000" b="1" spc="-40" dirty="0" smtClean="0">
                <a:solidFill>
                  <a:srgbClr val="1F3969"/>
                </a:solidFill>
                <a:latin typeface="Arial"/>
                <a:cs typeface="Arial"/>
              </a:rPr>
              <a:t>p</a:t>
            </a:r>
            <a:r>
              <a:rPr sz="4000" b="1" spc="-25" dirty="0" smtClean="0">
                <a:solidFill>
                  <a:srgbClr val="1F3969"/>
                </a:solidFill>
                <a:latin typeface="Arial"/>
                <a:cs typeface="Arial"/>
              </a:rPr>
              <a:t>ping</a:t>
            </a:r>
            <a:r>
              <a:rPr sz="4000" b="1" spc="-5" dirty="0" smtClean="0">
                <a:solidFill>
                  <a:srgbClr val="1F3969"/>
                </a:solidFill>
                <a:latin typeface="Arial"/>
                <a:cs typeface="Arial"/>
              </a:rPr>
              <a:t> </a:t>
            </a:r>
            <a:r>
              <a:rPr sz="4000" b="1" spc="-25" dirty="0" smtClean="0">
                <a:solidFill>
                  <a:srgbClr val="1F3969"/>
                </a:solidFill>
                <a:latin typeface="Arial"/>
                <a:cs typeface="Arial"/>
              </a:rPr>
              <a:t>Doc</a:t>
            </a:r>
            <a:r>
              <a:rPr sz="4000" b="1" spc="-40" dirty="0" smtClean="0">
                <a:solidFill>
                  <a:srgbClr val="1F3969"/>
                </a:solidFill>
                <a:latin typeface="Arial"/>
                <a:cs typeface="Arial"/>
              </a:rPr>
              <a:t>u</a:t>
            </a:r>
            <a:r>
              <a:rPr sz="4000" b="1" spc="-25" dirty="0" smtClean="0">
                <a:solidFill>
                  <a:srgbClr val="1F3969"/>
                </a:solidFill>
                <a:latin typeface="Arial"/>
                <a:cs typeface="Arial"/>
              </a:rPr>
              <a:t>mentation</a:t>
            </a:r>
            <a:endParaRPr sz="4000">
              <a:latin typeface="Arial"/>
              <a:cs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of Training Resources</a:t>
            </a:r>
            <a:endParaRPr lang="en-US" dirty="0"/>
          </a:p>
        </p:txBody>
      </p:sp>
      <p:sp>
        <p:nvSpPr>
          <p:cNvPr id="3" name="Text Placeholder 2"/>
          <p:cNvSpPr>
            <a:spLocks noGrp="1"/>
          </p:cNvSpPr>
          <p:nvPr>
            <p:ph type="body" idx="1"/>
          </p:nvPr>
        </p:nvSpPr>
        <p:spPr/>
        <p:txBody>
          <a:bodyPr/>
          <a:lstStyle/>
          <a:p>
            <a:r>
              <a:rPr lang="en-US" dirty="0" smtClean="0">
                <a:hlinkClick r:id="rId3"/>
              </a:rPr>
              <a:t>SFS Secure</a:t>
            </a:r>
            <a:endParaRPr lang="en-US" dirty="0" smtClean="0"/>
          </a:p>
          <a:p>
            <a:pPr lvl="1"/>
            <a:r>
              <a:rPr lang="en-US" dirty="0">
                <a:hlinkClick r:id="rId4"/>
              </a:rPr>
              <a:t>Access to SFS (Security and Roles)</a:t>
            </a:r>
            <a:endParaRPr lang="en-US" dirty="0"/>
          </a:p>
          <a:p>
            <a:pPr lvl="1"/>
            <a:r>
              <a:rPr lang="en-US" dirty="0" smtClean="0">
                <a:hlinkClick r:id="rId5"/>
              </a:rPr>
              <a:t>Internal Control Officer Information Center</a:t>
            </a:r>
            <a:endParaRPr lang="en-US" dirty="0" smtClean="0"/>
          </a:p>
          <a:p>
            <a:pPr lvl="1"/>
            <a:r>
              <a:rPr lang="en-US" dirty="0" smtClean="0">
                <a:hlinkClick r:id="rId6"/>
              </a:rPr>
              <a:t>Job Aids </a:t>
            </a:r>
            <a:endParaRPr lang="en-US" dirty="0" smtClean="0"/>
          </a:p>
          <a:p>
            <a:pPr lvl="2"/>
            <a:r>
              <a:rPr lang="en-US" dirty="0" smtClean="0">
                <a:hlinkClick r:id="rId7"/>
              </a:rPr>
              <a:t>Administrator Queries</a:t>
            </a:r>
            <a:endParaRPr lang="en-US" dirty="0" smtClean="0"/>
          </a:p>
          <a:p>
            <a:pPr lvl="1"/>
            <a:r>
              <a:rPr lang="en-US" dirty="0" smtClean="0">
                <a:hlinkClick r:id="rId8"/>
              </a:rPr>
              <a:t>SFS Query User Guide</a:t>
            </a:r>
            <a:endParaRPr lang="en-US" dirty="0" smtClean="0"/>
          </a:p>
          <a:p>
            <a:pPr lvl="2"/>
            <a:r>
              <a:rPr lang="en-US" dirty="0" smtClean="0">
                <a:hlinkClick r:id="rId9"/>
              </a:rPr>
              <a:t>Administrator Query Guides</a:t>
            </a:r>
            <a:endParaRPr lang="en-US" dirty="0" smtClean="0"/>
          </a:p>
          <a:p>
            <a:pPr lvl="3"/>
            <a:r>
              <a:rPr lang="en-US" dirty="0" smtClean="0">
                <a:hlinkClick r:id="rId10"/>
              </a:rPr>
              <a:t>NY_SEC_SOD_CONCERNS</a:t>
            </a:r>
            <a:endParaRPr lang="en-US" dirty="0" smtClean="0"/>
          </a:p>
          <a:p>
            <a:pPr lvl="3"/>
            <a:r>
              <a:rPr lang="en-US" dirty="0" smtClean="0">
                <a:hlinkClick r:id="rId10"/>
              </a:rPr>
              <a:t>NY_SEC_ADMIN_ACTIVITY</a:t>
            </a:r>
            <a:endParaRPr lang="en-US" dirty="0" smtClean="0"/>
          </a:p>
          <a:p>
            <a:pPr lvl="3"/>
            <a:r>
              <a:rPr lang="en-US" dirty="0" smtClean="0">
                <a:hlinkClick r:id="rId11"/>
              </a:rPr>
              <a:t>NY_SUPERVISOR_DIRECT_REPORTS</a:t>
            </a:r>
            <a:endParaRPr lang="en-US" dirty="0" smtClean="0"/>
          </a:p>
          <a:p>
            <a:pPr marL="457200" lvl="1" indent="0">
              <a:buNone/>
            </a:pPr>
            <a:endParaRPr lang="en-US" dirty="0"/>
          </a:p>
        </p:txBody>
      </p:sp>
      <p:sp>
        <p:nvSpPr>
          <p:cNvPr id="4" name="Rectangle 3"/>
          <p:cNvSpPr/>
          <p:nvPr/>
        </p:nvSpPr>
        <p:spPr>
          <a:xfrm>
            <a:off x="2590800" y="6324600"/>
            <a:ext cx="4572000" cy="338554"/>
          </a:xfrm>
          <a:prstGeom prst="rect">
            <a:avLst/>
          </a:prstGeom>
        </p:spPr>
        <p:txBody>
          <a:bodyPr>
            <a:spAutoFit/>
          </a:bodyPr>
          <a:lstStyle/>
          <a:p>
            <a:pPr marL="12700" marR="12700" indent="66675" algn="ctr">
              <a:lnSpc>
                <a:spcPct val="100000"/>
              </a:lnSpc>
            </a:pPr>
            <a:r>
              <a:rPr lang="en-US" sz="800" b="1" dirty="0">
                <a:solidFill>
                  <a:srgbClr val="6893C9"/>
                </a:solidFill>
                <a:latin typeface="Arial"/>
                <a:cs typeface="Arial"/>
              </a:rPr>
              <a:t>For</a:t>
            </a:r>
            <a:r>
              <a:rPr lang="en-US" sz="800" b="1" spc="-10" dirty="0">
                <a:solidFill>
                  <a:srgbClr val="6893C9"/>
                </a:solidFill>
                <a:latin typeface="Arial"/>
                <a:cs typeface="Arial"/>
              </a:rPr>
              <a:t> </a:t>
            </a:r>
            <a:r>
              <a:rPr lang="en-US" sz="800" b="1" dirty="0">
                <a:solidFill>
                  <a:srgbClr val="6893C9"/>
                </a:solidFill>
                <a:latin typeface="Arial"/>
                <a:cs typeface="Arial"/>
              </a:rPr>
              <a:t>use</a:t>
            </a:r>
            <a:r>
              <a:rPr lang="en-US" sz="800" b="1" spc="-5" dirty="0">
                <a:solidFill>
                  <a:srgbClr val="6893C9"/>
                </a:solidFill>
                <a:latin typeface="Arial"/>
                <a:cs typeface="Arial"/>
              </a:rPr>
              <a:t> </a:t>
            </a:r>
            <a:r>
              <a:rPr lang="en-US" sz="800" b="1" spc="5" dirty="0">
                <a:solidFill>
                  <a:srgbClr val="6893C9"/>
                </a:solidFill>
                <a:latin typeface="Arial"/>
                <a:cs typeface="Arial"/>
              </a:rPr>
              <a:t>w</a:t>
            </a:r>
            <a:r>
              <a:rPr lang="en-US" sz="800" b="1" dirty="0">
                <a:solidFill>
                  <a:srgbClr val="6893C9"/>
                </a:solidFill>
                <a:latin typeface="Arial"/>
                <a:cs typeface="Arial"/>
              </a:rPr>
              <a:t>i</a:t>
            </a:r>
            <a:r>
              <a:rPr lang="en-US" sz="800" b="1" spc="-5" dirty="0">
                <a:solidFill>
                  <a:srgbClr val="6893C9"/>
                </a:solidFill>
                <a:latin typeface="Arial"/>
                <a:cs typeface="Arial"/>
              </a:rPr>
              <a:t>t</a:t>
            </a:r>
            <a:r>
              <a:rPr lang="en-US" sz="800" b="1" dirty="0">
                <a:solidFill>
                  <a:srgbClr val="6893C9"/>
                </a:solidFill>
                <a:latin typeface="Arial"/>
                <a:cs typeface="Arial"/>
              </a:rPr>
              <a:t>h</a:t>
            </a:r>
            <a:r>
              <a:rPr lang="en-US" sz="800" b="1" spc="-20" dirty="0">
                <a:solidFill>
                  <a:srgbClr val="6893C9"/>
                </a:solidFill>
                <a:latin typeface="Arial"/>
                <a:cs typeface="Arial"/>
              </a:rPr>
              <a:t> </a:t>
            </a:r>
            <a:r>
              <a:rPr lang="en-US" sz="800" b="1" spc="-5" dirty="0">
                <a:solidFill>
                  <a:srgbClr val="6893C9"/>
                </a:solidFill>
                <a:latin typeface="Arial"/>
                <a:cs typeface="Arial"/>
              </a:rPr>
              <a:t>Ne</a:t>
            </a:r>
            <a:r>
              <a:rPr lang="en-US" sz="800" b="1" dirty="0">
                <a:solidFill>
                  <a:srgbClr val="6893C9"/>
                </a:solidFill>
                <a:latin typeface="Arial"/>
                <a:cs typeface="Arial"/>
              </a:rPr>
              <a:t>w</a:t>
            </a:r>
            <a:r>
              <a:rPr lang="en-US" sz="800" b="1" spc="10" dirty="0">
                <a:solidFill>
                  <a:srgbClr val="6893C9"/>
                </a:solidFill>
                <a:latin typeface="Arial"/>
                <a:cs typeface="Arial"/>
              </a:rPr>
              <a:t> </a:t>
            </a:r>
            <a:r>
              <a:rPr lang="en-US" sz="800" b="1" spc="-10" dirty="0">
                <a:solidFill>
                  <a:srgbClr val="6893C9"/>
                </a:solidFill>
                <a:latin typeface="Arial"/>
                <a:cs typeface="Arial"/>
              </a:rPr>
              <a:t>Y</a:t>
            </a:r>
            <a:r>
              <a:rPr lang="en-US" sz="800" b="1" dirty="0">
                <a:solidFill>
                  <a:srgbClr val="6893C9"/>
                </a:solidFill>
                <a:latin typeface="Arial"/>
                <a:cs typeface="Arial"/>
              </a:rPr>
              <a:t>ork S</a:t>
            </a:r>
            <a:r>
              <a:rPr lang="en-US" sz="800" b="1" spc="-5" dirty="0">
                <a:solidFill>
                  <a:srgbClr val="6893C9"/>
                </a:solidFill>
                <a:latin typeface="Arial"/>
                <a:cs typeface="Arial"/>
              </a:rPr>
              <a:t>tat</a:t>
            </a:r>
            <a:r>
              <a:rPr lang="en-US" sz="800" b="1" dirty="0">
                <a:solidFill>
                  <a:srgbClr val="6893C9"/>
                </a:solidFill>
                <a:latin typeface="Arial"/>
                <a:cs typeface="Arial"/>
              </a:rPr>
              <a:t>e</a:t>
            </a:r>
            <a:r>
              <a:rPr lang="en-US" sz="800" b="1" spc="10" dirty="0">
                <a:solidFill>
                  <a:srgbClr val="6893C9"/>
                </a:solidFill>
                <a:latin typeface="Arial"/>
                <a:cs typeface="Arial"/>
              </a:rPr>
              <a:t> </a:t>
            </a:r>
            <a:r>
              <a:rPr lang="en-US" sz="800" b="1" spc="-5" dirty="0">
                <a:solidFill>
                  <a:srgbClr val="6893C9"/>
                </a:solidFill>
                <a:latin typeface="Arial"/>
                <a:cs typeface="Arial"/>
              </a:rPr>
              <a:t>a</a:t>
            </a:r>
            <a:r>
              <a:rPr lang="en-US" sz="800" b="1" dirty="0">
                <a:solidFill>
                  <a:srgbClr val="6893C9"/>
                </a:solidFill>
                <a:latin typeface="Arial"/>
                <a:cs typeface="Arial"/>
              </a:rPr>
              <a:t>gen</a:t>
            </a:r>
            <a:r>
              <a:rPr lang="en-US" sz="800" b="1" spc="-5" dirty="0">
                <a:solidFill>
                  <a:srgbClr val="6893C9"/>
                </a:solidFill>
                <a:latin typeface="Arial"/>
                <a:cs typeface="Arial"/>
              </a:rPr>
              <a:t>c</a:t>
            </a:r>
            <a:r>
              <a:rPr lang="en-US" sz="800" b="1" dirty="0">
                <a:solidFill>
                  <a:srgbClr val="6893C9"/>
                </a:solidFill>
                <a:latin typeface="Arial"/>
                <a:cs typeface="Arial"/>
              </a:rPr>
              <a:t>y</a:t>
            </a:r>
            <a:r>
              <a:rPr lang="en-US" sz="800" b="1" spc="10" dirty="0">
                <a:solidFill>
                  <a:srgbClr val="6893C9"/>
                </a:solidFill>
                <a:latin typeface="Arial"/>
                <a:cs typeface="Arial"/>
              </a:rPr>
              <a:t> </a:t>
            </a:r>
            <a:r>
              <a:rPr lang="en-US" sz="800" b="1" spc="-5" dirty="0">
                <a:solidFill>
                  <a:srgbClr val="6893C9"/>
                </a:solidFill>
                <a:latin typeface="Arial"/>
                <a:cs typeface="Arial"/>
              </a:rPr>
              <a:t>staf</a:t>
            </a:r>
            <a:r>
              <a:rPr lang="en-US" sz="800" b="1" dirty="0">
                <a:solidFill>
                  <a:srgbClr val="6893C9"/>
                </a:solidFill>
                <a:latin typeface="Arial"/>
                <a:cs typeface="Arial"/>
              </a:rPr>
              <a:t>f </a:t>
            </a:r>
            <a:endParaRPr lang="en-US" sz="800" b="1" dirty="0" smtClean="0">
              <a:solidFill>
                <a:srgbClr val="6893C9"/>
              </a:solidFill>
              <a:latin typeface="Arial"/>
              <a:cs typeface="Arial"/>
            </a:endParaRPr>
          </a:p>
          <a:p>
            <a:pPr marL="12700" marR="12700" indent="66675" algn="ctr">
              <a:lnSpc>
                <a:spcPct val="100000"/>
              </a:lnSpc>
            </a:pPr>
            <a:r>
              <a:rPr lang="en-US" sz="800" b="1" spc="-5" dirty="0" smtClean="0">
                <a:solidFill>
                  <a:srgbClr val="6893C9"/>
                </a:solidFill>
                <a:latin typeface="Arial"/>
                <a:cs typeface="Arial"/>
              </a:rPr>
              <a:t>a</a:t>
            </a:r>
            <a:r>
              <a:rPr lang="en-US" sz="800" b="1" dirty="0" smtClean="0">
                <a:solidFill>
                  <a:srgbClr val="6893C9"/>
                </a:solidFill>
                <a:latin typeface="Arial"/>
                <a:cs typeface="Arial"/>
              </a:rPr>
              <a:t>nd</a:t>
            </a:r>
            <a:r>
              <a:rPr lang="en-US" sz="800" b="1" spc="-5" dirty="0" smtClean="0">
                <a:solidFill>
                  <a:srgbClr val="6893C9"/>
                </a:solidFill>
                <a:latin typeface="Arial"/>
                <a:cs typeface="Arial"/>
              </a:rPr>
              <a:t> </a:t>
            </a:r>
            <a:r>
              <a:rPr lang="en-US" sz="800" b="1" dirty="0">
                <a:solidFill>
                  <a:srgbClr val="6893C9"/>
                </a:solidFill>
                <a:latin typeface="Arial"/>
                <a:cs typeface="Arial"/>
              </a:rPr>
              <a:t>SFS</a:t>
            </a:r>
            <a:r>
              <a:rPr lang="en-US" sz="800" b="1" spc="-5" dirty="0">
                <a:solidFill>
                  <a:srgbClr val="6893C9"/>
                </a:solidFill>
                <a:latin typeface="Arial"/>
                <a:cs typeface="Arial"/>
              </a:rPr>
              <a:t> </a:t>
            </a:r>
            <a:r>
              <a:rPr lang="en-US" sz="800" b="1" dirty="0">
                <a:solidFill>
                  <a:srgbClr val="6893C9"/>
                </a:solidFill>
                <a:latin typeface="Arial"/>
                <a:cs typeface="Arial"/>
              </a:rPr>
              <a:t>us</a:t>
            </a:r>
            <a:r>
              <a:rPr lang="en-US" sz="800" b="1" spc="-10" dirty="0">
                <a:solidFill>
                  <a:srgbClr val="6893C9"/>
                </a:solidFill>
                <a:latin typeface="Arial"/>
                <a:cs typeface="Arial"/>
              </a:rPr>
              <a:t>e</a:t>
            </a:r>
            <a:r>
              <a:rPr lang="en-US" sz="800" b="1" dirty="0">
                <a:solidFill>
                  <a:srgbClr val="6893C9"/>
                </a:solidFill>
                <a:latin typeface="Arial"/>
                <a:cs typeface="Arial"/>
              </a:rPr>
              <a:t>r</a:t>
            </a:r>
            <a:r>
              <a:rPr lang="en-US" sz="800" b="1" spc="-5" dirty="0">
                <a:solidFill>
                  <a:srgbClr val="6893C9"/>
                </a:solidFill>
                <a:latin typeface="Arial"/>
                <a:cs typeface="Arial"/>
              </a:rPr>
              <a:t>s</a:t>
            </a:r>
            <a:r>
              <a:rPr lang="en-US" sz="800" b="1" dirty="0">
                <a:solidFill>
                  <a:srgbClr val="6893C9"/>
                </a:solidFill>
                <a:latin typeface="Arial"/>
                <a:cs typeface="Arial"/>
              </a:rPr>
              <a:t>.</a:t>
            </a:r>
            <a:r>
              <a:rPr lang="en-US" sz="800" b="1" spc="20" dirty="0">
                <a:solidFill>
                  <a:srgbClr val="6893C9"/>
                </a:solidFill>
                <a:latin typeface="Arial"/>
                <a:cs typeface="Arial"/>
              </a:rPr>
              <a:t> </a:t>
            </a:r>
            <a:r>
              <a:rPr lang="en-US" sz="800" b="1" spc="-5" dirty="0">
                <a:solidFill>
                  <a:srgbClr val="6893C9"/>
                </a:solidFill>
                <a:latin typeface="Arial"/>
                <a:cs typeface="Arial"/>
              </a:rPr>
              <a:t>C</a:t>
            </a:r>
            <a:r>
              <a:rPr lang="en-US" sz="800" b="1" dirty="0">
                <a:solidFill>
                  <a:srgbClr val="6893C9"/>
                </a:solidFill>
                <a:latin typeface="Arial"/>
                <a:cs typeface="Arial"/>
              </a:rPr>
              <a:t>ont</a:t>
            </a:r>
            <a:r>
              <a:rPr lang="en-US" sz="800" b="1" spc="-10" dirty="0">
                <a:solidFill>
                  <a:srgbClr val="6893C9"/>
                </a:solidFill>
                <a:latin typeface="Arial"/>
                <a:cs typeface="Arial"/>
              </a:rPr>
              <a:t>e</a:t>
            </a:r>
            <a:r>
              <a:rPr lang="en-US" sz="800" b="1" dirty="0">
                <a:solidFill>
                  <a:srgbClr val="6893C9"/>
                </a:solidFill>
                <a:latin typeface="Arial"/>
                <a:cs typeface="Arial"/>
              </a:rPr>
              <a:t>n</a:t>
            </a:r>
            <a:r>
              <a:rPr lang="en-US" sz="800" b="1" spc="-5" dirty="0">
                <a:solidFill>
                  <a:srgbClr val="6893C9"/>
                </a:solidFill>
                <a:latin typeface="Arial"/>
                <a:cs typeface="Arial"/>
              </a:rPr>
              <a:t>t</a:t>
            </a:r>
            <a:r>
              <a:rPr lang="en-US" sz="800" b="1" dirty="0">
                <a:solidFill>
                  <a:srgbClr val="6893C9"/>
                </a:solidFill>
                <a:latin typeface="Arial"/>
                <a:cs typeface="Arial"/>
              </a:rPr>
              <a:t>s</a:t>
            </a:r>
            <a:r>
              <a:rPr lang="en-US" sz="800" b="1" spc="-10" dirty="0">
                <a:solidFill>
                  <a:srgbClr val="6893C9"/>
                </a:solidFill>
                <a:latin typeface="Arial"/>
                <a:cs typeface="Arial"/>
              </a:rPr>
              <a:t> </a:t>
            </a:r>
            <a:r>
              <a:rPr lang="en-US" sz="800" b="1" spc="-5" dirty="0">
                <a:solidFill>
                  <a:srgbClr val="6893C9"/>
                </a:solidFill>
                <a:latin typeface="Arial"/>
                <a:cs typeface="Arial"/>
              </a:rPr>
              <a:t>s</a:t>
            </a:r>
            <a:r>
              <a:rPr lang="en-US" sz="800" b="1" dirty="0">
                <a:solidFill>
                  <a:srgbClr val="6893C9"/>
                </a:solidFill>
                <a:latin typeface="Arial"/>
                <a:cs typeface="Arial"/>
              </a:rPr>
              <a:t>ub</a:t>
            </a:r>
            <a:r>
              <a:rPr lang="en-US" sz="800" b="1" spc="-10" dirty="0">
                <a:solidFill>
                  <a:srgbClr val="6893C9"/>
                </a:solidFill>
                <a:latin typeface="Arial"/>
                <a:cs typeface="Arial"/>
              </a:rPr>
              <a:t>j</a:t>
            </a:r>
            <a:r>
              <a:rPr lang="en-US" sz="800" b="1" spc="-5" dirty="0">
                <a:solidFill>
                  <a:srgbClr val="6893C9"/>
                </a:solidFill>
                <a:latin typeface="Arial"/>
                <a:cs typeface="Arial"/>
              </a:rPr>
              <a:t>ec</a:t>
            </a:r>
            <a:r>
              <a:rPr lang="en-US" sz="800" b="1" dirty="0">
                <a:solidFill>
                  <a:srgbClr val="6893C9"/>
                </a:solidFill>
                <a:latin typeface="Arial"/>
                <a:cs typeface="Arial"/>
              </a:rPr>
              <a:t>t</a:t>
            </a:r>
            <a:r>
              <a:rPr lang="en-US" sz="800" b="1" spc="20" dirty="0">
                <a:solidFill>
                  <a:srgbClr val="6893C9"/>
                </a:solidFill>
                <a:latin typeface="Arial"/>
                <a:cs typeface="Arial"/>
              </a:rPr>
              <a:t> </a:t>
            </a:r>
            <a:r>
              <a:rPr lang="en-US" sz="800" b="1" spc="-5" dirty="0">
                <a:solidFill>
                  <a:srgbClr val="6893C9"/>
                </a:solidFill>
                <a:latin typeface="Arial"/>
                <a:cs typeface="Arial"/>
              </a:rPr>
              <a:t>t</a:t>
            </a:r>
            <a:r>
              <a:rPr lang="en-US" sz="800" b="1" dirty="0">
                <a:solidFill>
                  <a:srgbClr val="6893C9"/>
                </a:solidFill>
                <a:latin typeface="Arial"/>
                <a:cs typeface="Arial"/>
              </a:rPr>
              <a:t>o</a:t>
            </a:r>
            <a:r>
              <a:rPr lang="en-US" sz="800" b="1" spc="-10" dirty="0">
                <a:solidFill>
                  <a:srgbClr val="6893C9"/>
                </a:solidFill>
                <a:latin typeface="Arial"/>
                <a:cs typeface="Arial"/>
              </a:rPr>
              <a:t> </a:t>
            </a:r>
            <a:r>
              <a:rPr lang="en-US" sz="800" b="1" spc="-5" dirty="0">
                <a:solidFill>
                  <a:srgbClr val="6893C9"/>
                </a:solidFill>
                <a:latin typeface="Arial"/>
                <a:cs typeface="Arial"/>
              </a:rPr>
              <a:t>c</a:t>
            </a:r>
            <a:r>
              <a:rPr lang="en-US" sz="800" b="1" dirty="0">
                <a:solidFill>
                  <a:srgbClr val="6893C9"/>
                </a:solidFill>
                <a:latin typeface="Arial"/>
                <a:cs typeface="Arial"/>
              </a:rPr>
              <a:t>hang</a:t>
            </a:r>
            <a:r>
              <a:rPr lang="en-US" sz="800" b="1" spc="-5" dirty="0">
                <a:solidFill>
                  <a:srgbClr val="6893C9"/>
                </a:solidFill>
                <a:latin typeface="Arial"/>
                <a:cs typeface="Arial"/>
              </a:rPr>
              <a:t>e</a:t>
            </a:r>
            <a:r>
              <a:rPr lang="en-US" sz="800" b="1" dirty="0">
                <a:solidFill>
                  <a:srgbClr val="6893C9"/>
                </a:solidFill>
                <a:latin typeface="Arial"/>
                <a:cs typeface="Arial"/>
              </a:rPr>
              <a:t>.</a:t>
            </a:r>
            <a:endParaRPr lang="en-US" sz="800" dirty="0">
              <a:latin typeface="Arial"/>
              <a:cs typeface="Arial"/>
            </a:endParaRPr>
          </a:p>
        </p:txBody>
      </p:sp>
      <p:sp>
        <p:nvSpPr>
          <p:cNvPr id="5" name="Rectangle 4"/>
          <p:cNvSpPr/>
          <p:nvPr/>
        </p:nvSpPr>
        <p:spPr>
          <a:xfrm>
            <a:off x="2135812" y="6309211"/>
            <a:ext cx="367408" cy="261610"/>
          </a:xfrm>
          <a:prstGeom prst="rect">
            <a:avLst/>
          </a:prstGeom>
        </p:spPr>
        <p:txBody>
          <a:bodyPr wrap="none">
            <a:spAutoFit/>
          </a:bodyPr>
          <a:lstStyle/>
          <a:p>
            <a:pPr marL="25400">
              <a:lnSpc>
                <a:spcPct val="100000"/>
              </a:lnSpc>
            </a:pPr>
            <a:r>
              <a:rPr lang="en-US" sz="1100" b="1" dirty="0" smtClean="0">
                <a:solidFill>
                  <a:srgbClr val="6893C9"/>
                </a:solidFill>
                <a:latin typeface="Arial"/>
                <a:cs typeface="Arial"/>
              </a:rPr>
              <a:t>27</a:t>
            </a:r>
            <a:endParaRPr lang="en-US" sz="1100" dirty="0">
              <a:latin typeface="Arial"/>
              <a:cs typeface="Arial"/>
            </a:endParaRPr>
          </a:p>
        </p:txBody>
      </p:sp>
    </p:spTree>
    <p:extLst>
      <p:ext uri="{BB962C8B-B14F-4D97-AF65-F5344CB8AC3E}">
        <p14:creationId xmlns:p14="http://schemas.microsoft.com/office/powerpoint/2010/main" val="3966438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37160"/>
            <a:ext cx="9144000" cy="274320"/>
          </a:xfrm>
          <a:custGeom>
            <a:avLst/>
            <a:gdLst/>
            <a:ahLst/>
            <a:cxnLst/>
            <a:rect l="l" t="t" r="r" b="b"/>
            <a:pathLst>
              <a:path w="9144000" h="274320">
                <a:moveTo>
                  <a:pt x="0" y="274320"/>
                </a:moveTo>
                <a:lnTo>
                  <a:pt x="9144000" y="274320"/>
                </a:lnTo>
                <a:lnTo>
                  <a:pt x="9144000" y="0"/>
                </a:lnTo>
                <a:lnTo>
                  <a:pt x="0" y="0"/>
                </a:lnTo>
                <a:lnTo>
                  <a:pt x="0" y="274320"/>
                </a:lnTo>
                <a:close/>
              </a:path>
            </a:pathLst>
          </a:custGeom>
          <a:solidFill>
            <a:srgbClr val="1F3160"/>
          </a:solidFill>
        </p:spPr>
        <p:txBody>
          <a:bodyPr wrap="square" lIns="0" tIns="0" rIns="0" bIns="0" rtlCol="0">
            <a:noAutofit/>
          </a:bodyPr>
          <a:lstStyle/>
          <a:p>
            <a:endParaRPr/>
          </a:p>
        </p:txBody>
      </p:sp>
      <p:sp>
        <p:nvSpPr>
          <p:cNvPr id="3" name="object 3"/>
          <p:cNvSpPr/>
          <p:nvPr/>
        </p:nvSpPr>
        <p:spPr>
          <a:xfrm>
            <a:off x="0" y="0"/>
            <a:ext cx="9144000" cy="137159"/>
          </a:xfrm>
          <a:custGeom>
            <a:avLst/>
            <a:gdLst/>
            <a:ahLst/>
            <a:cxnLst/>
            <a:rect l="l" t="t" r="r" b="b"/>
            <a:pathLst>
              <a:path w="9144000" h="137159">
                <a:moveTo>
                  <a:pt x="0" y="137159"/>
                </a:moveTo>
                <a:lnTo>
                  <a:pt x="9144000" y="137159"/>
                </a:lnTo>
                <a:lnTo>
                  <a:pt x="9144000" y="0"/>
                </a:lnTo>
                <a:lnTo>
                  <a:pt x="0" y="0"/>
                </a:lnTo>
                <a:lnTo>
                  <a:pt x="0" y="137159"/>
                </a:lnTo>
                <a:close/>
              </a:path>
            </a:pathLst>
          </a:custGeom>
          <a:solidFill>
            <a:srgbClr val="F3A831"/>
          </a:solidFill>
        </p:spPr>
        <p:txBody>
          <a:bodyPr wrap="square" lIns="0" tIns="0" rIns="0" bIns="0" rtlCol="0">
            <a:noAutofit/>
          </a:bodyPr>
          <a:lstStyle/>
          <a:p>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657859" y="1144981"/>
            <a:ext cx="7287895" cy="2007870"/>
          </a:xfrm>
          <a:prstGeom prst="rect">
            <a:avLst/>
          </a:prstGeom>
        </p:spPr>
        <p:txBody>
          <a:bodyPr vert="horz" wrap="square" lIns="0" tIns="0" rIns="0" bIns="0" rtlCol="0">
            <a:noAutofit/>
          </a:bodyPr>
          <a:lstStyle/>
          <a:p>
            <a:pPr marL="12700" marR="12700">
              <a:lnSpc>
                <a:spcPct val="125099"/>
              </a:lnSpc>
            </a:pPr>
            <a:r>
              <a:rPr sz="2000" dirty="0" smtClean="0">
                <a:latin typeface="Arial"/>
                <a:cs typeface="Arial"/>
              </a:rPr>
              <a:t>Contains</a:t>
            </a:r>
            <a:r>
              <a:rPr sz="2000" spc="-20" dirty="0" smtClean="0">
                <a:latin typeface="Arial"/>
                <a:cs typeface="Arial"/>
              </a:rPr>
              <a:t> </a:t>
            </a:r>
            <a:r>
              <a:rPr sz="2000" spc="0" dirty="0" smtClean="0">
                <a:latin typeface="Arial"/>
                <a:cs typeface="Arial"/>
              </a:rPr>
              <a:t>information</a:t>
            </a:r>
            <a:r>
              <a:rPr sz="2000" spc="-30" dirty="0" smtClean="0">
                <a:latin typeface="Arial"/>
                <a:cs typeface="Arial"/>
              </a:rPr>
              <a:t> </a:t>
            </a:r>
            <a:r>
              <a:rPr sz="2000" spc="0" dirty="0" smtClean="0">
                <a:latin typeface="Arial"/>
                <a:cs typeface="Arial"/>
              </a:rPr>
              <a:t>for</a:t>
            </a:r>
            <a:r>
              <a:rPr sz="2000" spc="-15" dirty="0" smtClean="0">
                <a:latin typeface="Arial"/>
                <a:cs typeface="Arial"/>
              </a:rPr>
              <a:t> </a:t>
            </a:r>
            <a:r>
              <a:rPr sz="2000" spc="0" dirty="0" smtClean="0">
                <a:latin typeface="Arial"/>
                <a:cs typeface="Arial"/>
              </a:rPr>
              <a:t>the</a:t>
            </a:r>
            <a:r>
              <a:rPr sz="2000" spc="-20" dirty="0" smtClean="0">
                <a:latin typeface="Arial"/>
                <a:cs typeface="Arial"/>
              </a:rPr>
              <a:t> </a:t>
            </a:r>
            <a:r>
              <a:rPr sz="2000" spc="0" dirty="0" smtClean="0">
                <a:latin typeface="Arial"/>
                <a:cs typeface="Arial"/>
              </a:rPr>
              <a:t>c</a:t>
            </a:r>
            <a:r>
              <a:rPr sz="2000" spc="5" dirty="0" smtClean="0">
                <a:latin typeface="Arial"/>
                <a:cs typeface="Arial"/>
              </a:rPr>
              <a:t>o</a:t>
            </a:r>
            <a:r>
              <a:rPr sz="2000" spc="0" dirty="0" smtClean="0">
                <a:latin typeface="Arial"/>
                <a:cs typeface="Arial"/>
              </a:rPr>
              <a:t>ming</a:t>
            </a:r>
            <a:r>
              <a:rPr sz="2000" spc="-25" dirty="0" smtClean="0">
                <a:latin typeface="Arial"/>
                <a:cs typeface="Arial"/>
              </a:rPr>
              <a:t> </a:t>
            </a:r>
            <a:r>
              <a:rPr sz="2000" spc="5" dirty="0" smtClean="0">
                <a:latin typeface="Arial"/>
                <a:cs typeface="Arial"/>
              </a:rPr>
              <a:t>w</a:t>
            </a:r>
            <a:r>
              <a:rPr sz="2000" spc="0" dirty="0" smtClean="0">
                <a:latin typeface="Arial"/>
                <a:cs typeface="Arial"/>
              </a:rPr>
              <a:t>e</a:t>
            </a:r>
            <a:r>
              <a:rPr sz="2000" spc="5" dirty="0" smtClean="0">
                <a:latin typeface="Arial"/>
                <a:cs typeface="Arial"/>
              </a:rPr>
              <a:t>ek</a:t>
            </a:r>
            <a:r>
              <a:rPr sz="2000" spc="0" dirty="0" smtClean="0">
                <a:latin typeface="Arial"/>
                <a:cs typeface="Arial"/>
              </a:rPr>
              <a:t>,</a:t>
            </a:r>
            <a:r>
              <a:rPr sz="2000" spc="-35"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a</a:t>
            </a:r>
            <a:r>
              <a:rPr sz="2000" spc="-5" dirty="0" smtClean="0">
                <a:latin typeface="Arial"/>
                <a:cs typeface="Arial"/>
              </a:rPr>
              <a:t> </a:t>
            </a:r>
            <a:r>
              <a:rPr sz="2000" spc="0" dirty="0" smtClean="0">
                <a:latin typeface="Arial"/>
                <a:cs typeface="Arial"/>
              </a:rPr>
              <a:t>run</a:t>
            </a:r>
            <a:r>
              <a:rPr sz="2000" spc="-30" dirty="0" smtClean="0">
                <a:latin typeface="Arial"/>
                <a:cs typeface="Arial"/>
              </a:rPr>
              <a:t> </a:t>
            </a:r>
            <a:r>
              <a:rPr sz="2000" spc="0" dirty="0" smtClean="0">
                <a:latin typeface="Arial"/>
                <a:cs typeface="Arial"/>
              </a:rPr>
              <a:t>do</a:t>
            </a:r>
            <a:r>
              <a:rPr sz="2000" spc="5" dirty="0" smtClean="0">
                <a:latin typeface="Arial"/>
                <a:cs typeface="Arial"/>
              </a:rPr>
              <a:t>w</a:t>
            </a:r>
            <a:r>
              <a:rPr sz="2000" spc="0" dirty="0" smtClean="0">
                <a:latin typeface="Arial"/>
                <a:cs typeface="Arial"/>
              </a:rPr>
              <a:t>n</a:t>
            </a:r>
            <a:r>
              <a:rPr sz="2000" spc="-15" dirty="0" smtClean="0">
                <a:latin typeface="Arial"/>
                <a:cs typeface="Arial"/>
              </a:rPr>
              <a:t> </a:t>
            </a:r>
            <a:r>
              <a:rPr sz="2000" spc="0" dirty="0" smtClean="0">
                <a:latin typeface="Arial"/>
                <a:cs typeface="Arial"/>
              </a:rPr>
              <a:t>of</a:t>
            </a:r>
            <a:r>
              <a:rPr sz="2000" spc="-20" dirty="0" smtClean="0">
                <a:latin typeface="Arial"/>
                <a:cs typeface="Arial"/>
              </a:rPr>
              <a:t> </a:t>
            </a:r>
            <a:r>
              <a:rPr sz="2000" spc="0" dirty="0" smtClean="0">
                <a:latin typeface="Arial"/>
                <a:cs typeface="Arial"/>
              </a:rPr>
              <a:t>the most</a:t>
            </a:r>
            <a:r>
              <a:rPr sz="2000" spc="-35" dirty="0" smtClean="0">
                <a:latin typeface="Arial"/>
                <a:cs typeface="Arial"/>
              </a:rPr>
              <a:t> </a:t>
            </a:r>
            <a:r>
              <a:rPr sz="2000" spc="0" dirty="0" smtClean="0">
                <a:latin typeface="Arial"/>
                <a:cs typeface="Arial"/>
              </a:rPr>
              <a:t>rec</a:t>
            </a:r>
            <a:r>
              <a:rPr sz="2000" spc="5" dirty="0" smtClean="0">
                <a:latin typeface="Arial"/>
                <a:cs typeface="Arial"/>
              </a:rPr>
              <a:t>e</a:t>
            </a:r>
            <a:r>
              <a:rPr sz="2000" spc="0" dirty="0" smtClean="0">
                <a:latin typeface="Arial"/>
                <a:cs typeface="Arial"/>
              </a:rPr>
              <a:t>nt</a:t>
            </a:r>
            <a:r>
              <a:rPr sz="2000" spc="-35" dirty="0" smtClean="0">
                <a:latin typeface="Arial"/>
                <a:cs typeface="Arial"/>
              </a:rPr>
              <a:t> </a:t>
            </a:r>
            <a:r>
              <a:rPr sz="2000" spc="0" dirty="0" smtClean="0">
                <a:latin typeface="Arial"/>
                <a:cs typeface="Arial"/>
              </a:rPr>
              <a:t>ann</a:t>
            </a:r>
            <a:r>
              <a:rPr sz="2000" spc="5" dirty="0" smtClean="0">
                <a:latin typeface="Arial"/>
                <a:cs typeface="Arial"/>
              </a:rPr>
              <a:t>o</a:t>
            </a:r>
            <a:r>
              <a:rPr sz="2000" spc="0" dirty="0" smtClean="0">
                <a:latin typeface="Arial"/>
                <a:cs typeface="Arial"/>
              </a:rPr>
              <a:t>un</a:t>
            </a:r>
            <a:r>
              <a:rPr sz="2000" spc="5" dirty="0" smtClean="0">
                <a:latin typeface="Arial"/>
                <a:cs typeface="Arial"/>
              </a:rPr>
              <a:t>c</a:t>
            </a:r>
            <a:r>
              <a:rPr sz="2000" spc="0" dirty="0" smtClean="0">
                <a:latin typeface="Arial"/>
                <a:cs typeface="Arial"/>
              </a:rPr>
              <a:t>e</a:t>
            </a:r>
            <a:r>
              <a:rPr sz="2000" spc="-15" dirty="0" smtClean="0">
                <a:latin typeface="Arial"/>
                <a:cs typeface="Arial"/>
              </a:rPr>
              <a:t>m</a:t>
            </a:r>
            <a:r>
              <a:rPr sz="2000" spc="0" dirty="0" smtClean="0">
                <a:latin typeface="Arial"/>
                <a:cs typeface="Arial"/>
              </a:rPr>
              <a:t>ents</a:t>
            </a:r>
            <a:r>
              <a:rPr sz="2000" spc="-35" dirty="0" smtClean="0">
                <a:latin typeface="Arial"/>
                <a:cs typeface="Arial"/>
              </a:rPr>
              <a:t> </a:t>
            </a:r>
            <a:r>
              <a:rPr sz="2000" spc="0" dirty="0" smtClean="0">
                <a:latin typeface="Arial"/>
                <a:cs typeface="Arial"/>
              </a:rPr>
              <a:t>from</a:t>
            </a:r>
            <a:r>
              <a:rPr sz="2000" spc="-30" dirty="0" smtClean="0">
                <a:latin typeface="Arial"/>
                <a:cs typeface="Arial"/>
              </a:rPr>
              <a:t> </a:t>
            </a:r>
            <a:r>
              <a:rPr sz="2000" spc="0" dirty="0" smtClean="0">
                <a:latin typeface="Arial"/>
                <a:cs typeface="Arial"/>
              </a:rPr>
              <a:t>the</a:t>
            </a:r>
            <a:r>
              <a:rPr sz="2000" spc="-20" dirty="0" smtClean="0">
                <a:latin typeface="Arial"/>
                <a:cs typeface="Arial"/>
              </a:rPr>
              <a:t> </a:t>
            </a:r>
            <a:r>
              <a:rPr sz="2000" spc="0" dirty="0" smtClean="0">
                <a:latin typeface="Arial"/>
                <a:cs typeface="Arial"/>
              </a:rPr>
              <a:t>SFS mailbox,</a:t>
            </a:r>
            <a:r>
              <a:rPr sz="2000" spc="-10" dirty="0" smtClean="0">
                <a:latin typeface="Arial"/>
                <a:cs typeface="Arial"/>
              </a:rPr>
              <a:t> </a:t>
            </a:r>
            <a:r>
              <a:rPr sz="2000" spc="0" dirty="0" smtClean="0">
                <a:latin typeface="Arial"/>
                <a:cs typeface="Arial"/>
              </a:rPr>
              <a:t>along</a:t>
            </a:r>
            <a:r>
              <a:rPr sz="2000" spc="-15" dirty="0" smtClean="0">
                <a:latin typeface="Arial"/>
                <a:cs typeface="Arial"/>
              </a:rPr>
              <a:t> </a:t>
            </a:r>
            <a:r>
              <a:rPr sz="2000" spc="0" dirty="0" smtClean="0">
                <a:latin typeface="Arial"/>
                <a:cs typeface="Arial"/>
              </a:rPr>
              <a:t>with helpful</a:t>
            </a:r>
            <a:r>
              <a:rPr sz="2000" spc="-15" dirty="0" smtClean="0">
                <a:latin typeface="Arial"/>
                <a:cs typeface="Arial"/>
              </a:rPr>
              <a:t> </a:t>
            </a:r>
            <a:r>
              <a:rPr sz="2000" spc="0" dirty="0" smtClean="0">
                <a:latin typeface="Arial"/>
                <a:cs typeface="Arial"/>
              </a:rPr>
              <a:t>link</a:t>
            </a:r>
            <a:r>
              <a:rPr sz="2000" spc="10" dirty="0" smtClean="0">
                <a:latin typeface="Arial"/>
                <a:cs typeface="Arial"/>
              </a:rPr>
              <a:t>s</a:t>
            </a:r>
            <a:r>
              <a:rPr sz="2000" spc="0" dirty="0" smtClean="0">
                <a:latin typeface="Arial"/>
                <a:cs typeface="Arial"/>
              </a:rPr>
              <a:t>.</a:t>
            </a:r>
            <a:endParaRPr sz="2000">
              <a:latin typeface="Arial"/>
              <a:cs typeface="Arial"/>
            </a:endParaRPr>
          </a:p>
          <a:p>
            <a:pPr>
              <a:lnSpc>
                <a:spcPts val="700"/>
              </a:lnSpc>
              <a:spcBef>
                <a:spcPts val="17"/>
              </a:spcBef>
            </a:pPr>
            <a:endParaRPr sz="700"/>
          </a:p>
          <a:p>
            <a:pPr marL="756285" marR="477520" indent="-287020">
              <a:lnSpc>
                <a:spcPct val="125099"/>
              </a:lnSpc>
              <a:buClr>
                <a:srgbClr val="001F5F"/>
              </a:buClr>
              <a:buFont typeface="Arial"/>
              <a:buChar char="•"/>
              <a:tabLst>
                <a:tab pos="756285" algn="l"/>
              </a:tabLst>
            </a:pPr>
            <a:r>
              <a:rPr sz="2000" dirty="0" smtClean="0">
                <a:latin typeface="Arial"/>
                <a:cs typeface="Arial"/>
              </a:rPr>
              <a:t>Di</a:t>
            </a:r>
            <a:r>
              <a:rPr sz="2000" spc="5" dirty="0" smtClean="0">
                <a:latin typeface="Arial"/>
                <a:cs typeface="Arial"/>
              </a:rPr>
              <a:t>s</a:t>
            </a:r>
            <a:r>
              <a:rPr sz="2000" spc="0" dirty="0" smtClean="0">
                <a:latin typeface="Arial"/>
                <a:cs typeface="Arial"/>
              </a:rPr>
              <a:t>tribution</a:t>
            </a:r>
            <a:r>
              <a:rPr sz="2000" spc="-30" dirty="0" smtClean="0">
                <a:latin typeface="Arial"/>
                <a:cs typeface="Arial"/>
              </a:rPr>
              <a:t> </a:t>
            </a:r>
            <a:r>
              <a:rPr sz="2000" spc="0" dirty="0" smtClean="0">
                <a:latin typeface="Arial"/>
                <a:cs typeface="Arial"/>
              </a:rPr>
              <a:t>Date,</a:t>
            </a:r>
            <a:r>
              <a:rPr sz="2000" spc="-135" dirty="0" smtClean="0">
                <a:latin typeface="Arial"/>
                <a:cs typeface="Arial"/>
              </a:rPr>
              <a:t> </a:t>
            </a:r>
            <a:r>
              <a:rPr sz="2000" spc="0" dirty="0" smtClean="0">
                <a:latin typeface="Arial"/>
                <a:cs typeface="Arial"/>
              </a:rPr>
              <a:t>Audien</a:t>
            </a:r>
            <a:r>
              <a:rPr sz="2000" spc="5" dirty="0" smtClean="0">
                <a:latin typeface="Arial"/>
                <a:cs typeface="Arial"/>
              </a:rPr>
              <a:t>c</a:t>
            </a:r>
            <a:r>
              <a:rPr sz="2000" spc="0" dirty="0" smtClean="0">
                <a:latin typeface="Arial"/>
                <a:cs typeface="Arial"/>
              </a:rPr>
              <a:t>e,</a:t>
            </a:r>
            <a:r>
              <a:rPr sz="2000" spc="-35" dirty="0" smtClean="0">
                <a:latin typeface="Arial"/>
                <a:cs typeface="Arial"/>
              </a:rPr>
              <a:t> </a:t>
            </a:r>
            <a:r>
              <a:rPr sz="2000" spc="0" dirty="0" smtClean="0">
                <a:latin typeface="Arial"/>
                <a:cs typeface="Arial"/>
              </a:rPr>
              <a:t>and</a:t>
            </a:r>
            <a:r>
              <a:rPr sz="2000" spc="-15" dirty="0" smtClean="0">
                <a:latin typeface="Arial"/>
                <a:cs typeface="Arial"/>
              </a:rPr>
              <a:t> </a:t>
            </a:r>
            <a:r>
              <a:rPr sz="2000" spc="0" dirty="0" smtClean="0">
                <a:latin typeface="Arial"/>
                <a:cs typeface="Arial"/>
              </a:rPr>
              <a:t>s</a:t>
            </a:r>
            <a:r>
              <a:rPr sz="2000" spc="5" dirty="0" smtClean="0">
                <a:latin typeface="Arial"/>
                <a:cs typeface="Arial"/>
              </a:rPr>
              <a:t>u</a:t>
            </a:r>
            <a:r>
              <a:rPr sz="2000" spc="0" dirty="0" smtClean="0">
                <a:latin typeface="Arial"/>
                <a:cs typeface="Arial"/>
              </a:rPr>
              <a:t>mmary</a:t>
            </a:r>
            <a:r>
              <a:rPr sz="2000" spc="-45" dirty="0" smtClean="0">
                <a:latin typeface="Arial"/>
                <a:cs typeface="Arial"/>
              </a:rPr>
              <a:t> </a:t>
            </a:r>
            <a:r>
              <a:rPr sz="2000" spc="0" dirty="0" smtClean="0">
                <a:latin typeface="Arial"/>
                <a:cs typeface="Arial"/>
              </a:rPr>
              <a:t>of</a:t>
            </a:r>
            <a:r>
              <a:rPr sz="2000" spc="-10" dirty="0" smtClean="0">
                <a:latin typeface="Arial"/>
                <a:cs typeface="Arial"/>
              </a:rPr>
              <a:t> </a:t>
            </a:r>
            <a:r>
              <a:rPr sz="2000" spc="0" dirty="0" smtClean="0">
                <a:latin typeface="Arial"/>
                <a:cs typeface="Arial"/>
              </a:rPr>
              <a:t>previous c</a:t>
            </a:r>
            <a:r>
              <a:rPr sz="2000" spc="5" dirty="0" smtClean="0">
                <a:latin typeface="Arial"/>
                <a:cs typeface="Arial"/>
              </a:rPr>
              <a:t>o</a:t>
            </a:r>
            <a:r>
              <a:rPr sz="2000" spc="0" dirty="0" smtClean="0">
                <a:latin typeface="Arial"/>
                <a:cs typeface="Arial"/>
              </a:rPr>
              <a:t>mmunic</a:t>
            </a:r>
            <a:r>
              <a:rPr sz="2000" spc="5" dirty="0" smtClean="0">
                <a:latin typeface="Arial"/>
                <a:cs typeface="Arial"/>
              </a:rPr>
              <a:t>a</a:t>
            </a:r>
            <a:r>
              <a:rPr sz="2000" spc="0" dirty="0" smtClean="0">
                <a:latin typeface="Arial"/>
                <a:cs typeface="Arial"/>
              </a:rPr>
              <a:t>tions</a:t>
            </a:r>
            <a:r>
              <a:rPr sz="2000" spc="-50" dirty="0" smtClean="0">
                <a:latin typeface="Arial"/>
                <a:cs typeface="Arial"/>
              </a:rPr>
              <a:t> </a:t>
            </a:r>
            <a:r>
              <a:rPr sz="2000" spc="0" dirty="0" smtClean="0">
                <a:latin typeface="Arial"/>
                <a:cs typeface="Arial"/>
              </a:rPr>
              <a:t>provided</a:t>
            </a:r>
            <a:r>
              <a:rPr sz="2000" spc="-30" dirty="0" smtClean="0">
                <a:latin typeface="Arial"/>
                <a:cs typeface="Arial"/>
              </a:rPr>
              <a:t> </a:t>
            </a:r>
            <a:r>
              <a:rPr sz="2000" spc="0" dirty="0" smtClean="0">
                <a:latin typeface="Arial"/>
                <a:cs typeface="Arial"/>
              </a:rPr>
              <a:t>for</a:t>
            </a:r>
            <a:r>
              <a:rPr sz="2000" spc="-15" dirty="0" smtClean="0">
                <a:latin typeface="Arial"/>
                <a:cs typeface="Arial"/>
              </a:rPr>
              <a:t> </a:t>
            </a:r>
            <a:r>
              <a:rPr sz="2000" spc="0" dirty="0" smtClean="0">
                <a:latin typeface="Arial"/>
                <a:cs typeface="Arial"/>
              </a:rPr>
              <a:t>reference</a:t>
            </a:r>
            <a:endParaRPr sz="2000">
              <a:latin typeface="Arial"/>
              <a:cs typeface="Arial"/>
            </a:endParaRPr>
          </a:p>
        </p:txBody>
      </p:sp>
      <p:sp>
        <p:nvSpPr>
          <p:cNvPr id="6" name="object 6"/>
          <p:cNvSpPr txBox="1"/>
          <p:nvPr/>
        </p:nvSpPr>
        <p:spPr>
          <a:xfrm>
            <a:off x="674014" y="412750"/>
            <a:ext cx="7719695" cy="604520"/>
          </a:xfrm>
          <a:prstGeom prst="rect">
            <a:avLst/>
          </a:prstGeom>
        </p:spPr>
        <p:txBody>
          <a:bodyPr vert="horz" wrap="square" lIns="0" tIns="0" rIns="0" bIns="0" rtlCol="0">
            <a:noAutofit/>
          </a:bodyPr>
          <a:lstStyle/>
          <a:p>
            <a:pPr marL="12700">
              <a:lnSpc>
                <a:spcPts val="4760"/>
              </a:lnSpc>
            </a:pPr>
            <a:r>
              <a:rPr sz="4000" b="1" spc="-120" dirty="0" smtClean="0">
                <a:solidFill>
                  <a:srgbClr val="1F3969"/>
                </a:solidFill>
                <a:latin typeface="Arial"/>
                <a:cs typeface="Arial"/>
              </a:rPr>
              <a:t>W</a:t>
            </a:r>
            <a:r>
              <a:rPr sz="4000" b="1" spc="-20" dirty="0" smtClean="0">
                <a:solidFill>
                  <a:srgbClr val="1F3969"/>
                </a:solidFill>
                <a:latin typeface="Arial"/>
                <a:cs typeface="Arial"/>
              </a:rPr>
              <a:t>eekly</a:t>
            </a:r>
            <a:r>
              <a:rPr sz="4000" b="1" spc="25" dirty="0" smtClean="0">
                <a:solidFill>
                  <a:srgbClr val="1F3969"/>
                </a:solidFill>
                <a:latin typeface="Arial"/>
                <a:cs typeface="Arial"/>
              </a:rPr>
              <a:t> </a:t>
            </a:r>
            <a:r>
              <a:rPr sz="4000" b="1" spc="-35" dirty="0" smtClean="0">
                <a:solidFill>
                  <a:srgbClr val="1F3969"/>
                </a:solidFill>
                <a:latin typeface="Arial"/>
                <a:cs typeface="Arial"/>
              </a:rPr>
              <a:t>Comm</a:t>
            </a:r>
            <a:r>
              <a:rPr sz="4000" b="1" spc="-45" dirty="0" smtClean="0">
                <a:solidFill>
                  <a:srgbClr val="1F3969"/>
                </a:solidFill>
                <a:latin typeface="Arial"/>
                <a:cs typeface="Arial"/>
              </a:rPr>
              <a:t>u</a:t>
            </a:r>
            <a:r>
              <a:rPr sz="4000" b="1" spc="-20" dirty="0" smtClean="0">
                <a:solidFill>
                  <a:srgbClr val="1F3969"/>
                </a:solidFill>
                <a:latin typeface="Arial"/>
                <a:cs typeface="Arial"/>
              </a:rPr>
              <a:t>nications</a:t>
            </a:r>
            <a:r>
              <a:rPr sz="4000" b="1" spc="25" dirty="0" smtClean="0">
                <a:solidFill>
                  <a:srgbClr val="1F3969"/>
                </a:solidFill>
                <a:latin typeface="Arial"/>
                <a:cs typeface="Arial"/>
              </a:rPr>
              <a:t> </a:t>
            </a:r>
            <a:r>
              <a:rPr sz="4000" b="1" spc="-25" dirty="0" smtClean="0">
                <a:solidFill>
                  <a:srgbClr val="1F3969"/>
                </a:solidFill>
                <a:latin typeface="Arial"/>
                <a:cs typeface="Arial"/>
              </a:rPr>
              <a:t>Digest</a:t>
            </a:r>
            <a:endParaRPr sz="4000">
              <a:latin typeface="Arial"/>
              <a:cs typeface="Arial"/>
            </a:endParaRPr>
          </a:p>
        </p:txBody>
      </p:sp>
      <p:sp>
        <p:nvSpPr>
          <p:cNvPr id="7" name="object 7"/>
          <p:cNvSpPr/>
          <p:nvPr/>
        </p:nvSpPr>
        <p:spPr>
          <a:xfrm>
            <a:off x="623316" y="3214116"/>
            <a:ext cx="7897368" cy="2987039"/>
          </a:xfrm>
          <a:prstGeom prst="rect">
            <a:avLst/>
          </a:prstGeom>
          <a:blipFill>
            <a:blip r:embed="rId4" cstate="print"/>
            <a:stretch>
              <a:fillRect/>
            </a:stretch>
          </a:blipFill>
        </p:spPr>
        <p:txBody>
          <a:bodyPr wrap="square" lIns="0" tIns="0" rIns="0" bIns="0" rtlCol="0">
            <a:noAutofit/>
          </a:bodyPr>
          <a:lstStyle/>
          <a:p>
            <a:endParaRPr/>
          </a:p>
        </p:txBody>
      </p:sp>
      <p:sp>
        <p:nvSpPr>
          <p:cNvPr id="8" name="object 8"/>
          <p:cNvSpPr/>
          <p:nvPr/>
        </p:nvSpPr>
        <p:spPr>
          <a:xfrm>
            <a:off x="762000" y="3352800"/>
            <a:ext cx="7620000" cy="2709672"/>
          </a:xfrm>
          <a:prstGeom prst="rect">
            <a:avLst/>
          </a:prstGeom>
          <a:blipFill>
            <a:blip r:embed="rId5" cstate="print"/>
            <a:stretch>
              <a:fillRect/>
            </a:stretch>
          </a:blipFill>
        </p:spPr>
        <p:txBody>
          <a:bodyPr wrap="square" lIns="0" tIns="0" rIns="0" bIns="0" rtlCol="0">
            <a:noAutofit/>
          </a:bodyPr>
          <a:lstStyle/>
          <a:p>
            <a:endParaRPr/>
          </a:p>
        </p:txBody>
      </p:sp>
      <p:sp>
        <p:nvSpPr>
          <p:cNvPr id="9" name="object 9"/>
          <p:cNvSpPr/>
          <p:nvPr/>
        </p:nvSpPr>
        <p:spPr>
          <a:xfrm>
            <a:off x="757427" y="3348228"/>
            <a:ext cx="7629144" cy="2718816"/>
          </a:xfrm>
          <a:custGeom>
            <a:avLst/>
            <a:gdLst/>
            <a:ahLst/>
            <a:cxnLst/>
            <a:rect l="l" t="t" r="r" b="b"/>
            <a:pathLst>
              <a:path w="7629144" h="2718816">
                <a:moveTo>
                  <a:pt x="0" y="2718816"/>
                </a:moveTo>
                <a:lnTo>
                  <a:pt x="7629144" y="2718816"/>
                </a:lnTo>
                <a:lnTo>
                  <a:pt x="7629144" y="0"/>
                </a:lnTo>
                <a:lnTo>
                  <a:pt x="0" y="0"/>
                </a:lnTo>
                <a:lnTo>
                  <a:pt x="0" y="2718816"/>
                </a:lnTo>
                <a:close/>
              </a:path>
            </a:pathLst>
          </a:custGeom>
          <a:ln w="9144">
            <a:solidFill>
              <a:srgbClr val="000000"/>
            </a:solidFill>
          </a:ln>
        </p:spPr>
        <p:txBody>
          <a:bodyPr wrap="square" lIns="0" tIns="0" rIns="0" bIns="0" rtlCol="0">
            <a:noAutofit/>
          </a:bodyPr>
          <a:lstStyle/>
          <a:p>
            <a:endParaRPr/>
          </a:p>
        </p:txBody>
      </p:sp>
      <p:sp>
        <p:nvSpPr>
          <p:cNvPr id="10" name="object 10"/>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11" name="object 11"/>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28</a:t>
            </a:fld>
            <a:endParaRPr sz="11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37160"/>
            <a:ext cx="9144000" cy="274320"/>
          </a:xfrm>
          <a:custGeom>
            <a:avLst/>
            <a:gdLst/>
            <a:ahLst/>
            <a:cxnLst/>
            <a:rect l="l" t="t" r="r" b="b"/>
            <a:pathLst>
              <a:path w="9144000" h="274320">
                <a:moveTo>
                  <a:pt x="0" y="274320"/>
                </a:moveTo>
                <a:lnTo>
                  <a:pt x="9144000" y="274320"/>
                </a:lnTo>
                <a:lnTo>
                  <a:pt x="9144000" y="0"/>
                </a:lnTo>
                <a:lnTo>
                  <a:pt x="0" y="0"/>
                </a:lnTo>
                <a:lnTo>
                  <a:pt x="0" y="274320"/>
                </a:lnTo>
                <a:close/>
              </a:path>
            </a:pathLst>
          </a:custGeom>
          <a:solidFill>
            <a:srgbClr val="1F3160"/>
          </a:solidFill>
        </p:spPr>
        <p:txBody>
          <a:bodyPr wrap="square" lIns="0" tIns="0" rIns="0" bIns="0" rtlCol="0">
            <a:noAutofit/>
          </a:bodyPr>
          <a:lstStyle/>
          <a:p>
            <a:endParaRPr/>
          </a:p>
        </p:txBody>
      </p:sp>
      <p:sp>
        <p:nvSpPr>
          <p:cNvPr id="3" name="object 3"/>
          <p:cNvSpPr/>
          <p:nvPr/>
        </p:nvSpPr>
        <p:spPr>
          <a:xfrm>
            <a:off x="0" y="0"/>
            <a:ext cx="9144000" cy="137159"/>
          </a:xfrm>
          <a:custGeom>
            <a:avLst/>
            <a:gdLst/>
            <a:ahLst/>
            <a:cxnLst/>
            <a:rect l="l" t="t" r="r" b="b"/>
            <a:pathLst>
              <a:path w="9144000" h="137159">
                <a:moveTo>
                  <a:pt x="0" y="137159"/>
                </a:moveTo>
                <a:lnTo>
                  <a:pt x="9144000" y="137159"/>
                </a:lnTo>
                <a:lnTo>
                  <a:pt x="9144000" y="0"/>
                </a:lnTo>
                <a:lnTo>
                  <a:pt x="0" y="0"/>
                </a:lnTo>
                <a:lnTo>
                  <a:pt x="0" y="137159"/>
                </a:lnTo>
                <a:close/>
              </a:path>
            </a:pathLst>
          </a:custGeom>
          <a:solidFill>
            <a:srgbClr val="F3A831"/>
          </a:solidFill>
        </p:spPr>
        <p:txBody>
          <a:bodyPr wrap="square" lIns="0" tIns="0" rIns="0" bIns="0" rtlCol="0">
            <a:noAutofit/>
          </a:bodyPr>
          <a:lstStyle/>
          <a:p>
            <a:endParaRPr/>
          </a:p>
        </p:txBody>
      </p:sp>
      <p:sp>
        <p:nvSpPr>
          <p:cNvPr id="4" name="object 4"/>
          <p:cNvSpPr/>
          <p:nvPr/>
        </p:nvSpPr>
        <p:spPr>
          <a:xfrm>
            <a:off x="7901940" y="6184391"/>
            <a:ext cx="914400" cy="486156"/>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459740" y="1333753"/>
            <a:ext cx="8207375" cy="1247140"/>
          </a:xfrm>
          <a:prstGeom prst="rect">
            <a:avLst/>
          </a:prstGeom>
        </p:spPr>
        <p:txBody>
          <a:bodyPr vert="horz" wrap="square" lIns="0" tIns="0" rIns="0" bIns="0" rtlCol="0">
            <a:noAutofit/>
          </a:bodyPr>
          <a:lstStyle/>
          <a:p>
            <a:pPr marL="355600" indent="-342900">
              <a:lnSpc>
                <a:spcPct val="100000"/>
              </a:lnSpc>
              <a:buClr>
                <a:srgbClr val="1F3969"/>
              </a:buClr>
              <a:buFont typeface="Wingdings"/>
              <a:buChar char=""/>
              <a:tabLst>
                <a:tab pos="354965" algn="l"/>
              </a:tabLst>
            </a:pPr>
            <a:r>
              <a:rPr sz="2400" dirty="0" smtClean="0">
                <a:latin typeface="Arial"/>
                <a:cs typeface="Arial"/>
              </a:rPr>
              <a:t>D</a:t>
            </a:r>
            <a:r>
              <a:rPr sz="2400" spc="-10" dirty="0" smtClean="0">
                <a:latin typeface="Arial"/>
                <a:cs typeface="Arial"/>
              </a:rPr>
              <a:t>i</a:t>
            </a:r>
            <a:r>
              <a:rPr sz="2400" spc="0" dirty="0" smtClean="0">
                <a:latin typeface="Arial"/>
                <a:cs typeface="Arial"/>
              </a:rPr>
              <a:t>st</a:t>
            </a:r>
            <a:r>
              <a:rPr sz="2400" spc="5" dirty="0" smtClean="0">
                <a:latin typeface="Arial"/>
                <a:cs typeface="Arial"/>
              </a:rPr>
              <a:t>r</a:t>
            </a:r>
            <a:r>
              <a:rPr sz="2400" spc="0" dirty="0" smtClean="0">
                <a:latin typeface="Arial"/>
                <a:cs typeface="Arial"/>
              </a:rPr>
              <a:t>ib</a:t>
            </a:r>
            <a:r>
              <a:rPr sz="2400" spc="-10" dirty="0" smtClean="0">
                <a:latin typeface="Arial"/>
                <a:cs typeface="Arial"/>
              </a:rPr>
              <a:t>u</a:t>
            </a:r>
            <a:r>
              <a:rPr sz="2400" spc="0" dirty="0" smtClean="0">
                <a:latin typeface="Arial"/>
                <a:cs typeface="Arial"/>
              </a:rPr>
              <a:t>tion</a:t>
            </a:r>
            <a:r>
              <a:rPr sz="2400" spc="20" dirty="0" smtClean="0">
                <a:latin typeface="Arial"/>
                <a:cs typeface="Arial"/>
              </a:rPr>
              <a:t> </a:t>
            </a:r>
            <a:r>
              <a:rPr sz="2400" spc="0" dirty="0" smtClean="0">
                <a:latin typeface="Arial"/>
                <a:cs typeface="Arial"/>
              </a:rPr>
              <a:t>l</a:t>
            </a:r>
            <a:r>
              <a:rPr sz="2400" spc="-10" dirty="0" smtClean="0">
                <a:latin typeface="Arial"/>
                <a:cs typeface="Arial"/>
              </a:rPr>
              <a:t>i</a:t>
            </a:r>
            <a:r>
              <a:rPr sz="2400" spc="0" dirty="0" smtClean="0">
                <a:latin typeface="Arial"/>
                <a:cs typeface="Arial"/>
              </a:rPr>
              <a:t>st</a:t>
            </a:r>
            <a:r>
              <a:rPr sz="2400" spc="5" dirty="0" smtClean="0">
                <a:latin typeface="Arial"/>
                <a:cs typeface="Arial"/>
              </a:rPr>
              <a:t> </a:t>
            </a:r>
            <a:r>
              <a:rPr sz="2400" spc="0" dirty="0" smtClean="0">
                <a:latin typeface="Arial"/>
                <a:cs typeface="Arial"/>
              </a:rPr>
              <a:t>for key SFS</a:t>
            </a:r>
            <a:r>
              <a:rPr sz="2400" spc="-15" dirty="0" smtClean="0">
                <a:latin typeface="Arial"/>
                <a:cs typeface="Arial"/>
              </a:rPr>
              <a:t> </a:t>
            </a:r>
            <a:r>
              <a:rPr sz="2400" spc="0" dirty="0" smtClean="0">
                <a:latin typeface="Arial"/>
                <a:cs typeface="Arial"/>
              </a:rPr>
              <a:t>com</a:t>
            </a:r>
            <a:r>
              <a:rPr sz="2400" spc="5" dirty="0" smtClean="0">
                <a:latin typeface="Arial"/>
                <a:cs typeface="Arial"/>
              </a:rPr>
              <a:t>m</a:t>
            </a:r>
            <a:r>
              <a:rPr sz="2400" spc="0" dirty="0" smtClean="0">
                <a:latin typeface="Arial"/>
                <a:cs typeface="Arial"/>
              </a:rPr>
              <a:t>un</a:t>
            </a:r>
            <a:r>
              <a:rPr sz="2400" spc="-10" dirty="0" smtClean="0">
                <a:latin typeface="Arial"/>
                <a:cs typeface="Arial"/>
              </a:rPr>
              <a:t>i</a:t>
            </a:r>
            <a:r>
              <a:rPr sz="2400" spc="0" dirty="0" smtClean="0">
                <a:latin typeface="Arial"/>
                <a:cs typeface="Arial"/>
              </a:rPr>
              <a:t>cations,</a:t>
            </a:r>
            <a:r>
              <a:rPr sz="2400" spc="25" dirty="0" smtClean="0">
                <a:latin typeface="Arial"/>
                <a:cs typeface="Arial"/>
              </a:rPr>
              <a:t> </a:t>
            </a:r>
            <a:r>
              <a:rPr sz="2400" spc="0" dirty="0" smtClean="0">
                <a:latin typeface="Arial"/>
                <a:cs typeface="Arial"/>
              </a:rPr>
              <a:t>inc</a:t>
            </a:r>
            <a:r>
              <a:rPr sz="2400" spc="-10" dirty="0" smtClean="0">
                <a:latin typeface="Arial"/>
                <a:cs typeface="Arial"/>
              </a:rPr>
              <a:t>l</a:t>
            </a:r>
            <a:r>
              <a:rPr sz="2400" spc="0" dirty="0" smtClean="0">
                <a:latin typeface="Arial"/>
                <a:cs typeface="Arial"/>
              </a:rPr>
              <a:t>ud</a:t>
            </a:r>
            <a:r>
              <a:rPr sz="2400" spc="-10" dirty="0" smtClean="0">
                <a:latin typeface="Arial"/>
                <a:cs typeface="Arial"/>
              </a:rPr>
              <a:t>i</a:t>
            </a:r>
            <a:r>
              <a:rPr sz="2400" spc="0" dirty="0" smtClean="0">
                <a:latin typeface="Arial"/>
                <a:cs typeface="Arial"/>
              </a:rPr>
              <a:t>ng</a:t>
            </a:r>
            <a:r>
              <a:rPr sz="2400" spc="35" dirty="0" smtClean="0">
                <a:latin typeface="Arial"/>
                <a:cs typeface="Arial"/>
              </a:rPr>
              <a:t> </a:t>
            </a:r>
            <a:r>
              <a:rPr sz="2400" spc="0" dirty="0" smtClean="0">
                <a:latin typeface="Arial"/>
                <a:cs typeface="Arial"/>
              </a:rPr>
              <a:t>the</a:t>
            </a:r>
            <a:endParaRPr sz="2400">
              <a:latin typeface="Arial"/>
              <a:cs typeface="Arial"/>
            </a:endParaRPr>
          </a:p>
          <a:p>
            <a:pPr marL="355600">
              <a:lnSpc>
                <a:spcPct val="100000"/>
              </a:lnSpc>
            </a:pPr>
            <a:r>
              <a:rPr sz="2400" spc="-45" dirty="0" smtClean="0">
                <a:latin typeface="Arial"/>
                <a:cs typeface="Arial"/>
              </a:rPr>
              <a:t>W</a:t>
            </a:r>
            <a:r>
              <a:rPr sz="2400" spc="0" dirty="0" smtClean="0">
                <a:latin typeface="Arial"/>
                <a:cs typeface="Arial"/>
              </a:rPr>
              <a:t>eekly</a:t>
            </a:r>
            <a:r>
              <a:rPr sz="2400" spc="10" dirty="0" smtClean="0">
                <a:latin typeface="Arial"/>
                <a:cs typeface="Arial"/>
              </a:rPr>
              <a:t> </a:t>
            </a:r>
            <a:r>
              <a:rPr sz="2400" spc="0" dirty="0" smtClean="0">
                <a:latin typeface="Arial"/>
                <a:cs typeface="Arial"/>
              </a:rPr>
              <a:t>Com</a:t>
            </a:r>
            <a:r>
              <a:rPr sz="2400" spc="5" dirty="0" smtClean="0">
                <a:latin typeface="Arial"/>
                <a:cs typeface="Arial"/>
              </a:rPr>
              <a:t>m</a:t>
            </a:r>
            <a:r>
              <a:rPr sz="2400" spc="0" dirty="0" smtClean="0">
                <a:latin typeface="Arial"/>
                <a:cs typeface="Arial"/>
              </a:rPr>
              <a:t>unications</a:t>
            </a:r>
            <a:r>
              <a:rPr sz="2400" spc="35" dirty="0" smtClean="0">
                <a:latin typeface="Arial"/>
                <a:cs typeface="Arial"/>
              </a:rPr>
              <a:t> </a:t>
            </a:r>
            <a:r>
              <a:rPr sz="2400" spc="0" dirty="0" smtClean="0">
                <a:latin typeface="Arial"/>
                <a:cs typeface="Arial"/>
              </a:rPr>
              <a:t>D</a:t>
            </a:r>
            <a:r>
              <a:rPr sz="2400" spc="-10" dirty="0" smtClean="0">
                <a:latin typeface="Arial"/>
                <a:cs typeface="Arial"/>
              </a:rPr>
              <a:t>i</a:t>
            </a:r>
            <a:r>
              <a:rPr sz="2400" spc="0" dirty="0" smtClean="0">
                <a:latin typeface="Arial"/>
                <a:cs typeface="Arial"/>
              </a:rPr>
              <a:t>gest</a:t>
            </a:r>
            <a:endParaRPr sz="2400">
              <a:latin typeface="Arial"/>
              <a:cs typeface="Arial"/>
            </a:endParaRPr>
          </a:p>
          <a:p>
            <a:pPr>
              <a:lnSpc>
                <a:spcPts val="1100"/>
              </a:lnSpc>
              <a:spcBef>
                <a:spcPts val="99"/>
              </a:spcBef>
            </a:pPr>
            <a:endParaRPr sz="1100"/>
          </a:p>
          <a:p>
            <a:pPr marL="355600" indent="-342900">
              <a:lnSpc>
                <a:spcPts val="2855"/>
              </a:lnSpc>
              <a:buClr>
                <a:srgbClr val="1F3969"/>
              </a:buClr>
              <a:buFont typeface="Wingdings"/>
              <a:buChar char=""/>
              <a:tabLst>
                <a:tab pos="354965" algn="l"/>
              </a:tabLst>
            </a:pPr>
            <a:r>
              <a:rPr sz="2400" dirty="0" smtClean="0">
                <a:latin typeface="Arial"/>
                <a:cs typeface="Arial"/>
              </a:rPr>
              <a:t>Users can sel</a:t>
            </a:r>
            <a:r>
              <a:rPr sz="2400" spc="-5" dirty="0" smtClean="0">
                <a:latin typeface="Arial"/>
                <a:cs typeface="Arial"/>
              </a:rPr>
              <a:t>f</a:t>
            </a:r>
            <a:r>
              <a:rPr sz="2400" spc="0" dirty="0" smtClean="0">
                <a:latin typeface="Arial"/>
                <a:cs typeface="Arial"/>
              </a:rPr>
              <a:t>-subsc</a:t>
            </a:r>
            <a:r>
              <a:rPr sz="2400" spc="5" dirty="0" smtClean="0">
                <a:latin typeface="Arial"/>
                <a:cs typeface="Arial"/>
              </a:rPr>
              <a:t>r</a:t>
            </a:r>
            <a:r>
              <a:rPr sz="2400" spc="0" dirty="0" smtClean="0">
                <a:latin typeface="Arial"/>
                <a:cs typeface="Arial"/>
              </a:rPr>
              <a:t>ibe/unsubsc</a:t>
            </a:r>
            <a:r>
              <a:rPr sz="2400" spc="5" dirty="0" smtClean="0">
                <a:latin typeface="Arial"/>
                <a:cs typeface="Arial"/>
              </a:rPr>
              <a:t>r</a:t>
            </a:r>
            <a:r>
              <a:rPr sz="2400" spc="0" dirty="0" smtClean="0">
                <a:latin typeface="Arial"/>
                <a:cs typeface="Arial"/>
              </a:rPr>
              <a:t>ibe</a:t>
            </a:r>
            <a:endParaRPr sz="2400">
              <a:latin typeface="Arial"/>
              <a:cs typeface="Arial"/>
            </a:endParaRP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501650">
              <a:lnSpc>
                <a:spcPts val="4760"/>
              </a:lnSpc>
            </a:pPr>
            <a:r>
              <a:rPr sz="4000" b="1" spc="-30" dirty="0" smtClean="0">
                <a:solidFill>
                  <a:srgbClr val="1F3969"/>
                </a:solidFill>
                <a:latin typeface="Arial"/>
                <a:cs typeface="Arial"/>
              </a:rPr>
              <a:t>SFS</a:t>
            </a:r>
            <a:r>
              <a:rPr sz="4000" b="1" spc="-5" dirty="0" smtClean="0">
                <a:solidFill>
                  <a:srgbClr val="1F3969"/>
                </a:solidFill>
                <a:latin typeface="Arial"/>
                <a:cs typeface="Arial"/>
              </a:rPr>
              <a:t> </a:t>
            </a:r>
            <a:r>
              <a:rPr sz="4000" b="1" spc="-20" dirty="0" smtClean="0">
                <a:solidFill>
                  <a:srgbClr val="1F3969"/>
                </a:solidFill>
                <a:latin typeface="Arial"/>
                <a:cs typeface="Arial"/>
              </a:rPr>
              <a:t>Info</a:t>
            </a:r>
            <a:r>
              <a:rPr sz="4000" b="1" spc="-5" dirty="0" smtClean="0">
                <a:solidFill>
                  <a:srgbClr val="1F3969"/>
                </a:solidFill>
                <a:latin typeface="Arial"/>
                <a:cs typeface="Arial"/>
              </a:rPr>
              <a:t> </a:t>
            </a:r>
            <a:r>
              <a:rPr sz="4000" b="1" spc="-25" dirty="0" smtClean="0">
                <a:solidFill>
                  <a:srgbClr val="1F3969"/>
                </a:solidFill>
                <a:latin typeface="Arial"/>
                <a:cs typeface="Arial"/>
              </a:rPr>
              <a:t>Email</a:t>
            </a:r>
            <a:r>
              <a:rPr sz="4000" b="1" spc="-5" dirty="0" smtClean="0">
                <a:solidFill>
                  <a:srgbClr val="1F3969"/>
                </a:solidFill>
                <a:latin typeface="Arial"/>
                <a:cs typeface="Arial"/>
              </a:rPr>
              <a:t> </a:t>
            </a:r>
            <a:r>
              <a:rPr sz="4000" b="1" spc="-20" dirty="0" smtClean="0">
                <a:solidFill>
                  <a:srgbClr val="1F3969"/>
                </a:solidFill>
                <a:latin typeface="Arial"/>
                <a:cs typeface="Arial"/>
              </a:rPr>
              <a:t>Dist</a:t>
            </a:r>
            <a:r>
              <a:rPr sz="4000" b="1" spc="-10" dirty="0" smtClean="0">
                <a:solidFill>
                  <a:srgbClr val="1F3969"/>
                </a:solidFill>
                <a:latin typeface="Arial"/>
                <a:cs typeface="Arial"/>
              </a:rPr>
              <a:t>r</a:t>
            </a:r>
            <a:r>
              <a:rPr sz="4000" b="1" spc="-20" dirty="0" smtClean="0">
                <a:solidFill>
                  <a:srgbClr val="1F3969"/>
                </a:solidFill>
                <a:latin typeface="Arial"/>
                <a:cs typeface="Arial"/>
              </a:rPr>
              <a:t>ibution</a:t>
            </a:r>
            <a:r>
              <a:rPr sz="4000" b="1" spc="10" dirty="0" smtClean="0">
                <a:solidFill>
                  <a:srgbClr val="1F3969"/>
                </a:solidFill>
                <a:latin typeface="Arial"/>
                <a:cs typeface="Arial"/>
              </a:rPr>
              <a:t> </a:t>
            </a:r>
            <a:r>
              <a:rPr sz="4000" b="1" spc="-20" dirty="0" smtClean="0">
                <a:solidFill>
                  <a:srgbClr val="1F3969"/>
                </a:solidFill>
                <a:latin typeface="Arial"/>
                <a:cs typeface="Arial"/>
              </a:rPr>
              <a:t>List</a:t>
            </a:r>
            <a:endParaRPr sz="4000">
              <a:latin typeface="Arial"/>
              <a:cs typeface="Arial"/>
            </a:endParaRPr>
          </a:p>
        </p:txBody>
      </p:sp>
      <p:sp>
        <p:nvSpPr>
          <p:cNvPr id="7" name="object 7"/>
          <p:cNvSpPr txBox="1"/>
          <p:nvPr/>
        </p:nvSpPr>
        <p:spPr>
          <a:xfrm>
            <a:off x="459740" y="5602223"/>
            <a:ext cx="6687820" cy="741680"/>
          </a:xfrm>
          <a:prstGeom prst="rect">
            <a:avLst/>
          </a:prstGeom>
        </p:spPr>
        <p:txBody>
          <a:bodyPr vert="horz" wrap="square" lIns="0" tIns="0" rIns="0" bIns="0" rtlCol="0">
            <a:noAutofit/>
          </a:bodyPr>
          <a:lstStyle/>
          <a:p>
            <a:pPr marL="355600" marR="12700" indent="-342900">
              <a:lnSpc>
                <a:spcPct val="100000"/>
              </a:lnSpc>
              <a:buClr>
                <a:srgbClr val="1F3969"/>
              </a:buClr>
              <a:buFont typeface="Wingdings"/>
              <a:buChar char=""/>
              <a:tabLst>
                <a:tab pos="354965" algn="l"/>
              </a:tabLst>
            </a:pPr>
            <a:r>
              <a:rPr sz="2400" spc="-265" dirty="0" smtClean="0">
                <a:latin typeface="Arial"/>
                <a:cs typeface="Arial"/>
              </a:rPr>
              <a:t>T</a:t>
            </a:r>
            <a:r>
              <a:rPr sz="2400" spc="0" dirty="0" smtClean="0">
                <a:latin typeface="Arial"/>
                <a:cs typeface="Arial"/>
              </a:rPr>
              <a:t>o</a:t>
            </a:r>
            <a:r>
              <a:rPr sz="2400" spc="-10" dirty="0" smtClean="0">
                <a:latin typeface="Arial"/>
                <a:cs typeface="Arial"/>
              </a:rPr>
              <a:t> </a:t>
            </a:r>
            <a:r>
              <a:rPr sz="2400" spc="0" dirty="0" smtClean="0">
                <a:latin typeface="Arial"/>
                <a:cs typeface="Arial"/>
              </a:rPr>
              <a:t>subsc</a:t>
            </a:r>
            <a:r>
              <a:rPr sz="2400" spc="5" dirty="0" smtClean="0">
                <a:latin typeface="Arial"/>
                <a:cs typeface="Arial"/>
              </a:rPr>
              <a:t>r</a:t>
            </a:r>
            <a:r>
              <a:rPr sz="2400" spc="0" dirty="0" smtClean="0">
                <a:latin typeface="Arial"/>
                <a:cs typeface="Arial"/>
              </a:rPr>
              <a:t>ibe:</a:t>
            </a:r>
            <a:r>
              <a:rPr sz="2400" spc="-5" dirty="0" smtClean="0">
                <a:latin typeface="Arial"/>
                <a:cs typeface="Arial"/>
              </a:rPr>
              <a:t> </a:t>
            </a:r>
            <a:r>
              <a:rPr sz="2400" spc="0" dirty="0" smtClean="0">
                <a:latin typeface="Arial"/>
                <a:cs typeface="Arial"/>
              </a:rPr>
              <a:t>SF</a:t>
            </a:r>
            <a:r>
              <a:rPr sz="2400" spc="-15" dirty="0" smtClean="0">
                <a:latin typeface="Arial"/>
                <a:cs typeface="Arial"/>
              </a:rPr>
              <a:t>S</a:t>
            </a:r>
            <a:r>
              <a:rPr sz="2400" spc="0" dirty="0" smtClean="0">
                <a:latin typeface="Arial"/>
                <a:cs typeface="Arial"/>
              </a:rPr>
              <a:t>S</a:t>
            </a:r>
            <a:r>
              <a:rPr sz="2400" spc="-10" dirty="0" smtClean="0">
                <a:latin typeface="Arial"/>
                <a:cs typeface="Arial"/>
              </a:rPr>
              <a:t>e</a:t>
            </a:r>
            <a:r>
              <a:rPr sz="2400" spc="0" dirty="0" smtClean="0">
                <a:latin typeface="Arial"/>
                <a:cs typeface="Arial"/>
              </a:rPr>
              <a:t>cure</a:t>
            </a:r>
            <a:r>
              <a:rPr sz="2400" spc="15" dirty="0" smtClean="0">
                <a:latin typeface="Arial"/>
                <a:cs typeface="Arial"/>
              </a:rPr>
              <a:t> </a:t>
            </a:r>
            <a:r>
              <a:rPr sz="2400" spc="0" dirty="0" smtClean="0">
                <a:latin typeface="Arial"/>
                <a:cs typeface="Arial"/>
              </a:rPr>
              <a:t>&gt; </a:t>
            </a:r>
            <a:r>
              <a:rPr sz="2400" spc="-10" dirty="0" smtClean="0">
                <a:latin typeface="Arial"/>
                <a:cs typeface="Arial"/>
              </a:rPr>
              <a:t>U</a:t>
            </a:r>
            <a:r>
              <a:rPr sz="2400" spc="0" dirty="0" smtClean="0">
                <a:latin typeface="Arial"/>
                <a:cs typeface="Arial"/>
              </a:rPr>
              <a:t>ser C</a:t>
            </a:r>
            <a:r>
              <a:rPr sz="2400" spc="-10" dirty="0" smtClean="0">
                <a:latin typeface="Arial"/>
                <a:cs typeface="Arial"/>
              </a:rPr>
              <a:t>o</a:t>
            </a:r>
            <a:r>
              <a:rPr sz="2400" spc="0" dirty="0" smtClean="0">
                <a:latin typeface="Arial"/>
                <a:cs typeface="Arial"/>
              </a:rPr>
              <a:t>m</a:t>
            </a:r>
            <a:r>
              <a:rPr sz="2400" spc="5" dirty="0" smtClean="0">
                <a:latin typeface="Arial"/>
                <a:cs typeface="Arial"/>
              </a:rPr>
              <a:t>m</a:t>
            </a:r>
            <a:r>
              <a:rPr sz="2400" spc="0" dirty="0" smtClean="0">
                <a:latin typeface="Arial"/>
                <a:cs typeface="Arial"/>
              </a:rPr>
              <a:t>un</a:t>
            </a:r>
            <a:r>
              <a:rPr sz="2400" spc="-10" dirty="0" smtClean="0">
                <a:latin typeface="Arial"/>
                <a:cs typeface="Arial"/>
              </a:rPr>
              <a:t>i</a:t>
            </a:r>
            <a:r>
              <a:rPr sz="2400" spc="0" dirty="0" smtClean="0">
                <a:latin typeface="Arial"/>
                <a:cs typeface="Arial"/>
              </a:rPr>
              <a:t>ty</a:t>
            </a:r>
            <a:r>
              <a:rPr sz="2400" spc="15" dirty="0" smtClean="0">
                <a:latin typeface="Arial"/>
                <a:cs typeface="Arial"/>
              </a:rPr>
              <a:t> </a:t>
            </a:r>
            <a:r>
              <a:rPr sz="2400" spc="0" dirty="0" smtClean="0">
                <a:latin typeface="Arial"/>
                <a:cs typeface="Arial"/>
              </a:rPr>
              <a:t>&gt; Subscribe</a:t>
            </a:r>
            <a:r>
              <a:rPr sz="2400" spc="20" dirty="0" smtClean="0">
                <a:latin typeface="Arial"/>
                <a:cs typeface="Arial"/>
              </a:rPr>
              <a:t> </a:t>
            </a:r>
            <a:r>
              <a:rPr sz="2400" spc="0" dirty="0" smtClean="0">
                <a:latin typeface="Arial"/>
                <a:cs typeface="Arial"/>
              </a:rPr>
              <a:t>to SFS</a:t>
            </a:r>
            <a:r>
              <a:rPr sz="2400" spc="-10" dirty="0" smtClean="0">
                <a:latin typeface="Arial"/>
                <a:cs typeface="Arial"/>
              </a:rPr>
              <a:t> C</a:t>
            </a:r>
            <a:r>
              <a:rPr sz="2400" spc="0" dirty="0" smtClean="0">
                <a:latin typeface="Arial"/>
                <a:cs typeface="Arial"/>
              </a:rPr>
              <a:t>ommunications</a:t>
            </a:r>
            <a:endParaRPr sz="2400">
              <a:latin typeface="Arial"/>
              <a:cs typeface="Arial"/>
            </a:endParaRPr>
          </a:p>
        </p:txBody>
      </p:sp>
      <p:sp>
        <p:nvSpPr>
          <p:cNvPr id="8" name="object 8"/>
          <p:cNvSpPr/>
          <p:nvPr/>
        </p:nvSpPr>
        <p:spPr>
          <a:xfrm>
            <a:off x="1656588" y="2743200"/>
            <a:ext cx="5766816" cy="2726436"/>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p:nvPr/>
        </p:nvSpPr>
        <p:spPr>
          <a:xfrm>
            <a:off x="1652016" y="2738627"/>
            <a:ext cx="5775959" cy="2735580"/>
          </a:xfrm>
          <a:custGeom>
            <a:avLst/>
            <a:gdLst/>
            <a:ahLst/>
            <a:cxnLst/>
            <a:rect l="l" t="t" r="r" b="b"/>
            <a:pathLst>
              <a:path w="5775959" h="2735580">
                <a:moveTo>
                  <a:pt x="0" y="2735580"/>
                </a:moveTo>
                <a:lnTo>
                  <a:pt x="5775959" y="2735580"/>
                </a:lnTo>
                <a:lnTo>
                  <a:pt x="5775959" y="0"/>
                </a:lnTo>
                <a:lnTo>
                  <a:pt x="0" y="0"/>
                </a:lnTo>
                <a:lnTo>
                  <a:pt x="0" y="2735580"/>
                </a:lnTo>
                <a:close/>
              </a:path>
            </a:pathLst>
          </a:custGeom>
          <a:ln w="9144">
            <a:solidFill>
              <a:srgbClr val="000000"/>
            </a:solidFill>
          </a:ln>
        </p:spPr>
        <p:txBody>
          <a:bodyPr wrap="square" lIns="0" tIns="0" rIns="0" bIns="0" rtlCol="0">
            <a:noAutofit/>
          </a:bodyPr>
          <a:lstStyle/>
          <a:p>
            <a:endParaRPr/>
          </a:p>
        </p:txBody>
      </p:sp>
      <p:sp>
        <p:nvSpPr>
          <p:cNvPr id="10" name="object 10"/>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11" name="object 11"/>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29</a:t>
            </a:fld>
            <a:endParaRPr sz="11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517014"/>
            <a:ext cx="7972425" cy="3668395"/>
          </a:xfrm>
          <a:prstGeom prst="rect">
            <a:avLst/>
          </a:prstGeom>
        </p:spPr>
        <p:txBody>
          <a:bodyPr vert="horz" wrap="square" lIns="0" tIns="0" rIns="0" bIns="0" rtlCol="0">
            <a:noAutofit/>
          </a:bodyPr>
          <a:lstStyle/>
          <a:p>
            <a:pPr marL="355600" marR="556260" indent="-342900">
              <a:lnSpc>
                <a:spcPct val="125000"/>
              </a:lnSpc>
              <a:buClr>
                <a:srgbClr val="1F3969"/>
              </a:buClr>
              <a:buFont typeface="Wingdings"/>
              <a:buChar char=""/>
              <a:tabLst>
                <a:tab pos="354965" algn="l"/>
              </a:tabLst>
            </a:pPr>
            <a:r>
              <a:rPr sz="2400" dirty="0" smtClean="0">
                <a:latin typeface="Arial"/>
                <a:cs typeface="Arial"/>
              </a:rPr>
              <a:t>Does</a:t>
            </a:r>
            <a:r>
              <a:rPr sz="2400" spc="10" dirty="0" smtClean="0">
                <a:latin typeface="Arial"/>
                <a:cs typeface="Arial"/>
              </a:rPr>
              <a:t> </a:t>
            </a:r>
            <a:r>
              <a:rPr sz="2400" spc="0" dirty="0" smtClean="0">
                <a:latin typeface="Arial"/>
                <a:cs typeface="Arial"/>
              </a:rPr>
              <a:t>anyone</a:t>
            </a:r>
            <a:r>
              <a:rPr sz="2400" spc="15" dirty="0" smtClean="0">
                <a:latin typeface="Arial"/>
                <a:cs typeface="Arial"/>
              </a:rPr>
              <a:t> </a:t>
            </a:r>
            <a:r>
              <a:rPr sz="2400" spc="0" dirty="0" smtClean="0">
                <a:latin typeface="Arial"/>
                <a:cs typeface="Arial"/>
              </a:rPr>
              <a:t>have</a:t>
            </a:r>
            <a:r>
              <a:rPr sz="2400" spc="15" dirty="0" smtClean="0">
                <a:latin typeface="Arial"/>
                <a:cs typeface="Arial"/>
              </a:rPr>
              <a:t> </a:t>
            </a:r>
            <a:r>
              <a:rPr sz="2400" spc="0" dirty="0" smtClean="0">
                <a:latin typeface="Arial"/>
                <a:cs typeface="Arial"/>
              </a:rPr>
              <a:t>a best</a:t>
            </a:r>
            <a:r>
              <a:rPr sz="2400" spc="5" dirty="0" smtClean="0">
                <a:latin typeface="Arial"/>
                <a:cs typeface="Arial"/>
              </a:rPr>
              <a:t> </a:t>
            </a:r>
            <a:r>
              <a:rPr sz="2400" spc="-10" dirty="0" smtClean="0">
                <a:latin typeface="Arial"/>
                <a:cs typeface="Arial"/>
              </a:rPr>
              <a:t>p</a:t>
            </a:r>
            <a:r>
              <a:rPr sz="2400" spc="0" dirty="0" smtClean="0">
                <a:latin typeface="Arial"/>
                <a:cs typeface="Arial"/>
              </a:rPr>
              <a:t>ractice </a:t>
            </a:r>
            <a:r>
              <a:rPr sz="2400" spc="5" dirty="0" smtClean="0">
                <a:latin typeface="Arial"/>
                <a:cs typeface="Arial"/>
              </a:rPr>
              <a:t>t</a:t>
            </a:r>
            <a:r>
              <a:rPr sz="2400" spc="0" dirty="0" smtClean="0">
                <a:latin typeface="Arial"/>
                <a:cs typeface="Arial"/>
              </a:rPr>
              <a:t>hey a</a:t>
            </a:r>
            <a:r>
              <a:rPr sz="2400" spc="5" dirty="0" smtClean="0">
                <a:latin typeface="Arial"/>
                <a:cs typeface="Arial"/>
              </a:rPr>
              <a:t>r</a:t>
            </a:r>
            <a:r>
              <a:rPr sz="2400" spc="0" dirty="0" smtClean="0">
                <a:latin typeface="Arial"/>
                <a:cs typeface="Arial"/>
              </a:rPr>
              <a:t>e</a:t>
            </a:r>
            <a:r>
              <a:rPr sz="2400" spc="-10" dirty="0" smtClean="0">
                <a:latin typeface="Arial"/>
                <a:cs typeface="Arial"/>
              </a:rPr>
              <a:t> </a:t>
            </a:r>
            <a:r>
              <a:rPr sz="2400" spc="0" dirty="0" smtClean="0">
                <a:latin typeface="Arial"/>
                <a:cs typeface="Arial"/>
              </a:rPr>
              <a:t>w</a:t>
            </a:r>
            <a:r>
              <a:rPr sz="2400" spc="-10" dirty="0" smtClean="0">
                <a:latin typeface="Arial"/>
                <a:cs typeface="Arial"/>
              </a:rPr>
              <a:t>i</a:t>
            </a:r>
            <a:r>
              <a:rPr sz="2400" spc="0" dirty="0" smtClean="0">
                <a:latin typeface="Arial"/>
                <a:cs typeface="Arial"/>
              </a:rPr>
              <a:t>l</a:t>
            </a:r>
            <a:r>
              <a:rPr sz="2400" spc="-10" dirty="0" smtClean="0">
                <a:latin typeface="Arial"/>
                <a:cs typeface="Arial"/>
              </a:rPr>
              <a:t>l</a:t>
            </a:r>
            <a:r>
              <a:rPr sz="2400" spc="0" dirty="0" smtClean="0">
                <a:latin typeface="Arial"/>
                <a:cs typeface="Arial"/>
              </a:rPr>
              <a:t>ing</a:t>
            </a:r>
            <a:r>
              <a:rPr sz="2400" spc="45" dirty="0" smtClean="0">
                <a:latin typeface="Arial"/>
                <a:cs typeface="Arial"/>
              </a:rPr>
              <a:t> </a:t>
            </a:r>
            <a:r>
              <a:rPr sz="2400" spc="0" dirty="0" smtClean="0">
                <a:latin typeface="Arial"/>
                <a:cs typeface="Arial"/>
              </a:rPr>
              <a:t>to shar</a:t>
            </a:r>
            <a:r>
              <a:rPr sz="2400" spc="-10" dirty="0" smtClean="0">
                <a:latin typeface="Arial"/>
                <a:cs typeface="Arial"/>
              </a:rPr>
              <a:t>e</a:t>
            </a:r>
            <a:r>
              <a:rPr sz="2400" spc="0" dirty="0" smtClean="0">
                <a:latin typeface="Arial"/>
                <a:cs typeface="Arial"/>
              </a:rPr>
              <a:t>?</a:t>
            </a:r>
            <a:endParaRPr sz="2400" dirty="0">
              <a:latin typeface="Arial"/>
              <a:cs typeface="Arial"/>
            </a:endParaRPr>
          </a:p>
          <a:p>
            <a:pPr>
              <a:lnSpc>
                <a:spcPts val="900"/>
              </a:lnSpc>
              <a:spcBef>
                <a:spcPts val="19"/>
              </a:spcBef>
              <a:buClr>
                <a:srgbClr val="1F3969"/>
              </a:buClr>
              <a:buFont typeface="Wingdings"/>
              <a:buChar char=""/>
            </a:pPr>
            <a:endParaRPr sz="900" dirty="0"/>
          </a:p>
          <a:p>
            <a:pPr>
              <a:lnSpc>
                <a:spcPts val="1000"/>
              </a:lnSpc>
              <a:buClr>
                <a:srgbClr val="1F3969"/>
              </a:buClr>
              <a:buFont typeface="Wingdings"/>
              <a:buChar char=""/>
            </a:pPr>
            <a:endParaRPr sz="1000" dirty="0"/>
          </a:p>
          <a:p>
            <a:pPr marL="355600" indent="-342900">
              <a:lnSpc>
                <a:spcPct val="100000"/>
              </a:lnSpc>
              <a:buClr>
                <a:srgbClr val="1F3969"/>
              </a:buClr>
              <a:buFont typeface="Wingdings"/>
              <a:buChar char=""/>
              <a:tabLst>
                <a:tab pos="354965" algn="l"/>
              </a:tabLst>
            </a:pPr>
            <a:r>
              <a:rPr sz="2400" dirty="0" smtClean="0">
                <a:latin typeface="Arial"/>
                <a:cs typeface="Arial"/>
              </a:rPr>
              <a:t>Does</a:t>
            </a:r>
            <a:r>
              <a:rPr sz="2400" spc="5" dirty="0" smtClean="0">
                <a:latin typeface="Arial"/>
                <a:cs typeface="Arial"/>
              </a:rPr>
              <a:t> </a:t>
            </a:r>
            <a:r>
              <a:rPr sz="2400" spc="0" dirty="0" smtClean="0">
                <a:latin typeface="Arial"/>
                <a:cs typeface="Arial"/>
              </a:rPr>
              <a:t>anyone</a:t>
            </a:r>
            <a:r>
              <a:rPr sz="2400" spc="5" dirty="0" smtClean="0">
                <a:latin typeface="Arial"/>
                <a:cs typeface="Arial"/>
              </a:rPr>
              <a:t> </a:t>
            </a:r>
            <a:r>
              <a:rPr sz="2400" spc="0" dirty="0" smtClean="0">
                <a:latin typeface="Arial"/>
                <a:cs typeface="Arial"/>
              </a:rPr>
              <a:t>have</a:t>
            </a:r>
            <a:r>
              <a:rPr sz="2400" spc="10" dirty="0" smtClean="0">
                <a:latin typeface="Arial"/>
                <a:cs typeface="Arial"/>
              </a:rPr>
              <a:t> </a:t>
            </a:r>
            <a:r>
              <a:rPr sz="2400" spc="0" dirty="0" smtClean="0">
                <a:latin typeface="Arial"/>
                <a:cs typeface="Arial"/>
              </a:rPr>
              <a:t>a particu</a:t>
            </a:r>
            <a:r>
              <a:rPr sz="2400" spc="-10" dirty="0" smtClean="0">
                <a:latin typeface="Arial"/>
                <a:cs typeface="Arial"/>
              </a:rPr>
              <a:t>l</a:t>
            </a:r>
            <a:r>
              <a:rPr sz="2400" spc="0" dirty="0" smtClean="0">
                <a:latin typeface="Arial"/>
                <a:cs typeface="Arial"/>
              </a:rPr>
              <a:t>ar</a:t>
            </a:r>
            <a:r>
              <a:rPr sz="2400" spc="15" dirty="0" smtClean="0">
                <a:latin typeface="Arial"/>
                <a:cs typeface="Arial"/>
              </a:rPr>
              <a:t> </a:t>
            </a:r>
            <a:r>
              <a:rPr sz="2400" spc="0" dirty="0" smtClean="0">
                <a:latin typeface="Arial"/>
                <a:cs typeface="Arial"/>
              </a:rPr>
              <a:t>area that you</a:t>
            </a:r>
            <a:r>
              <a:rPr sz="2400" spc="-10" dirty="0" smtClean="0">
                <a:latin typeface="Arial"/>
                <a:cs typeface="Arial"/>
              </a:rPr>
              <a:t> </a:t>
            </a:r>
            <a:r>
              <a:rPr sz="2400" spc="0" dirty="0" smtClean="0">
                <a:latin typeface="Arial"/>
                <a:cs typeface="Arial"/>
              </a:rPr>
              <a:t>s</a:t>
            </a:r>
            <a:r>
              <a:rPr sz="2400" spc="5" dirty="0" smtClean="0">
                <a:latin typeface="Arial"/>
                <a:cs typeface="Arial"/>
              </a:rPr>
              <a:t>t</a:t>
            </a:r>
            <a:r>
              <a:rPr sz="2400" spc="0" dirty="0" smtClean="0">
                <a:latin typeface="Arial"/>
                <a:cs typeface="Arial"/>
              </a:rPr>
              <a:t>ruggle</a:t>
            </a:r>
            <a:endParaRPr sz="2400" dirty="0">
              <a:latin typeface="Arial"/>
              <a:cs typeface="Arial"/>
            </a:endParaRPr>
          </a:p>
          <a:p>
            <a:pPr>
              <a:lnSpc>
                <a:spcPts val="700"/>
              </a:lnSpc>
              <a:spcBef>
                <a:spcPts val="22"/>
              </a:spcBef>
            </a:pPr>
            <a:endParaRPr sz="700" dirty="0"/>
          </a:p>
          <a:p>
            <a:pPr marL="355600">
              <a:lnSpc>
                <a:spcPct val="100000"/>
              </a:lnSpc>
            </a:pPr>
            <a:r>
              <a:rPr sz="2400" dirty="0" smtClean="0">
                <a:latin typeface="Arial"/>
                <a:cs typeface="Arial"/>
              </a:rPr>
              <a:t>w</a:t>
            </a:r>
            <a:r>
              <a:rPr sz="2400" spc="-10" dirty="0" smtClean="0">
                <a:latin typeface="Arial"/>
                <a:cs typeface="Arial"/>
              </a:rPr>
              <a:t>i</a:t>
            </a:r>
            <a:r>
              <a:rPr sz="2400" spc="0" dirty="0" smtClean="0">
                <a:latin typeface="Arial"/>
                <a:cs typeface="Arial"/>
              </a:rPr>
              <a:t>th?</a:t>
            </a:r>
            <a:endParaRPr sz="2400" dirty="0">
              <a:latin typeface="Arial"/>
              <a:cs typeface="Arial"/>
            </a:endParaRPr>
          </a:p>
          <a:p>
            <a:pPr>
              <a:lnSpc>
                <a:spcPts val="1000"/>
              </a:lnSpc>
            </a:pPr>
            <a:endParaRPr sz="1000" dirty="0"/>
          </a:p>
          <a:p>
            <a:pPr>
              <a:lnSpc>
                <a:spcPts val="1000"/>
              </a:lnSpc>
            </a:pPr>
            <a:endParaRPr sz="1000" dirty="0"/>
          </a:p>
          <a:p>
            <a:pPr>
              <a:lnSpc>
                <a:spcPts val="1000"/>
              </a:lnSpc>
            </a:pPr>
            <a:endParaRPr sz="1000" dirty="0"/>
          </a:p>
          <a:p>
            <a:pPr>
              <a:lnSpc>
                <a:spcPts val="1000"/>
              </a:lnSpc>
            </a:pPr>
            <a:endParaRPr sz="1000" dirty="0"/>
          </a:p>
          <a:p>
            <a:pPr>
              <a:lnSpc>
                <a:spcPts val="1000"/>
              </a:lnSpc>
            </a:pPr>
            <a:endParaRPr sz="1000" dirty="0"/>
          </a:p>
          <a:p>
            <a:pPr>
              <a:lnSpc>
                <a:spcPts val="1000"/>
              </a:lnSpc>
              <a:spcBef>
                <a:spcPts val="2"/>
              </a:spcBef>
            </a:pPr>
            <a:endParaRPr sz="1000" dirty="0"/>
          </a:p>
          <a:p>
            <a:pPr marL="12700" marR="12700">
              <a:lnSpc>
                <a:spcPct val="125000"/>
              </a:lnSpc>
            </a:pPr>
            <a:r>
              <a:rPr sz="2400" dirty="0" smtClean="0">
                <a:latin typeface="Arial"/>
                <a:cs typeface="Arial"/>
              </a:rPr>
              <a:t>If</a:t>
            </a:r>
            <a:r>
              <a:rPr sz="2400" spc="-15" dirty="0" smtClean="0">
                <a:latin typeface="Arial"/>
                <a:cs typeface="Arial"/>
              </a:rPr>
              <a:t> </a:t>
            </a:r>
            <a:r>
              <a:rPr sz="2400" spc="0" dirty="0" smtClean="0">
                <a:latin typeface="Arial"/>
                <a:cs typeface="Arial"/>
              </a:rPr>
              <a:t>you are having a partic</a:t>
            </a:r>
            <a:r>
              <a:rPr sz="2400" spc="-10" dirty="0" smtClean="0">
                <a:latin typeface="Arial"/>
                <a:cs typeface="Arial"/>
              </a:rPr>
              <a:t>u</a:t>
            </a:r>
            <a:r>
              <a:rPr sz="2400" spc="0" dirty="0" smtClean="0">
                <a:latin typeface="Arial"/>
                <a:cs typeface="Arial"/>
              </a:rPr>
              <a:t>l</a:t>
            </a:r>
            <a:r>
              <a:rPr sz="2400" spc="-10" dirty="0" smtClean="0">
                <a:latin typeface="Arial"/>
                <a:cs typeface="Arial"/>
              </a:rPr>
              <a:t>a</a:t>
            </a:r>
            <a:r>
              <a:rPr sz="2400" spc="0" dirty="0" smtClean="0">
                <a:latin typeface="Arial"/>
                <a:cs typeface="Arial"/>
              </a:rPr>
              <a:t>r</a:t>
            </a:r>
            <a:r>
              <a:rPr sz="2400" spc="15" dirty="0" smtClean="0">
                <a:latin typeface="Arial"/>
                <a:cs typeface="Arial"/>
              </a:rPr>
              <a:t> </a:t>
            </a:r>
            <a:r>
              <a:rPr sz="2400" spc="0" dirty="0" smtClean="0">
                <a:latin typeface="Arial"/>
                <a:cs typeface="Arial"/>
              </a:rPr>
              <a:t>issue that you ne</a:t>
            </a:r>
            <a:r>
              <a:rPr sz="2400" spc="-10" dirty="0" smtClean="0">
                <a:latin typeface="Arial"/>
                <a:cs typeface="Arial"/>
              </a:rPr>
              <a:t>e</a:t>
            </a:r>
            <a:r>
              <a:rPr sz="2400" spc="0" dirty="0" smtClean="0">
                <a:latin typeface="Arial"/>
                <a:cs typeface="Arial"/>
              </a:rPr>
              <a:t>d</a:t>
            </a:r>
            <a:r>
              <a:rPr sz="2400" spc="10" dirty="0" smtClean="0">
                <a:latin typeface="Arial"/>
                <a:cs typeface="Arial"/>
              </a:rPr>
              <a:t> </a:t>
            </a:r>
            <a:r>
              <a:rPr sz="2400" spc="0" dirty="0" smtClean="0">
                <a:latin typeface="Arial"/>
                <a:cs typeface="Arial"/>
              </a:rPr>
              <a:t>he</a:t>
            </a:r>
            <a:r>
              <a:rPr sz="2400" spc="-10" dirty="0" smtClean="0">
                <a:latin typeface="Arial"/>
                <a:cs typeface="Arial"/>
              </a:rPr>
              <a:t>l</a:t>
            </a:r>
            <a:r>
              <a:rPr sz="2400" spc="0" dirty="0" smtClean="0">
                <a:latin typeface="Arial"/>
                <a:cs typeface="Arial"/>
              </a:rPr>
              <a:t>p</a:t>
            </a:r>
            <a:r>
              <a:rPr sz="2400" spc="10" dirty="0" smtClean="0">
                <a:latin typeface="Arial"/>
                <a:cs typeface="Arial"/>
              </a:rPr>
              <a:t> </a:t>
            </a:r>
            <a:r>
              <a:rPr sz="2400" spc="0" dirty="0" smtClean="0">
                <a:latin typeface="Arial"/>
                <a:cs typeface="Arial"/>
              </a:rPr>
              <a:t>w</a:t>
            </a:r>
            <a:r>
              <a:rPr sz="2400" spc="-10" dirty="0" smtClean="0">
                <a:latin typeface="Arial"/>
                <a:cs typeface="Arial"/>
              </a:rPr>
              <a:t>i</a:t>
            </a:r>
            <a:r>
              <a:rPr sz="2400" spc="0" dirty="0" smtClean="0">
                <a:latin typeface="Arial"/>
                <a:cs typeface="Arial"/>
              </a:rPr>
              <a:t>th, p</a:t>
            </a:r>
            <a:r>
              <a:rPr sz="2400" spc="-10" dirty="0" smtClean="0">
                <a:latin typeface="Arial"/>
                <a:cs typeface="Arial"/>
              </a:rPr>
              <a:t>l</a:t>
            </a:r>
            <a:r>
              <a:rPr sz="2400" spc="0" dirty="0" smtClean="0">
                <a:latin typeface="Arial"/>
                <a:cs typeface="Arial"/>
              </a:rPr>
              <a:t>ease</a:t>
            </a:r>
            <a:r>
              <a:rPr sz="2400" spc="15" dirty="0" smtClean="0">
                <a:latin typeface="Arial"/>
                <a:cs typeface="Arial"/>
              </a:rPr>
              <a:t> </a:t>
            </a:r>
            <a:r>
              <a:rPr sz="2400" spc="0" dirty="0" smtClean="0">
                <a:latin typeface="Arial"/>
                <a:cs typeface="Arial"/>
              </a:rPr>
              <a:t>op</a:t>
            </a:r>
            <a:r>
              <a:rPr sz="2400" spc="-10" dirty="0" smtClean="0">
                <a:latin typeface="Arial"/>
                <a:cs typeface="Arial"/>
              </a:rPr>
              <a:t>e</a:t>
            </a:r>
            <a:r>
              <a:rPr sz="2400" spc="0" dirty="0" smtClean="0">
                <a:latin typeface="Arial"/>
                <a:cs typeface="Arial"/>
              </a:rPr>
              <a:t>n</a:t>
            </a:r>
            <a:r>
              <a:rPr sz="2400" spc="10" dirty="0" smtClean="0">
                <a:latin typeface="Arial"/>
                <a:cs typeface="Arial"/>
              </a:rPr>
              <a:t> </a:t>
            </a:r>
            <a:r>
              <a:rPr sz="2400" spc="0" dirty="0" smtClean="0">
                <a:latin typeface="Arial"/>
                <a:cs typeface="Arial"/>
              </a:rPr>
              <a:t>an</a:t>
            </a:r>
            <a:r>
              <a:rPr sz="2400" spc="5" dirty="0" smtClean="0">
                <a:latin typeface="Arial"/>
                <a:cs typeface="Arial"/>
              </a:rPr>
              <a:t> </a:t>
            </a:r>
            <a:r>
              <a:rPr sz="2400" spc="0" dirty="0" smtClean="0">
                <a:latin typeface="Arial"/>
                <a:cs typeface="Arial"/>
              </a:rPr>
              <a:t>i</a:t>
            </a:r>
            <a:r>
              <a:rPr sz="2400" spc="-10" dirty="0" smtClean="0">
                <a:latin typeface="Arial"/>
                <a:cs typeface="Arial"/>
              </a:rPr>
              <a:t>n</a:t>
            </a:r>
            <a:r>
              <a:rPr sz="2400" spc="0" dirty="0" smtClean="0">
                <a:latin typeface="Arial"/>
                <a:cs typeface="Arial"/>
              </a:rPr>
              <a:t>ci</a:t>
            </a:r>
            <a:r>
              <a:rPr sz="2400" spc="-10" dirty="0" smtClean="0">
                <a:latin typeface="Arial"/>
                <a:cs typeface="Arial"/>
              </a:rPr>
              <a:t>d</a:t>
            </a:r>
            <a:r>
              <a:rPr sz="2400" spc="0" dirty="0" smtClean="0">
                <a:latin typeface="Arial"/>
                <a:cs typeface="Arial"/>
              </a:rPr>
              <a:t>ent</a:t>
            </a:r>
            <a:r>
              <a:rPr sz="2400" spc="25" dirty="0" smtClean="0">
                <a:latin typeface="Arial"/>
                <a:cs typeface="Arial"/>
              </a:rPr>
              <a:t> </a:t>
            </a:r>
            <a:r>
              <a:rPr sz="2400" spc="0" dirty="0" smtClean="0">
                <a:latin typeface="Arial"/>
                <a:cs typeface="Arial"/>
              </a:rPr>
              <a:t>w</a:t>
            </a:r>
            <a:r>
              <a:rPr sz="2400" spc="-10" dirty="0" smtClean="0">
                <a:latin typeface="Arial"/>
                <a:cs typeface="Arial"/>
              </a:rPr>
              <a:t>i</a:t>
            </a:r>
            <a:r>
              <a:rPr sz="2400" spc="0" dirty="0" smtClean="0">
                <a:latin typeface="Arial"/>
                <a:cs typeface="Arial"/>
              </a:rPr>
              <a:t>th SFS</a:t>
            </a:r>
            <a:r>
              <a:rPr sz="2400" spc="-15" dirty="0" smtClean="0">
                <a:latin typeface="Arial"/>
                <a:cs typeface="Arial"/>
              </a:rPr>
              <a:t> </a:t>
            </a:r>
            <a:r>
              <a:rPr sz="2400" spc="0" dirty="0" smtClean="0">
                <a:latin typeface="Arial"/>
                <a:cs typeface="Arial"/>
              </a:rPr>
              <a:t>Hel</a:t>
            </a:r>
            <a:r>
              <a:rPr sz="2400" spc="-10" dirty="0" smtClean="0">
                <a:latin typeface="Arial"/>
                <a:cs typeface="Arial"/>
              </a:rPr>
              <a:t>p</a:t>
            </a:r>
            <a:r>
              <a:rPr sz="2400" spc="0" dirty="0" smtClean="0">
                <a:latin typeface="Arial"/>
                <a:cs typeface="Arial"/>
              </a:rPr>
              <a:t>desk.</a:t>
            </a:r>
            <a:endParaRPr sz="24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0" rIns="0" bIns="0" rtlCol="0">
            <a:noAutofit/>
          </a:bodyPr>
          <a:lstStyle/>
          <a:p>
            <a:pPr marL="12700" marR="12700" indent="66675">
              <a:lnSpc>
                <a:spcPct val="100000"/>
              </a:lnSpc>
            </a:pPr>
            <a:r>
              <a:rPr sz="800" b="1" dirty="0" smtClean="0">
                <a:solidFill>
                  <a:srgbClr val="6893C9"/>
                </a:solidFill>
                <a:latin typeface="Arial"/>
                <a:cs typeface="Arial"/>
              </a:rPr>
              <a:t>For</a:t>
            </a:r>
            <a:r>
              <a:rPr sz="800" b="1" spc="-10" dirty="0" smtClean="0">
                <a:solidFill>
                  <a:srgbClr val="6893C9"/>
                </a:solidFill>
                <a:latin typeface="Arial"/>
                <a:cs typeface="Arial"/>
              </a:rPr>
              <a:t> </a:t>
            </a:r>
            <a:r>
              <a:rPr sz="800" b="1" spc="0" dirty="0" smtClean="0">
                <a:solidFill>
                  <a:srgbClr val="6893C9"/>
                </a:solidFill>
                <a:latin typeface="Arial"/>
                <a:cs typeface="Arial"/>
              </a:rPr>
              <a:t>use</a:t>
            </a:r>
            <a:r>
              <a:rPr sz="800" b="1" spc="-5" dirty="0" smtClean="0">
                <a:solidFill>
                  <a:srgbClr val="6893C9"/>
                </a:solidFill>
                <a:latin typeface="Arial"/>
                <a:cs typeface="Arial"/>
              </a:rPr>
              <a:t> </a:t>
            </a:r>
            <a:r>
              <a:rPr sz="800" b="1" spc="5" dirty="0" smtClean="0">
                <a:solidFill>
                  <a:srgbClr val="6893C9"/>
                </a:solidFill>
                <a:latin typeface="Arial"/>
                <a:cs typeface="Arial"/>
              </a:rPr>
              <a:t>w</a:t>
            </a:r>
            <a:r>
              <a:rPr sz="800" b="1" spc="0" dirty="0" smtClean="0">
                <a:solidFill>
                  <a:srgbClr val="6893C9"/>
                </a:solidFill>
                <a:latin typeface="Arial"/>
                <a:cs typeface="Arial"/>
              </a:rPr>
              <a:t>i</a:t>
            </a:r>
            <a:r>
              <a:rPr sz="800" b="1" spc="-5" dirty="0" smtClean="0">
                <a:solidFill>
                  <a:srgbClr val="6893C9"/>
                </a:solidFill>
                <a:latin typeface="Arial"/>
                <a:cs typeface="Arial"/>
              </a:rPr>
              <a:t>t</a:t>
            </a:r>
            <a:r>
              <a:rPr sz="800" b="1" spc="0" dirty="0" smtClean="0">
                <a:solidFill>
                  <a:srgbClr val="6893C9"/>
                </a:solidFill>
                <a:latin typeface="Arial"/>
                <a:cs typeface="Arial"/>
              </a:rPr>
              <a:t>h</a:t>
            </a:r>
            <a:r>
              <a:rPr sz="800" b="1" spc="-20" dirty="0" smtClean="0">
                <a:solidFill>
                  <a:srgbClr val="6893C9"/>
                </a:solidFill>
                <a:latin typeface="Arial"/>
                <a:cs typeface="Arial"/>
              </a:rPr>
              <a:t> </a:t>
            </a:r>
            <a:r>
              <a:rPr sz="800" b="1" spc="-5" dirty="0" smtClean="0">
                <a:solidFill>
                  <a:srgbClr val="6893C9"/>
                </a:solidFill>
                <a:latin typeface="Arial"/>
                <a:cs typeface="Arial"/>
              </a:rPr>
              <a:t>Ne</a:t>
            </a:r>
            <a:r>
              <a:rPr sz="800" b="1" spc="0" dirty="0" smtClean="0">
                <a:solidFill>
                  <a:srgbClr val="6893C9"/>
                </a:solidFill>
                <a:latin typeface="Arial"/>
                <a:cs typeface="Arial"/>
              </a:rPr>
              <a:t>w</a:t>
            </a:r>
            <a:r>
              <a:rPr sz="800" b="1" spc="10" dirty="0" smtClean="0">
                <a:solidFill>
                  <a:srgbClr val="6893C9"/>
                </a:solidFill>
                <a:latin typeface="Arial"/>
                <a:cs typeface="Arial"/>
              </a:rPr>
              <a:t> </a:t>
            </a:r>
            <a:r>
              <a:rPr sz="800" b="1" spc="-10" dirty="0" smtClean="0">
                <a:solidFill>
                  <a:srgbClr val="6893C9"/>
                </a:solidFill>
                <a:latin typeface="Arial"/>
                <a:cs typeface="Arial"/>
              </a:rPr>
              <a:t>Y</a:t>
            </a:r>
            <a:r>
              <a:rPr sz="800" b="1" spc="0" dirty="0" smtClean="0">
                <a:solidFill>
                  <a:srgbClr val="6893C9"/>
                </a:solidFill>
                <a:latin typeface="Arial"/>
                <a:cs typeface="Arial"/>
              </a:rPr>
              <a:t>ork S</a:t>
            </a:r>
            <a:r>
              <a:rPr sz="800" b="1" spc="-5" dirty="0" smtClean="0">
                <a:solidFill>
                  <a:srgbClr val="6893C9"/>
                </a:solidFill>
                <a:latin typeface="Arial"/>
                <a:cs typeface="Arial"/>
              </a:rPr>
              <a:t>tat</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5" dirty="0" smtClean="0">
                <a:solidFill>
                  <a:srgbClr val="6893C9"/>
                </a:solidFill>
                <a:latin typeface="Arial"/>
                <a:cs typeface="Arial"/>
              </a:rPr>
              <a:t>a</a:t>
            </a:r>
            <a:r>
              <a:rPr sz="800" b="1" spc="0" dirty="0" smtClean="0">
                <a:solidFill>
                  <a:srgbClr val="6893C9"/>
                </a:solidFill>
                <a:latin typeface="Arial"/>
                <a:cs typeface="Arial"/>
              </a:rPr>
              <a:t>gen</a:t>
            </a:r>
            <a:r>
              <a:rPr sz="800" b="1" spc="-5" dirty="0" smtClean="0">
                <a:solidFill>
                  <a:srgbClr val="6893C9"/>
                </a:solidFill>
                <a:latin typeface="Arial"/>
                <a:cs typeface="Arial"/>
              </a:rPr>
              <a:t>c</a:t>
            </a:r>
            <a:r>
              <a:rPr sz="800" b="1" spc="0" dirty="0" smtClean="0">
                <a:solidFill>
                  <a:srgbClr val="6893C9"/>
                </a:solidFill>
                <a:latin typeface="Arial"/>
                <a:cs typeface="Arial"/>
              </a:rPr>
              <a:t>y</a:t>
            </a:r>
            <a:r>
              <a:rPr sz="800" b="1" spc="10" dirty="0" smtClean="0">
                <a:solidFill>
                  <a:srgbClr val="6893C9"/>
                </a:solidFill>
                <a:latin typeface="Arial"/>
                <a:cs typeface="Arial"/>
              </a:rPr>
              <a:t> </a:t>
            </a:r>
            <a:r>
              <a:rPr sz="800" b="1" spc="-5" dirty="0" smtClean="0">
                <a:solidFill>
                  <a:srgbClr val="6893C9"/>
                </a:solidFill>
                <a:latin typeface="Arial"/>
                <a:cs typeface="Arial"/>
              </a:rPr>
              <a:t>staf</a:t>
            </a:r>
            <a:r>
              <a:rPr sz="800" b="1" spc="0" dirty="0" smtClean="0">
                <a:solidFill>
                  <a:srgbClr val="6893C9"/>
                </a:solidFill>
                <a:latin typeface="Arial"/>
                <a:cs typeface="Arial"/>
              </a:rPr>
              <a:t>f </a:t>
            </a:r>
            <a:r>
              <a:rPr sz="800" b="1" spc="-5" dirty="0" smtClean="0">
                <a:solidFill>
                  <a:srgbClr val="6893C9"/>
                </a:solidFill>
                <a:latin typeface="Arial"/>
                <a:cs typeface="Arial"/>
              </a:rPr>
              <a:t>a</a:t>
            </a:r>
            <a:r>
              <a:rPr sz="800" b="1" spc="0" dirty="0" smtClean="0">
                <a:solidFill>
                  <a:srgbClr val="6893C9"/>
                </a:solidFill>
                <a:latin typeface="Arial"/>
                <a:cs typeface="Arial"/>
              </a:rPr>
              <a:t>nd</a:t>
            </a:r>
            <a:r>
              <a:rPr sz="800" b="1" spc="-5" dirty="0" smtClean="0">
                <a:solidFill>
                  <a:srgbClr val="6893C9"/>
                </a:solidFill>
                <a:latin typeface="Arial"/>
                <a:cs typeface="Arial"/>
              </a:rPr>
              <a:t> </a:t>
            </a:r>
            <a:r>
              <a:rPr sz="800" b="1" spc="0" dirty="0" smtClean="0">
                <a:solidFill>
                  <a:srgbClr val="6893C9"/>
                </a:solidFill>
                <a:latin typeface="Arial"/>
                <a:cs typeface="Arial"/>
              </a:rPr>
              <a:t>SFS</a:t>
            </a:r>
            <a:r>
              <a:rPr sz="800" b="1" spc="-5" dirty="0" smtClean="0">
                <a:solidFill>
                  <a:srgbClr val="6893C9"/>
                </a:solidFill>
                <a:latin typeface="Arial"/>
                <a:cs typeface="Arial"/>
              </a:rPr>
              <a:t> </a:t>
            </a:r>
            <a:r>
              <a:rPr sz="800" b="1" spc="0" dirty="0" smtClean="0">
                <a:solidFill>
                  <a:srgbClr val="6893C9"/>
                </a:solidFill>
                <a:latin typeface="Arial"/>
                <a:cs typeface="Arial"/>
              </a:rPr>
              <a:t>us</a:t>
            </a:r>
            <a:r>
              <a:rPr sz="800" b="1" spc="-10" dirty="0" smtClean="0">
                <a:solidFill>
                  <a:srgbClr val="6893C9"/>
                </a:solidFill>
                <a:latin typeface="Arial"/>
                <a:cs typeface="Arial"/>
              </a:rPr>
              <a:t>e</a:t>
            </a:r>
            <a:r>
              <a:rPr sz="800" b="1" spc="0" dirty="0" smtClean="0">
                <a:solidFill>
                  <a:srgbClr val="6893C9"/>
                </a:solidFill>
                <a:latin typeface="Arial"/>
                <a:cs typeface="Arial"/>
              </a:rPr>
              <a:t>r</a:t>
            </a:r>
            <a:r>
              <a:rPr sz="800" b="1" spc="-5" dirty="0" smtClean="0">
                <a:solidFill>
                  <a:srgbClr val="6893C9"/>
                </a:solidFill>
                <a:latin typeface="Arial"/>
                <a:cs typeface="Arial"/>
              </a:rPr>
              <a:t>s</a:t>
            </a:r>
            <a:r>
              <a:rPr sz="800" b="1" spc="0" dirty="0" smtClean="0">
                <a:solidFill>
                  <a:srgbClr val="6893C9"/>
                </a:solidFill>
                <a:latin typeface="Arial"/>
                <a:cs typeface="Arial"/>
              </a:rPr>
              <a:t>.</a:t>
            </a:r>
            <a:r>
              <a:rPr sz="800" b="1" spc="2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2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10"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noAutofit/>
          </a:bodyPr>
          <a:lstStyle/>
          <a:p>
            <a:pPr marL="25400">
              <a:lnSpc>
                <a:spcPct val="100000"/>
              </a:lnSpc>
            </a:pPr>
            <a:fld id="{81D60167-4931-47E6-BA6A-407CBD079E47}" type="slidenum">
              <a:rPr sz="1100" b="1" dirty="0" smtClean="0">
                <a:solidFill>
                  <a:srgbClr val="6893C9"/>
                </a:solidFill>
                <a:latin typeface="Arial"/>
                <a:cs typeface="Arial"/>
              </a:rPr>
              <a:t>30</a:t>
            </a:fld>
            <a:endParaRPr sz="1100">
              <a:latin typeface="Arial"/>
              <a:cs typeface="Arial"/>
            </a:endParaRPr>
          </a:p>
        </p:txBody>
      </p:sp>
      <p:sp>
        <p:nvSpPr>
          <p:cNvPr id="3" name="object 3"/>
          <p:cNvSpPr txBox="1">
            <a:spLocks noGrp="1"/>
          </p:cNvSpPr>
          <p:nvPr>
            <p:ph type="title"/>
          </p:nvPr>
        </p:nvSpPr>
        <p:spPr>
          <a:prstGeom prst="rect">
            <a:avLst/>
          </a:prstGeom>
        </p:spPr>
        <p:txBody>
          <a:bodyPr vert="horz" wrap="square" lIns="0" tIns="213359" rIns="0" bIns="0" rtlCol="0">
            <a:noAutofit/>
          </a:bodyPr>
          <a:lstStyle/>
          <a:p>
            <a:pPr marL="2872105">
              <a:lnSpc>
                <a:spcPts val="4760"/>
              </a:lnSpc>
            </a:pPr>
            <a:r>
              <a:rPr sz="4000" b="1" spc="-25" dirty="0" smtClean="0">
                <a:solidFill>
                  <a:srgbClr val="1F3969"/>
                </a:solidFill>
                <a:latin typeface="Arial"/>
                <a:cs typeface="Arial"/>
              </a:rPr>
              <a:t>Questio</a:t>
            </a:r>
            <a:r>
              <a:rPr sz="4000" b="1" spc="-45" dirty="0" smtClean="0">
                <a:solidFill>
                  <a:srgbClr val="1F3969"/>
                </a:solidFill>
                <a:latin typeface="Arial"/>
                <a:cs typeface="Arial"/>
              </a:rPr>
              <a:t>n</a:t>
            </a:r>
            <a:r>
              <a:rPr sz="4000" b="1" spc="-25" dirty="0" smtClean="0">
                <a:solidFill>
                  <a:srgbClr val="1F3969"/>
                </a:solidFill>
                <a:latin typeface="Arial"/>
                <a:cs typeface="Arial"/>
              </a:rPr>
              <a:t>s?</a:t>
            </a:r>
            <a:endParaRPr sz="4000">
              <a:latin typeface="Arial"/>
              <a:cs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_Template">
  <a:themeElements>
    <a:clrScheme name="NYFMS 15">
      <a:dk1>
        <a:srgbClr val="000000"/>
      </a:dk1>
      <a:lt1>
        <a:srgbClr val="FFFFFF"/>
      </a:lt1>
      <a:dk2>
        <a:srgbClr val="000000"/>
      </a:dk2>
      <a:lt2>
        <a:srgbClr val="808080"/>
      </a:lt2>
      <a:accent1>
        <a:srgbClr val="A1A5B4"/>
      </a:accent1>
      <a:accent2>
        <a:srgbClr val="333399"/>
      </a:accent2>
      <a:accent3>
        <a:srgbClr val="FFFFFF"/>
      </a:accent3>
      <a:accent4>
        <a:srgbClr val="000000"/>
      </a:accent4>
      <a:accent5>
        <a:srgbClr val="CDCFD6"/>
      </a:accent5>
      <a:accent6>
        <a:srgbClr val="2D2D8A"/>
      </a:accent6>
      <a:hlink>
        <a:srgbClr val="A84136"/>
      </a:hlink>
      <a:folHlink>
        <a:srgbClr val="A84136"/>
      </a:folHlink>
    </a:clrScheme>
    <a:fontScheme name="NYFM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28398" dir="1593903" algn="ctr" rotWithShape="0">
            <a:schemeClr val="bg2"/>
          </a:outerShdw>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sng" strike="noStrike" cap="none" normalizeH="0" baseline="0" smtClean="0">
            <a:ln>
              <a:noFill/>
            </a:ln>
            <a:solidFill>
              <a:srgbClr val="1F3969"/>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28398" dir="1593903" algn="ctr" rotWithShape="0">
            <a:schemeClr val="bg2"/>
          </a:outerShdw>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sng" strike="noStrike" cap="none" normalizeH="0" baseline="0" smtClean="0">
            <a:ln>
              <a:noFill/>
            </a:ln>
            <a:solidFill>
              <a:srgbClr val="1F3969"/>
            </a:solidFill>
            <a:effectLst>
              <a:outerShdw blurRad="38100" dist="38100" dir="2700000" algn="tl">
                <a:srgbClr val="000000">
                  <a:alpha val="43137"/>
                </a:srgbClr>
              </a:outerShdw>
            </a:effectLst>
            <a:latin typeface="Arial" charset="0"/>
          </a:defRPr>
        </a:defPPr>
      </a:lstStyle>
    </a:lnDef>
  </a:objectDefaults>
  <a:extraClrSchemeLst>
    <a:extraClrScheme>
      <a:clrScheme name="NYFM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YFM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YFM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YFM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YFM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YFM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YFM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YFM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YFM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YFM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YFM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YFM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YFMS 13">
        <a:dk1>
          <a:srgbClr val="000000"/>
        </a:dk1>
        <a:lt1>
          <a:srgbClr val="FFFFFF"/>
        </a:lt1>
        <a:dk2>
          <a:srgbClr val="000000"/>
        </a:dk2>
        <a:lt2>
          <a:srgbClr val="808080"/>
        </a:lt2>
        <a:accent1>
          <a:srgbClr val="A1A5B4"/>
        </a:accent1>
        <a:accent2>
          <a:srgbClr val="333399"/>
        </a:accent2>
        <a:accent3>
          <a:srgbClr val="FFFFFF"/>
        </a:accent3>
        <a:accent4>
          <a:srgbClr val="000000"/>
        </a:accent4>
        <a:accent5>
          <a:srgbClr val="CDCFD6"/>
        </a:accent5>
        <a:accent6>
          <a:srgbClr val="2D2D8A"/>
        </a:accent6>
        <a:hlink>
          <a:srgbClr val="B2BBD8"/>
        </a:hlink>
        <a:folHlink>
          <a:srgbClr val="D6C480"/>
        </a:folHlink>
      </a:clrScheme>
      <a:clrMap bg1="lt1" tx1="dk1" bg2="lt2" tx2="dk2" accent1="accent1" accent2="accent2" accent3="accent3" accent4="accent4" accent5="accent5" accent6="accent6" hlink="hlink" folHlink="folHlink"/>
    </a:extraClrScheme>
    <a:extraClrScheme>
      <a:clrScheme name="NYFMS 14">
        <a:dk1>
          <a:srgbClr val="000000"/>
        </a:dk1>
        <a:lt1>
          <a:srgbClr val="FFFFFF"/>
        </a:lt1>
        <a:dk2>
          <a:srgbClr val="000000"/>
        </a:dk2>
        <a:lt2>
          <a:srgbClr val="808080"/>
        </a:lt2>
        <a:accent1>
          <a:srgbClr val="A1A5B4"/>
        </a:accent1>
        <a:accent2>
          <a:srgbClr val="333399"/>
        </a:accent2>
        <a:accent3>
          <a:srgbClr val="FFFFFF"/>
        </a:accent3>
        <a:accent4>
          <a:srgbClr val="000000"/>
        </a:accent4>
        <a:accent5>
          <a:srgbClr val="CDCFD6"/>
        </a:accent5>
        <a:accent6>
          <a:srgbClr val="2D2D8A"/>
        </a:accent6>
        <a:hlink>
          <a:srgbClr val="A84136"/>
        </a:hlink>
        <a:folHlink>
          <a:srgbClr val="D6C480"/>
        </a:folHlink>
      </a:clrScheme>
      <a:clrMap bg1="lt1" tx1="dk1" bg2="lt2" tx2="dk2" accent1="accent1" accent2="accent2" accent3="accent3" accent4="accent4" accent5="accent5" accent6="accent6" hlink="hlink" folHlink="folHlink"/>
    </a:extraClrScheme>
    <a:extraClrScheme>
      <a:clrScheme name="NYFMS 15">
        <a:dk1>
          <a:srgbClr val="000000"/>
        </a:dk1>
        <a:lt1>
          <a:srgbClr val="FFFFFF"/>
        </a:lt1>
        <a:dk2>
          <a:srgbClr val="000000"/>
        </a:dk2>
        <a:lt2>
          <a:srgbClr val="808080"/>
        </a:lt2>
        <a:accent1>
          <a:srgbClr val="A1A5B4"/>
        </a:accent1>
        <a:accent2>
          <a:srgbClr val="333399"/>
        </a:accent2>
        <a:accent3>
          <a:srgbClr val="FFFFFF"/>
        </a:accent3>
        <a:accent4>
          <a:srgbClr val="000000"/>
        </a:accent4>
        <a:accent5>
          <a:srgbClr val="CDCFD6"/>
        </a:accent5>
        <a:accent6>
          <a:srgbClr val="2D2D8A"/>
        </a:accent6>
        <a:hlink>
          <a:srgbClr val="A84136"/>
        </a:hlink>
        <a:folHlink>
          <a:srgbClr val="A8413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315</TotalTime>
  <Words>2964</Words>
  <Application>Microsoft Office PowerPoint</Application>
  <PresentationFormat>On-screen Show (4:3)</PresentationFormat>
  <Paragraphs>438</Paragraphs>
  <Slides>30</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Courier New</vt:lpstr>
      <vt:lpstr>Tahoma</vt:lpstr>
      <vt:lpstr>Wingdings</vt:lpstr>
      <vt:lpstr>Office Theme</vt:lpstr>
      <vt:lpstr>Presentation_Template</vt:lpstr>
      <vt:lpstr>PowerPoint Presentation</vt:lpstr>
      <vt:lpstr>Agenda</vt:lpstr>
      <vt:lpstr>Objectives</vt:lpstr>
      <vt:lpstr>Internal Controls</vt:lpstr>
      <vt:lpstr>SFS Security Policy</vt:lpstr>
      <vt:lpstr>PowerPoint Presentation</vt:lpstr>
      <vt:lpstr>PowerPoint Presentation</vt:lpstr>
      <vt:lpstr>Monitoring Explained</vt:lpstr>
      <vt:lpstr>PowerPoint Presentation</vt:lpstr>
      <vt:lpstr>PowerPoint Presentation</vt:lpstr>
      <vt:lpstr>SFS Quarterly Reports</vt:lpstr>
      <vt:lpstr>Quarterly Reports and Validation</vt:lpstr>
      <vt:lpstr>Quarterly Report Sign Off</vt:lpstr>
      <vt:lpstr>Quarterly Report Sign Off</vt:lpstr>
      <vt:lpstr>Quarterly Report Sign Off</vt:lpstr>
      <vt:lpstr>PowerPoint Presentation</vt:lpstr>
      <vt:lpstr>Agency Internal Process Form</vt:lpstr>
      <vt:lpstr>Process Data Example</vt:lpstr>
      <vt:lpstr>PowerPoint Presentation</vt:lpstr>
      <vt:lpstr>PowerPoint Presentation</vt:lpstr>
      <vt:lpstr>Administrator Coordination</vt:lpstr>
      <vt:lpstr>Coordination between SFS Administrators </vt:lpstr>
      <vt:lpstr>Regular Review</vt:lpstr>
      <vt:lpstr>PowerPoint Presentation</vt:lpstr>
      <vt:lpstr>SFS Training</vt:lpstr>
      <vt:lpstr>Key Role Mapping Documentation</vt:lpstr>
      <vt:lpstr>Demo of Training Resources</vt:lpstr>
      <vt:lpstr>PowerPoint Presentation</vt:lpstr>
      <vt:lpstr>SFS Info Email Distribution List</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Katelyn C. Klein</dc:creator>
  <cp:lastModifiedBy>Kristen M. Pelcher</cp:lastModifiedBy>
  <cp:revision>30</cp:revision>
  <dcterms:created xsi:type="dcterms:W3CDTF">2017-03-07T13:24:20Z</dcterms:created>
  <dcterms:modified xsi:type="dcterms:W3CDTF">2017-03-20T13:26:18Z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2017-02-28T00:00:00Z</vt:filetime>
  </property>
  <property fmtid="{D5CDD505-2E9C-101B-9397-08002B2CF9AE}" pid="3" name="LastSaved">
    <vt:filetime>2017-03-07T00:00:00Z</vt:filetime>
  </property>
</Properties>
</file>