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6" r:id="rId2"/>
    <p:sldMasterId id="2147483674" r:id="rId3"/>
  </p:sldMasterIdLst>
  <p:notesMasterIdLst>
    <p:notesMasterId r:id="rId31"/>
  </p:notesMasterIdLst>
  <p:handoutMasterIdLst>
    <p:handoutMasterId r:id="rId32"/>
  </p:handoutMasterIdLst>
  <p:sldIdLst>
    <p:sldId id="256" r:id="rId4"/>
    <p:sldId id="258" r:id="rId5"/>
    <p:sldId id="257" r:id="rId6"/>
    <p:sldId id="300" r:id="rId7"/>
    <p:sldId id="279" r:id="rId8"/>
    <p:sldId id="280" r:id="rId9"/>
    <p:sldId id="296" r:id="rId10"/>
    <p:sldId id="281" r:id="rId11"/>
    <p:sldId id="295" r:id="rId12"/>
    <p:sldId id="297" r:id="rId13"/>
    <p:sldId id="283" r:id="rId14"/>
    <p:sldId id="293" r:id="rId15"/>
    <p:sldId id="298" r:id="rId16"/>
    <p:sldId id="299" r:id="rId17"/>
    <p:sldId id="292" r:id="rId18"/>
    <p:sldId id="260" r:id="rId19"/>
    <p:sldId id="261" r:id="rId20"/>
    <p:sldId id="262" r:id="rId21"/>
    <p:sldId id="291" r:id="rId22"/>
    <p:sldId id="266" r:id="rId23"/>
    <p:sldId id="269" r:id="rId24"/>
    <p:sldId id="270" r:id="rId25"/>
    <p:sldId id="271" r:id="rId26"/>
    <p:sldId id="272" r:id="rId27"/>
    <p:sldId id="287" r:id="rId28"/>
    <p:sldId id="288" r:id="rId29"/>
    <p:sldId id="290" r:id="rId30"/>
  </p:sldIdLst>
  <p:sldSz cx="9144000" cy="6858000" type="screen4x3"/>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risten M. Pelcher" initials="KMP" lastIdx="5" clrIdx="0">
    <p:extLst>
      <p:ext uri="{19B8F6BF-5375-455C-9EA6-DF929625EA0E}">
        <p15:presenceInfo xmlns:p15="http://schemas.microsoft.com/office/powerpoint/2012/main" userId="S-1-5-21-3246093565-521751838-2943168727-27009" providerId="AD"/>
      </p:ext>
    </p:extLst>
  </p:cmAuthor>
  <p:cmAuthor id="2" name="Mary M. Alber" initials="MMA" lastIdx="10" clrIdx="1">
    <p:extLst>
      <p:ext uri="{19B8F6BF-5375-455C-9EA6-DF929625EA0E}">
        <p15:presenceInfo xmlns:p15="http://schemas.microsoft.com/office/powerpoint/2012/main" userId="S-1-5-21-3246093565-521751838-2943168727-2046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513" autoAdjust="0"/>
    <p:restoredTop sz="94660"/>
  </p:normalViewPr>
  <p:slideViewPr>
    <p:cSldViewPr>
      <p:cViewPr varScale="1">
        <p:scale>
          <a:sx n="66" d="100"/>
          <a:sy n="66" d="100"/>
        </p:scale>
        <p:origin x="1320" y="48"/>
      </p:cViewPr>
      <p:guideLst>
        <p:guide orient="horz" pos="2880"/>
        <p:guide pos="2160"/>
      </p:guideLst>
    </p:cSldViewPr>
  </p:slideViewPr>
  <p:notesTextViewPr>
    <p:cViewPr>
      <p:scale>
        <a:sx n="3" d="2"/>
        <a:sy n="3" d="2"/>
      </p:scale>
      <p:origin x="0" y="0"/>
    </p:cViewPr>
  </p:notesTextViewPr>
  <p:notesViewPr>
    <p:cSldViewPr>
      <p:cViewPr varScale="1">
        <p:scale>
          <a:sx n="90" d="100"/>
          <a:sy n="90" d="100"/>
        </p:scale>
        <p:origin x="1968" y="5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80013" y="0"/>
            <a:ext cx="3962400" cy="344488"/>
          </a:xfrm>
          <a:prstGeom prst="rect">
            <a:avLst/>
          </a:prstGeom>
        </p:spPr>
        <p:txBody>
          <a:bodyPr vert="horz" lIns="91440" tIns="45720" rIns="91440" bIns="45720" rtlCol="0"/>
          <a:lstStyle>
            <a:lvl1pPr algn="r">
              <a:defRPr sz="1200"/>
            </a:lvl1pPr>
          </a:lstStyle>
          <a:p>
            <a:fld id="{58AE0F27-F738-449B-A84C-A366027D32E9}" type="datetimeFigureOut">
              <a:rPr lang="en-US" smtClean="0"/>
              <a:t>5/23/2018</a:t>
            </a:fld>
            <a:endParaRPr lang="en-US"/>
          </a:p>
        </p:txBody>
      </p:sp>
      <p:sp>
        <p:nvSpPr>
          <p:cNvPr id="4" name="Footer Placeholder 3"/>
          <p:cNvSpPr>
            <a:spLocks noGrp="1"/>
          </p:cNvSpPr>
          <p:nvPr>
            <p:ph type="ftr" sz="quarter" idx="2"/>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80013" y="6513513"/>
            <a:ext cx="3962400" cy="344487"/>
          </a:xfrm>
          <a:prstGeom prst="rect">
            <a:avLst/>
          </a:prstGeom>
        </p:spPr>
        <p:txBody>
          <a:bodyPr vert="horz" lIns="91440" tIns="45720" rIns="91440" bIns="45720" rtlCol="0" anchor="b"/>
          <a:lstStyle>
            <a:lvl1pPr algn="r">
              <a:defRPr sz="1200"/>
            </a:lvl1pPr>
          </a:lstStyle>
          <a:p>
            <a:fld id="{EF9A26D0-5707-4F7A-8323-6F909B952351}" type="slidenum">
              <a:rPr lang="en-US" smtClean="0"/>
              <a:t>‹#›</a:t>
            </a:fld>
            <a:endParaRPr lang="en-US"/>
          </a:p>
        </p:txBody>
      </p:sp>
    </p:spTree>
    <p:extLst>
      <p:ext uri="{BB962C8B-B14F-4D97-AF65-F5344CB8AC3E}">
        <p14:creationId xmlns:p14="http://schemas.microsoft.com/office/powerpoint/2010/main" val="1040072886"/>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F6040A1E-0128-4AE4-B904-8345C6CBF6EA}" type="datetimeFigureOut">
              <a:rPr lang="en-US" smtClean="0"/>
              <a:t>5/23/2018</a:t>
            </a:fld>
            <a:endParaRPr lang="en-US"/>
          </a:p>
        </p:txBody>
      </p:sp>
      <p:sp>
        <p:nvSpPr>
          <p:cNvPr id="4" name="Slide Image Placeholder 3"/>
          <p:cNvSpPr>
            <a:spLocks noGrp="1" noRot="1" noChangeAspect="1"/>
          </p:cNvSpPr>
          <p:nvPr>
            <p:ph type="sldImg" idx="2"/>
          </p:nvPr>
        </p:nvSpPr>
        <p:spPr>
          <a:xfrm>
            <a:off x="3028950" y="857250"/>
            <a:ext cx="30861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1D2DF334-E287-4D7D-8E27-1F79F4019234}" type="slidenum">
              <a:rPr lang="en-US" smtClean="0"/>
              <a:t>‹#›</a:t>
            </a:fld>
            <a:endParaRPr lang="en-US"/>
          </a:p>
        </p:txBody>
      </p:sp>
    </p:spTree>
    <p:extLst>
      <p:ext uri="{BB962C8B-B14F-4D97-AF65-F5344CB8AC3E}">
        <p14:creationId xmlns:p14="http://schemas.microsoft.com/office/powerpoint/2010/main" val="2973397761"/>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3844300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4081067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6531988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1407643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5970291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3866143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696013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415143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8728660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225255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6198214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1607662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92416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8678083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4285639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9956147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1310695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7617951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7407123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920219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9188248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559794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8198252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0837834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7986389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0250949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5001340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ctrTitle"/>
          </p:nvPr>
        </p:nvSpPr>
        <p:spPr>
          <a:xfrm>
            <a:off x="2292231" y="2468498"/>
            <a:ext cx="4559537" cy="1166312"/>
          </a:xfrm>
          <a:prstGeom prst="rect">
            <a:avLst/>
          </a:prstGeom>
        </p:spPr>
        <p:txBody>
          <a:bodyPr wrap="square" lIns="0" tIns="0" rIns="0" bIns="0">
            <a:noAutofit/>
          </a:bodyPr>
          <a:lstStyle/>
          <a:p>
            <a:endParaRPr/>
          </a:p>
        </p:txBody>
      </p:sp>
      <p:sp>
        <p:nvSpPr>
          <p:cNvPr id="3" name="Holder 3"/>
          <p:cNvSpPr>
            <a:spLocks noGrp="1"/>
          </p:cNvSpPr>
          <p:nvPr>
            <p:ph type="subTitle" idx="4"/>
          </p:nvPr>
        </p:nvSpPr>
        <p:spPr>
          <a:xfrm>
            <a:off x="1371600" y="3840480"/>
            <a:ext cx="6400799" cy="1714500"/>
          </a:xfrm>
          <a:prstGeom prst="rect">
            <a:avLst/>
          </a:prstGeom>
        </p:spPr>
        <p:txBody>
          <a:bodyPr wrap="square" lIns="0" tIns="0" rIns="0" bIns="0">
            <a:noAutofit/>
          </a:bodyPr>
          <a:lstStyle/>
          <a:p>
            <a:endParaRPr/>
          </a:p>
        </p:txBody>
      </p:sp>
      <p:sp>
        <p:nvSpPr>
          <p:cNvPr id="4" name="Holder 4"/>
          <p:cNvSpPr>
            <a:spLocks noGrp="1"/>
          </p:cNvSpPr>
          <p:nvPr>
            <p:ph type="ftr" sz="quarter" idx="5"/>
          </p:nvPr>
        </p:nvSpPr>
        <p:spPr/>
        <p:txBody>
          <a:bodyPr lIns="0" tIns="0" rIns="0" bIns="0"/>
          <a:lstStyle/>
          <a:p>
            <a:pPr marL="12700">
              <a:lnSpc>
                <a:spcPct val="100000"/>
              </a:lnSpc>
            </a:pPr>
            <a:r>
              <a:rPr sz="800" b="1" dirty="0" smtClean="0">
                <a:solidFill>
                  <a:srgbClr val="6893C9"/>
                </a:solidFill>
                <a:latin typeface="Arial"/>
                <a:cs typeface="Arial"/>
              </a:rPr>
              <a:t>S</a:t>
            </a:r>
            <a:r>
              <a:rPr sz="800" b="1" spc="-5" dirty="0" smtClean="0">
                <a:solidFill>
                  <a:srgbClr val="6893C9"/>
                </a:solidFill>
                <a:latin typeface="Arial"/>
                <a:cs typeface="Arial"/>
              </a:rPr>
              <a:t>tate</a:t>
            </a:r>
            <a:r>
              <a:rPr sz="800" b="1" spc="5" dirty="0" smtClean="0">
                <a:solidFill>
                  <a:srgbClr val="6893C9"/>
                </a:solidFill>
                <a:latin typeface="Arial"/>
                <a:cs typeface="Arial"/>
              </a:rPr>
              <a:t>w</a:t>
            </a:r>
            <a:r>
              <a:rPr sz="800" b="1" spc="0" dirty="0" smtClean="0">
                <a:solidFill>
                  <a:srgbClr val="6893C9"/>
                </a:solidFill>
                <a:latin typeface="Arial"/>
                <a:cs typeface="Arial"/>
              </a:rPr>
              <a:t>ide</a:t>
            </a:r>
            <a:r>
              <a:rPr sz="800" b="1" spc="-10" dirty="0" smtClean="0">
                <a:solidFill>
                  <a:srgbClr val="6893C9"/>
                </a:solidFill>
                <a:latin typeface="Arial"/>
                <a:cs typeface="Arial"/>
              </a:rPr>
              <a:t> </a:t>
            </a:r>
            <a:r>
              <a:rPr sz="800" b="1" spc="0" dirty="0" smtClean="0">
                <a:solidFill>
                  <a:srgbClr val="6893C9"/>
                </a:solidFill>
                <a:latin typeface="Arial"/>
                <a:cs typeface="Arial"/>
              </a:rPr>
              <a:t>Finan</a:t>
            </a:r>
            <a:r>
              <a:rPr sz="800" b="1" spc="-5" dirty="0" smtClean="0">
                <a:solidFill>
                  <a:srgbClr val="6893C9"/>
                </a:solidFill>
                <a:latin typeface="Arial"/>
                <a:cs typeface="Arial"/>
              </a:rPr>
              <a:t>c</a:t>
            </a:r>
            <a:r>
              <a:rPr sz="800" b="1" spc="0" dirty="0" smtClean="0">
                <a:solidFill>
                  <a:srgbClr val="6893C9"/>
                </a:solidFill>
                <a:latin typeface="Arial"/>
                <a:cs typeface="Arial"/>
              </a:rPr>
              <a:t>i</a:t>
            </a:r>
            <a:r>
              <a:rPr sz="800" b="1" spc="-5" dirty="0" smtClean="0">
                <a:solidFill>
                  <a:srgbClr val="6893C9"/>
                </a:solidFill>
                <a:latin typeface="Arial"/>
                <a:cs typeface="Arial"/>
              </a:rPr>
              <a:t>a</a:t>
            </a:r>
            <a:r>
              <a:rPr sz="800" b="1" spc="0" dirty="0" smtClean="0">
                <a:solidFill>
                  <a:srgbClr val="6893C9"/>
                </a:solidFill>
                <a:latin typeface="Arial"/>
                <a:cs typeface="Arial"/>
              </a:rPr>
              <a:t>l</a:t>
            </a:r>
            <a:r>
              <a:rPr sz="800" b="1" spc="5" dirty="0" smtClean="0">
                <a:solidFill>
                  <a:srgbClr val="6893C9"/>
                </a:solidFill>
                <a:latin typeface="Arial"/>
                <a:cs typeface="Arial"/>
              </a:rPr>
              <a:t> </a:t>
            </a:r>
            <a:r>
              <a:rPr sz="800" b="1" spc="0" dirty="0" smtClean="0">
                <a:solidFill>
                  <a:srgbClr val="6893C9"/>
                </a:solidFill>
                <a:latin typeface="Arial"/>
                <a:cs typeface="Arial"/>
              </a:rPr>
              <a:t>S</a:t>
            </a:r>
            <a:r>
              <a:rPr sz="800" b="1" spc="-40" dirty="0" smtClean="0">
                <a:solidFill>
                  <a:srgbClr val="6893C9"/>
                </a:solidFill>
                <a:latin typeface="Arial"/>
                <a:cs typeface="Arial"/>
              </a:rPr>
              <a:t>y</a:t>
            </a:r>
            <a:r>
              <a:rPr sz="800" b="1" spc="-5" dirty="0" smtClean="0">
                <a:solidFill>
                  <a:srgbClr val="6893C9"/>
                </a:solidFill>
                <a:latin typeface="Arial"/>
                <a:cs typeface="Arial"/>
              </a:rPr>
              <a:t>ste</a:t>
            </a:r>
            <a:r>
              <a:rPr sz="800" b="1" spc="0" dirty="0" smtClean="0">
                <a:solidFill>
                  <a:srgbClr val="6893C9"/>
                </a:solidFill>
                <a:latin typeface="Arial"/>
                <a:cs typeface="Arial"/>
              </a:rPr>
              <a:t>m</a:t>
            </a:r>
            <a:r>
              <a:rPr sz="800" b="1" spc="45" dirty="0" smtClean="0">
                <a:solidFill>
                  <a:srgbClr val="6893C9"/>
                </a:solidFill>
                <a:latin typeface="Arial"/>
                <a:cs typeface="Arial"/>
              </a:rPr>
              <a:t> </a:t>
            </a:r>
            <a:r>
              <a:rPr sz="800" b="1" spc="-5" dirty="0" smtClean="0">
                <a:solidFill>
                  <a:srgbClr val="6893C9"/>
                </a:solidFill>
                <a:latin typeface="Arial"/>
                <a:cs typeface="Arial"/>
              </a:rPr>
              <a:t>(</a:t>
            </a:r>
            <a:r>
              <a:rPr sz="800" b="1" spc="0" dirty="0" smtClean="0">
                <a:solidFill>
                  <a:srgbClr val="6893C9"/>
                </a:solidFill>
                <a:latin typeface="Arial"/>
                <a:cs typeface="Arial"/>
              </a:rPr>
              <a:t>In</a:t>
            </a:r>
            <a:r>
              <a:rPr sz="800" b="1" spc="-5" dirty="0" smtClean="0">
                <a:solidFill>
                  <a:srgbClr val="6893C9"/>
                </a:solidFill>
                <a:latin typeface="Arial"/>
                <a:cs typeface="Arial"/>
              </a:rPr>
              <a:t>te</a:t>
            </a:r>
            <a:r>
              <a:rPr sz="800" b="1" spc="0" dirty="0" smtClean="0">
                <a:solidFill>
                  <a:srgbClr val="6893C9"/>
                </a:solidFill>
                <a:latin typeface="Arial"/>
                <a:cs typeface="Arial"/>
              </a:rPr>
              <a:t>rn</a:t>
            </a:r>
            <a:r>
              <a:rPr sz="800" b="1" spc="-5" dirty="0" smtClean="0">
                <a:solidFill>
                  <a:srgbClr val="6893C9"/>
                </a:solidFill>
                <a:latin typeface="Arial"/>
                <a:cs typeface="Arial"/>
              </a:rPr>
              <a:t>a</a:t>
            </a:r>
            <a:r>
              <a:rPr sz="800" b="1" spc="0" dirty="0" smtClean="0">
                <a:solidFill>
                  <a:srgbClr val="6893C9"/>
                </a:solidFill>
                <a:latin typeface="Arial"/>
                <a:cs typeface="Arial"/>
              </a:rPr>
              <a:t>l</a:t>
            </a:r>
            <a:r>
              <a:rPr sz="800" b="1" spc="-5" dirty="0" smtClean="0">
                <a:solidFill>
                  <a:srgbClr val="6893C9"/>
                </a:solidFill>
                <a:latin typeface="Arial"/>
                <a:cs typeface="Arial"/>
              </a:rPr>
              <a:t> Us</a:t>
            </a:r>
            <a:r>
              <a:rPr sz="800" b="1" spc="0" dirty="0" smtClean="0">
                <a:solidFill>
                  <a:srgbClr val="6893C9"/>
                </a:solidFill>
                <a:latin typeface="Arial"/>
                <a:cs typeface="Arial"/>
              </a:rPr>
              <a:t>e</a:t>
            </a:r>
            <a:r>
              <a:rPr sz="800" b="1" spc="10" dirty="0" smtClean="0">
                <a:solidFill>
                  <a:srgbClr val="6893C9"/>
                </a:solidFill>
                <a:latin typeface="Arial"/>
                <a:cs typeface="Arial"/>
              </a:rPr>
              <a:t> </a:t>
            </a:r>
            <a:r>
              <a:rPr sz="800" b="1" spc="0" dirty="0" smtClean="0">
                <a:solidFill>
                  <a:srgbClr val="6893C9"/>
                </a:solidFill>
                <a:latin typeface="Arial"/>
                <a:cs typeface="Arial"/>
              </a:rPr>
              <a:t>Onl</a:t>
            </a:r>
            <a:r>
              <a:rPr sz="800" b="1" spc="-40" dirty="0" smtClean="0">
                <a:solidFill>
                  <a:srgbClr val="6893C9"/>
                </a:solidFill>
                <a:latin typeface="Arial"/>
                <a:cs typeface="Arial"/>
              </a:rPr>
              <a:t>y</a:t>
            </a:r>
            <a:r>
              <a:rPr sz="800" b="1" spc="-5" dirty="0" smtClean="0">
                <a:solidFill>
                  <a:srgbClr val="6893C9"/>
                </a:solidFill>
                <a:latin typeface="Arial"/>
                <a:cs typeface="Arial"/>
              </a:rPr>
              <a:t>)</a:t>
            </a:r>
            <a:r>
              <a:rPr sz="800" b="1" spc="0" dirty="0" smtClean="0">
                <a:solidFill>
                  <a:srgbClr val="6893C9"/>
                </a:solidFill>
                <a:latin typeface="Arial"/>
                <a:cs typeface="Arial"/>
              </a:rPr>
              <a:t>.</a:t>
            </a:r>
            <a:endParaRPr sz="800">
              <a:latin typeface="Arial"/>
              <a:cs typeface="Aria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78F39CE6-FA67-4D6D-8024-ACE34135B16F}" type="datetime1">
              <a:rPr lang="en-US" smtClean="0"/>
              <a:t>5/23/2018</a:t>
            </a:fld>
            <a:endParaRPr lang="en-US" smtClean="0"/>
          </a:p>
        </p:txBody>
      </p:sp>
      <p:sp>
        <p:nvSpPr>
          <p:cNvPr id="6" name="Holder 6"/>
          <p:cNvSpPr>
            <a:spLocks noGrp="1"/>
          </p:cNvSpPr>
          <p:nvPr>
            <p:ph type="sldNum" sz="quarter" idx="7"/>
          </p:nvPr>
        </p:nvSpPr>
        <p:spPr/>
        <p:txBody>
          <a:bodyPr lIns="0" tIns="0" rIns="0" bIns="0"/>
          <a:lstStyle/>
          <a:p>
            <a:pPr marL="25400">
              <a:lnSpc>
                <a:spcPct val="100000"/>
              </a:lnSpc>
            </a:pPr>
            <a:fld id="{81D60167-4931-47E6-BA6A-407CBD079E47}" type="slidenum">
              <a:rPr sz="1100" b="1" dirty="0" smtClean="0">
                <a:solidFill>
                  <a:srgbClr val="6893C9"/>
                </a:solidFill>
                <a:latin typeface="Arial"/>
                <a:cs typeface="Arial"/>
              </a:rPr>
              <a:t>‹#›</a:t>
            </a:fld>
            <a:endParaRPr sz="1100">
              <a:latin typeface="Arial"/>
              <a:cs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p>
            <a:endParaRPr/>
          </a:p>
        </p:txBody>
      </p:sp>
      <p:sp>
        <p:nvSpPr>
          <p:cNvPr id="3" name="Holder 3"/>
          <p:cNvSpPr>
            <a:spLocks noGrp="1"/>
          </p:cNvSpPr>
          <p:nvPr>
            <p:ph type="body" idx="1"/>
          </p:nvPr>
        </p:nvSpPr>
        <p:spPr/>
        <p:txBody>
          <a:bodyPr lIns="0" tIns="0" rIns="0" bIns="0"/>
          <a:lstStyle/>
          <a:p>
            <a:endParaRPr/>
          </a:p>
        </p:txBody>
      </p:sp>
      <p:sp>
        <p:nvSpPr>
          <p:cNvPr id="4" name="Holder 4"/>
          <p:cNvSpPr>
            <a:spLocks noGrp="1"/>
          </p:cNvSpPr>
          <p:nvPr>
            <p:ph type="ftr" sz="quarter" idx="5"/>
          </p:nvPr>
        </p:nvSpPr>
        <p:spPr/>
        <p:txBody>
          <a:bodyPr lIns="0" tIns="0" rIns="0" bIns="0"/>
          <a:lstStyle/>
          <a:p>
            <a:pPr marL="12700">
              <a:lnSpc>
                <a:spcPct val="100000"/>
              </a:lnSpc>
            </a:pPr>
            <a:r>
              <a:rPr sz="800" b="1" dirty="0" smtClean="0">
                <a:solidFill>
                  <a:srgbClr val="6893C9"/>
                </a:solidFill>
                <a:latin typeface="Arial"/>
                <a:cs typeface="Arial"/>
              </a:rPr>
              <a:t>S</a:t>
            </a:r>
            <a:r>
              <a:rPr sz="800" b="1" spc="-5" dirty="0" smtClean="0">
                <a:solidFill>
                  <a:srgbClr val="6893C9"/>
                </a:solidFill>
                <a:latin typeface="Arial"/>
                <a:cs typeface="Arial"/>
              </a:rPr>
              <a:t>tate</a:t>
            </a:r>
            <a:r>
              <a:rPr sz="800" b="1" spc="5" dirty="0" smtClean="0">
                <a:solidFill>
                  <a:srgbClr val="6893C9"/>
                </a:solidFill>
                <a:latin typeface="Arial"/>
                <a:cs typeface="Arial"/>
              </a:rPr>
              <a:t>w</a:t>
            </a:r>
            <a:r>
              <a:rPr sz="800" b="1" spc="0" dirty="0" smtClean="0">
                <a:solidFill>
                  <a:srgbClr val="6893C9"/>
                </a:solidFill>
                <a:latin typeface="Arial"/>
                <a:cs typeface="Arial"/>
              </a:rPr>
              <a:t>ide</a:t>
            </a:r>
            <a:r>
              <a:rPr sz="800" b="1" spc="-10" dirty="0" smtClean="0">
                <a:solidFill>
                  <a:srgbClr val="6893C9"/>
                </a:solidFill>
                <a:latin typeface="Arial"/>
                <a:cs typeface="Arial"/>
              </a:rPr>
              <a:t> </a:t>
            </a:r>
            <a:r>
              <a:rPr sz="800" b="1" spc="0" dirty="0" smtClean="0">
                <a:solidFill>
                  <a:srgbClr val="6893C9"/>
                </a:solidFill>
                <a:latin typeface="Arial"/>
                <a:cs typeface="Arial"/>
              </a:rPr>
              <a:t>Finan</a:t>
            </a:r>
            <a:r>
              <a:rPr sz="800" b="1" spc="-5" dirty="0" smtClean="0">
                <a:solidFill>
                  <a:srgbClr val="6893C9"/>
                </a:solidFill>
                <a:latin typeface="Arial"/>
                <a:cs typeface="Arial"/>
              </a:rPr>
              <a:t>c</a:t>
            </a:r>
            <a:r>
              <a:rPr sz="800" b="1" spc="0" dirty="0" smtClean="0">
                <a:solidFill>
                  <a:srgbClr val="6893C9"/>
                </a:solidFill>
                <a:latin typeface="Arial"/>
                <a:cs typeface="Arial"/>
              </a:rPr>
              <a:t>i</a:t>
            </a:r>
            <a:r>
              <a:rPr sz="800" b="1" spc="-5" dirty="0" smtClean="0">
                <a:solidFill>
                  <a:srgbClr val="6893C9"/>
                </a:solidFill>
                <a:latin typeface="Arial"/>
                <a:cs typeface="Arial"/>
              </a:rPr>
              <a:t>a</a:t>
            </a:r>
            <a:r>
              <a:rPr sz="800" b="1" spc="0" dirty="0" smtClean="0">
                <a:solidFill>
                  <a:srgbClr val="6893C9"/>
                </a:solidFill>
                <a:latin typeface="Arial"/>
                <a:cs typeface="Arial"/>
              </a:rPr>
              <a:t>l</a:t>
            </a:r>
            <a:r>
              <a:rPr sz="800" b="1" spc="5" dirty="0" smtClean="0">
                <a:solidFill>
                  <a:srgbClr val="6893C9"/>
                </a:solidFill>
                <a:latin typeface="Arial"/>
                <a:cs typeface="Arial"/>
              </a:rPr>
              <a:t> </a:t>
            </a:r>
            <a:r>
              <a:rPr sz="800" b="1" spc="0" dirty="0" smtClean="0">
                <a:solidFill>
                  <a:srgbClr val="6893C9"/>
                </a:solidFill>
                <a:latin typeface="Arial"/>
                <a:cs typeface="Arial"/>
              </a:rPr>
              <a:t>S</a:t>
            </a:r>
            <a:r>
              <a:rPr sz="800" b="1" spc="-40" dirty="0" smtClean="0">
                <a:solidFill>
                  <a:srgbClr val="6893C9"/>
                </a:solidFill>
                <a:latin typeface="Arial"/>
                <a:cs typeface="Arial"/>
              </a:rPr>
              <a:t>y</a:t>
            </a:r>
            <a:r>
              <a:rPr sz="800" b="1" spc="-5" dirty="0" smtClean="0">
                <a:solidFill>
                  <a:srgbClr val="6893C9"/>
                </a:solidFill>
                <a:latin typeface="Arial"/>
                <a:cs typeface="Arial"/>
              </a:rPr>
              <a:t>ste</a:t>
            </a:r>
            <a:r>
              <a:rPr sz="800" b="1" spc="0" dirty="0" smtClean="0">
                <a:solidFill>
                  <a:srgbClr val="6893C9"/>
                </a:solidFill>
                <a:latin typeface="Arial"/>
                <a:cs typeface="Arial"/>
              </a:rPr>
              <a:t>m</a:t>
            </a:r>
            <a:r>
              <a:rPr sz="800" b="1" spc="45" dirty="0" smtClean="0">
                <a:solidFill>
                  <a:srgbClr val="6893C9"/>
                </a:solidFill>
                <a:latin typeface="Arial"/>
                <a:cs typeface="Arial"/>
              </a:rPr>
              <a:t> </a:t>
            </a:r>
            <a:r>
              <a:rPr sz="800" b="1" spc="-5" dirty="0" smtClean="0">
                <a:solidFill>
                  <a:srgbClr val="6893C9"/>
                </a:solidFill>
                <a:latin typeface="Arial"/>
                <a:cs typeface="Arial"/>
              </a:rPr>
              <a:t>(</a:t>
            </a:r>
            <a:r>
              <a:rPr sz="800" b="1" spc="0" dirty="0" smtClean="0">
                <a:solidFill>
                  <a:srgbClr val="6893C9"/>
                </a:solidFill>
                <a:latin typeface="Arial"/>
                <a:cs typeface="Arial"/>
              </a:rPr>
              <a:t>In</a:t>
            </a:r>
            <a:r>
              <a:rPr sz="800" b="1" spc="-5" dirty="0" smtClean="0">
                <a:solidFill>
                  <a:srgbClr val="6893C9"/>
                </a:solidFill>
                <a:latin typeface="Arial"/>
                <a:cs typeface="Arial"/>
              </a:rPr>
              <a:t>te</a:t>
            </a:r>
            <a:r>
              <a:rPr sz="800" b="1" spc="0" dirty="0" smtClean="0">
                <a:solidFill>
                  <a:srgbClr val="6893C9"/>
                </a:solidFill>
                <a:latin typeface="Arial"/>
                <a:cs typeface="Arial"/>
              </a:rPr>
              <a:t>rn</a:t>
            </a:r>
            <a:r>
              <a:rPr sz="800" b="1" spc="-5" dirty="0" smtClean="0">
                <a:solidFill>
                  <a:srgbClr val="6893C9"/>
                </a:solidFill>
                <a:latin typeface="Arial"/>
                <a:cs typeface="Arial"/>
              </a:rPr>
              <a:t>a</a:t>
            </a:r>
            <a:r>
              <a:rPr sz="800" b="1" spc="0" dirty="0" smtClean="0">
                <a:solidFill>
                  <a:srgbClr val="6893C9"/>
                </a:solidFill>
                <a:latin typeface="Arial"/>
                <a:cs typeface="Arial"/>
              </a:rPr>
              <a:t>l</a:t>
            </a:r>
            <a:r>
              <a:rPr sz="800" b="1" spc="-5" dirty="0" smtClean="0">
                <a:solidFill>
                  <a:srgbClr val="6893C9"/>
                </a:solidFill>
                <a:latin typeface="Arial"/>
                <a:cs typeface="Arial"/>
              </a:rPr>
              <a:t> Us</a:t>
            </a:r>
            <a:r>
              <a:rPr sz="800" b="1" spc="0" dirty="0" smtClean="0">
                <a:solidFill>
                  <a:srgbClr val="6893C9"/>
                </a:solidFill>
                <a:latin typeface="Arial"/>
                <a:cs typeface="Arial"/>
              </a:rPr>
              <a:t>e</a:t>
            </a:r>
            <a:r>
              <a:rPr sz="800" b="1" spc="10" dirty="0" smtClean="0">
                <a:solidFill>
                  <a:srgbClr val="6893C9"/>
                </a:solidFill>
                <a:latin typeface="Arial"/>
                <a:cs typeface="Arial"/>
              </a:rPr>
              <a:t> </a:t>
            </a:r>
            <a:r>
              <a:rPr sz="800" b="1" spc="0" dirty="0" smtClean="0">
                <a:solidFill>
                  <a:srgbClr val="6893C9"/>
                </a:solidFill>
                <a:latin typeface="Arial"/>
                <a:cs typeface="Arial"/>
              </a:rPr>
              <a:t>Onl</a:t>
            </a:r>
            <a:r>
              <a:rPr sz="800" b="1" spc="-40" dirty="0" smtClean="0">
                <a:solidFill>
                  <a:srgbClr val="6893C9"/>
                </a:solidFill>
                <a:latin typeface="Arial"/>
                <a:cs typeface="Arial"/>
              </a:rPr>
              <a:t>y</a:t>
            </a:r>
            <a:r>
              <a:rPr sz="800" b="1" spc="-5" dirty="0" smtClean="0">
                <a:solidFill>
                  <a:srgbClr val="6893C9"/>
                </a:solidFill>
                <a:latin typeface="Arial"/>
                <a:cs typeface="Arial"/>
              </a:rPr>
              <a:t>)</a:t>
            </a:r>
            <a:r>
              <a:rPr sz="800" b="1" spc="0" dirty="0" smtClean="0">
                <a:solidFill>
                  <a:srgbClr val="6893C9"/>
                </a:solidFill>
                <a:latin typeface="Arial"/>
                <a:cs typeface="Arial"/>
              </a:rPr>
              <a:t>.</a:t>
            </a:r>
            <a:endParaRPr sz="800">
              <a:latin typeface="Arial"/>
              <a:cs typeface="Aria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F5364A19-145F-4272-81F7-578F6CA25A8C}" type="datetime1">
              <a:rPr lang="en-US" smtClean="0"/>
              <a:t>5/23/2018</a:t>
            </a:fld>
            <a:endParaRPr lang="en-US" smtClean="0"/>
          </a:p>
        </p:txBody>
      </p:sp>
      <p:sp>
        <p:nvSpPr>
          <p:cNvPr id="6" name="Holder 6"/>
          <p:cNvSpPr>
            <a:spLocks noGrp="1"/>
          </p:cNvSpPr>
          <p:nvPr>
            <p:ph type="sldNum" sz="quarter" idx="7"/>
          </p:nvPr>
        </p:nvSpPr>
        <p:spPr/>
        <p:txBody>
          <a:bodyPr lIns="0" tIns="0" rIns="0" bIns="0"/>
          <a:lstStyle/>
          <a:p>
            <a:pPr marL="25400">
              <a:lnSpc>
                <a:spcPct val="100000"/>
              </a:lnSpc>
            </a:pPr>
            <a:fld id="{81D60167-4931-47E6-BA6A-407CBD079E47}" type="slidenum">
              <a:rPr sz="1100" b="1" dirty="0" smtClean="0">
                <a:solidFill>
                  <a:srgbClr val="6893C9"/>
                </a:solidFill>
                <a:latin typeface="Arial"/>
                <a:cs typeface="Arial"/>
              </a:rPr>
              <a:t>‹#›</a:t>
            </a:fld>
            <a:endParaRPr sz="1100">
              <a:latin typeface="Arial"/>
              <a:cs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noAutofit/>
          </a:bodyPr>
          <a:lstStyle/>
          <a:p>
            <a:endParaRPr/>
          </a:p>
        </p:txBody>
      </p:sp>
      <p:sp>
        <p:nvSpPr>
          <p:cNvPr id="4" name="Holder 4"/>
          <p:cNvSpPr>
            <a:spLocks noGrp="1"/>
          </p:cNvSpPr>
          <p:nvPr>
            <p:ph sz="half" idx="3"/>
          </p:nvPr>
        </p:nvSpPr>
        <p:spPr>
          <a:xfrm>
            <a:off x="4709159" y="1577340"/>
            <a:ext cx="3977640" cy="4526280"/>
          </a:xfrm>
          <a:prstGeom prst="rect">
            <a:avLst/>
          </a:prstGeom>
        </p:spPr>
        <p:txBody>
          <a:bodyPr wrap="square" lIns="0" tIns="0" rIns="0" bIns="0">
            <a:noAutofit/>
          </a:bodyPr>
          <a:lstStyle/>
          <a:p>
            <a:endParaRPr/>
          </a:p>
        </p:txBody>
      </p:sp>
      <p:sp>
        <p:nvSpPr>
          <p:cNvPr id="5" name="Holder 5"/>
          <p:cNvSpPr>
            <a:spLocks noGrp="1"/>
          </p:cNvSpPr>
          <p:nvPr>
            <p:ph type="ftr" sz="quarter" idx="5"/>
          </p:nvPr>
        </p:nvSpPr>
        <p:spPr/>
        <p:txBody>
          <a:bodyPr lIns="0" tIns="0" rIns="0" bIns="0"/>
          <a:lstStyle/>
          <a:p>
            <a:pPr marL="12700">
              <a:lnSpc>
                <a:spcPct val="100000"/>
              </a:lnSpc>
            </a:pPr>
            <a:r>
              <a:rPr sz="800" b="1" dirty="0" smtClean="0">
                <a:solidFill>
                  <a:srgbClr val="6893C9"/>
                </a:solidFill>
                <a:latin typeface="Arial"/>
                <a:cs typeface="Arial"/>
              </a:rPr>
              <a:t>S</a:t>
            </a:r>
            <a:r>
              <a:rPr sz="800" b="1" spc="-5" dirty="0" smtClean="0">
                <a:solidFill>
                  <a:srgbClr val="6893C9"/>
                </a:solidFill>
                <a:latin typeface="Arial"/>
                <a:cs typeface="Arial"/>
              </a:rPr>
              <a:t>tate</a:t>
            </a:r>
            <a:r>
              <a:rPr sz="800" b="1" spc="5" dirty="0" smtClean="0">
                <a:solidFill>
                  <a:srgbClr val="6893C9"/>
                </a:solidFill>
                <a:latin typeface="Arial"/>
                <a:cs typeface="Arial"/>
              </a:rPr>
              <a:t>w</a:t>
            </a:r>
            <a:r>
              <a:rPr sz="800" b="1" spc="0" dirty="0" smtClean="0">
                <a:solidFill>
                  <a:srgbClr val="6893C9"/>
                </a:solidFill>
                <a:latin typeface="Arial"/>
                <a:cs typeface="Arial"/>
              </a:rPr>
              <a:t>ide</a:t>
            </a:r>
            <a:r>
              <a:rPr sz="800" b="1" spc="-10" dirty="0" smtClean="0">
                <a:solidFill>
                  <a:srgbClr val="6893C9"/>
                </a:solidFill>
                <a:latin typeface="Arial"/>
                <a:cs typeface="Arial"/>
              </a:rPr>
              <a:t> </a:t>
            </a:r>
            <a:r>
              <a:rPr sz="800" b="1" spc="0" dirty="0" smtClean="0">
                <a:solidFill>
                  <a:srgbClr val="6893C9"/>
                </a:solidFill>
                <a:latin typeface="Arial"/>
                <a:cs typeface="Arial"/>
              </a:rPr>
              <a:t>Finan</a:t>
            </a:r>
            <a:r>
              <a:rPr sz="800" b="1" spc="-5" dirty="0" smtClean="0">
                <a:solidFill>
                  <a:srgbClr val="6893C9"/>
                </a:solidFill>
                <a:latin typeface="Arial"/>
                <a:cs typeface="Arial"/>
              </a:rPr>
              <a:t>c</a:t>
            </a:r>
            <a:r>
              <a:rPr sz="800" b="1" spc="0" dirty="0" smtClean="0">
                <a:solidFill>
                  <a:srgbClr val="6893C9"/>
                </a:solidFill>
                <a:latin typeface="Arial"/>
                <a:cs typeface="Arial"/>
              </a:rPr>
              <a:t>i</a:t>
            </a:r>
            <a:r>
              <a:rPr sz="800" b="1" spc="-5" dirty="0" smtClean="0">
                <a:solidFill>
                  <a:srgbClr val="6893C9"/>
                </a:solidFill>
                <a:latin typeface="Arial"/>
                <a:cs typeface="Arial"/>
              </a:rPr>
              <a:t>a</a:t>
            </a:r>
            <a:r>
              <a:rPr sz="800" b="1" spc="0" dirty="0" smtClean="0">
                <a:solidFill>
                  <a:srgbClr val="6893C9"/>
                </a:solidFill>
                <a:latin typeface="Arial"/>
                <a:cs typeface="Arial"/>
              </a:rPr>
              <a:t>l</a:t>
            </a:r>
            <a:r>
              <a:rPr sz="800" b="1" spc="5" dirty="0" smtClean="0">
                <a:solidFill>
                  <a:srgbClr val="6893C9"/>
                </a:solidFill>
                <a:latin typeface="Arial"/>
                <a:cs typeface="Arial"/>
              </a:rPr>
              <a:t> </a:t>
            </a:r>
            <a:r>
              <a:rPr sz="800" b="1" spc="0" dirty="0" smtClean="0">
                <a:solidFill>
                  <a:srgbClr val="6893C9"/>
                </a:solidFill>
                <a:latin typeface="Arial"/>
                <a:cs typeface="Arial"/>
              </a:rPr>
              <a:t>S</a:t>
            </a:r>
            <a:r>
              <a:rPr sz="800" b="1" spc="-40" dirty="0" smtClean="0">
                <a:solidFill>
                  <a:srgbClr val="6893C9"/>
                </a:solidFill>
                <a:latin typeface="Arial"/>
                <a:cs typeface="Arial"/>
              </a:rPr>
              <a:t>y</a:t>
            </a:r>
            <a:r>
              <a:rPr sz="800" b="1" spc="-5" dirty="0" smtClean="0">
                <a:solidFill>
                  <a:srgbClr val="6893C9"/>
                </a:solidFill>
                <a:latin typeface="Arial"/>
                <a:cs typeface="Arial"/>
              </a:rPr>
              <a:t>ste</a:t>
            </a:r>
            <a:r>
              <a:rPr sz="800" b="1" spc="0" dirty="0" smtClean="0">
                <a:solidFill>
                  <a:srgbClr val="6893C9"/>
                </a:solidFill>
                <a:latin typeface="Arial"/>
                <a:cs typeface="Arial"/>
              </a:rPr>
              <a:t>m</a:t>
            </a:r>
            <a:r>
              <a:rPr sz="800" b="1" spc="45" dirty="0" smtClean="0">
                <a:solidFill>
                  <a:srgbClr val="6893C9"/>
                </a:solidFill>
                <a:latin typeface="Arial"/>
                <a:cs typeface="Arial"/>
              </a:rPr>
              <a:t> </a:t>
            </a:r>
            <a:r>
              <a:rPr sz="800" b="1" spc="-5" dirty="0" smtClean="0">
                <a:solidFill>
                  <a:srgbClr val="6893C9"/>
                </a:solidFill>
                <a:latin typeface="Arial"/>
                <a:cs typeface="Arial"/>
              </a:rPr>
              <a:t>(</a:t>
            </a:r>
            <a:r>
              <a:rPr sz="800" b="1" spc="0" dirty="0" smtClean="0">
                <a:solidFill>
                  <a:srgbClr val="6893C9"/>
                </a:solidFill>
                <a:latin typeface="Arial"/>
                <a:cs typeface="Arial"/>
              </a:rPr>
              <a:t>In</a:t>
            </a:r>
            <a:r>
              <a:rPr sz="800" b="1" spc="-5" dirty="0" smtClean="0">
                <a:solidFill>
                  <a:srgbClr val="6893C9"/>
                </a:solidFill>
                <a:latin typeface="Arial"/>
                <a:cs typeface="Arial"/>
              </a:rPr>
              <a:t>te</a:t>
            </a:r>
            <a:r>
              <a:rPr sz="800" b="1" spc="0" dirty="0" smtClean="0">
                <a:solidFill>
                  <a:srgbClr val="6893C9"/>
                </a:solidFill>
                <a:latin typeface="Arial"/>
                <a:cs typeface="Arial"/>
              </a:rPr>
              <a:t>rn</a:t>
            </a:r>
            <a:r>
              <a:rPr sz="800" b="1" spc="-5" dirty="0" smtClean="0">
                <a:solidFill>
                  <a:srgbClr val="6893C9"/>
                </a:solidFill>
                <a:latin typeface="Arial"/>
                <a:cs typeface="Arial"/>
              </a:rPr>
              <a:t>a</a:t>
            </a:r>
            <a:r>
              <a:rPr sz="800" b="1" spc="0" dirty="0" smtClean="0">
                <a:solidFill>
                  <a:srgbClr val="6893C9"/>
                </a:solidFill>
                <a:latin typeface="Arial"/>
                <a:cs typeface="Arial"/>
              </a:rPr>
              <a:t>l</a:t>
            </a:r>
            <a:r>
              <a:rPr sz="800" b="1" spc="-5" dirty="0" smtClean="0">
                <a:solidFill>
                  <a:srgbClr val="6893C9"/>
                </a:solidFill>
                <a:latin typeface="Arial"/>
                <a:cs typeface="Arial"/>
              </a:rPr>
              <a:t> Us</a:t>
            </a:r>
            <a:r>
              <a:rPr sz="800" b="1" spc="0" dirty="0" smtClean="0">
                <a:solidFill>
                  <a:srgbClr val="6893C9"/>
                </a:solidFill>
                <a:latin typeface="Arial"/>
                <a:cs typeface="Arial"/>
              </a:rPr>
              <a:t>e</a:t>
            </a:r>
            <a:r>
              <a:rPr sz="800" b="1" spc="10" dirty="0" smtClean="0">
                <a:solidFill>
                  <a:srgbClr val="6893C9"/>
                </a:solidFill>
                <a:latin typeface="Arial"/>
                <a:cs typeface="Arial"/>
              </a:rPr>
              <a:t> </a:t>
            </a:r>
            <a:r>
              <a:rPr sz="800" b="1" spc="0" dirty="0" smtClean="0">
                <a:solidFill>
                  <a:srgbClr val="6893C9"/>
                </a:solidFill>
                <a:latin typeface="Arial"/>
                <a:cs typeface="Arial"/>
              </a:rPr>
              <a:t>Onl</a:t>
            </a:r>
            <a:r>
              <a:rPr sz="800" b="1" spc="-40" dirty="0" smtClean="0">
                <a:solidFill>
                  <a:srgbClr val="6893C9"/>
                </a:solidFill>
                <a:latin typeface="Arial"/>
                <a:cs typeface="Arial"/>
              </a:rPr>
              <a:t>y</a:t>
            </a:r>
            <a:r>
              <a:rPr sz="800" b="1" spc="-5" dirty="0" smtClean="0">
                <a:solidFill>
                  <a:srgbClr val="6893C9"/>
                </a:solidFill>
                <a:latin typeface="Arial"/>
                <a:cs typeface="Arial"/>
              </a:rPr>
              <a:t>)</a:t>
            </a:r>
            <a:r>
              <a:rPr sz="800" b="1" spc="0" dirty="0" smtClean="0">
                <a:solidFill>
                  <a:srgbClr val="6893C9"/>
                </a:solidFill>
                <a:latin typeface="Arial"/>
                <a:cs typeface="Arial"/>
              </a:rPr>
              <a:t>.</a:t>
            </a:r>
            <a:endParaRPr sz="800">
              <a:latin typeface="Arial"/>
              <a:cs typeface="Aria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9CCCF770-ACFC-4038-B0CA-1F9F3EA518A2}" type="datetime1">
              <a:rPr lang="en-US" smtClean="0"/>
              <a:t>5/23/2018</a:t>
            </a:fld>
            <a:endParaRPr lang="en-US" smtClean="0"/>
          </a:p>
        </p:txBody>
      </p:sp>
      <p:sp>
        <p:nvSpPr>
          <p:cNvPr id="7" name="Holder 7"/>
          <p:cNvSpPr>
            <a:spLocks noGrp="1"/>
          </p:cNvSpPr>
          <p:nvPr>
            <p:ph type="sldNum" sz="quarter" idx="7"/>
          </p:nvPr>
        </p:nvSpPr>
        <p:spPr/>
        <p:txBody>
          <a:bodyPr lIns="0" tIns="0" rIns="0" bIns="0"/>
          <a:lstStyle/>
          <a:p>
            <a:pPr marL="25400">
              <a:lnSpc>
                <a:spcPct val="100000"/>
              </a:lnSpc>
            </a:pPr>
            <a:fld id="{81D60167-4931-47E6-BA6A-407CBD079E47}" type="slidenum">
              <a:rPr sz="1100" b="1" dirty="0" smtClean="0">
                <a:solidFill>
                  <a:srgbClr val="6893C9"/>
                </a:solidFill>
                <a:latin typeface="Arial"/>
                <a:cs typeface="Arial"/>
              </a:rPr>
              <a:t>‹#›</a:t>
            </a:fld>
            <a:endParaRPr sz="1100">
              <a:latin typeface="Arial"/>
              <a:cs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p>
            <a:endParaRPr/>
          </a:p>
        </p:txBody>
      </p:sp>
      <p:sp>
        <p:nvSpPr>
          <p:cNvPr id="3" name="Holder 3"/>
          <p:cNvSpPr>
            <a:spLocks noGrp="1"/>
          </p:cNvSpPr>
          <p:nvPr>
            <p:ph type="ftr" sz="quarter" idx="5"/>
          </p:nvPr>
        </p:nvSpPr>
        <p:spPr/>
        <p:txBody>
          <a:bodyPr lIns="0" tIns="0" rIns="0" bIns="0"/>
          <a:lstStyle/>
          <a:p>
            <a:pPr marL="12700">
              <a:lnSpc>
                <a:spcPct val="100000"/>
              </a:lnSpc>
            </a:pPr>
            <a:r>
              <a:rPr sz="800" b="1" dirty="0" smtClean="0">
                <a:solidFill>
                  <a:srgbClr val="6893C9"/>
                </a:solidFill>
                <a:latin typeface="Arial"/>
                <a:cs typeface="Arial"/>
              </a:rPr>
              <a:t>S</a:t>
            </a:r>
            <a:r>
              <a:rPr sz="800" b="1" spc="-5" dirty="0" smtClean="0">
                <a:solidFill>
                  <a:srgbClr val="6893C9"/>
                </a:solidFill>
                <a:latin typeface="Arial"/>
                <a:cs typeface="Arial"/>
              </a:rPr>
              <a:t>tate</a:t>
            </a:r>
            <a:r>
              <a:rPr sz="800" b="1" spc="5" dirty="0" smtClean="0">
                <a:solidFill>
                  <a:srgbClr val="6893C9"/>
                </a:solidFill>
                <a:latin typeface="Arial"/>
                <a:cs typeface="Arial"/>
              </a:rPr>
              <a:t>w</a:t>
            </a:r>
            <a:r>
              <a:rPr sz="800" b="1" spc="0" dirty="0" smtClean="0">
                <a:solidFill>
                  <a:srgbClr val="6893C9"/>
                </a:solidFill>
                <a:latin typeface="Arial"/>
                <a:cs typeface="Arial"/>
              </a:rPr>
              <a:t>ide</a:t>
            </a:r>
            <a:r>
              <a:rPr sz="800" b="1" spc="-10" dirty="0" smtClean="0">
                <a:solidFill>
                  <a:srgbClr val="6893C9"/>
                </a:solidFill>
                <a:latin typeface="Arial"/>
                <a:cs typeface="Arial"/>
              </a:rPr>
              <a:t> </a:t>
            </a:r>
            <a:r>
              <a:rPr sz="800" b="1" spc="0" dirty="0" smtClean="0">
                <a:solidFill>
                  <a:srgbClr val="6893C9"/>
                </a:solidFill>
                <a:latin typeface="Arial"/>
                <a:cs typeface="Arial"/>
              </a:rPr>
              <a:t>Finan</a:t>
            </a:r>
            <a:r>
              <a:rPr sz="800" b="1" spc="-5" dirty="0" smtClean="0">
                <a:solidFill>
                  <a:srgbClr val="6893C9"/>
                </a:solidFill>
                <a:latin typeface="Arial"/>
                <a:cs typeface="Arial"/>
              </a:rPr>
              <a:t>c</a:t>
            </a:r>
            <a:r>
              <a:rPr sz="800" b="1" spc="0" dirty="0" smtClean="0">
                <a:solidFill>
                  <a:srgbClr val="6893C9"/>
                </a:solidFill>
                <a:latin typeface="Arial"/>
                <a:cs typeface="Arial"/>
              </a:rPr>
              <a:t>i</a:t>
            </a:r>
            <a:r>
              <a:rPr sz="800" b="1" spc="-5" dirty="0" smtClean="0">
                <a:solidFill>
                  <a:srgbClr val="6893C9"/>
                </a:solidFill>
                <a:latin typeface="Arial"/>
                <a:cs typeface="Arial"/>
              </a:rPr>
              <a:t>a</a:t>
            </a:r>
            <a:r>
              <a:rPr sz="800" b="1" spc="0" dirty="0" smtClean="0">
                <a:solidFill>
                  <a:srgbClr val="6893C9"/>
                </a:solidFill>
                <a:latin typeface="Arial"/>
                <a:cs typeface="Arial"/>
              </a:rPr>
              <a:t>l</a:t>
            </a:r>
            <a:r>
              <a:rPr sz="800" b="1" spc="5" dirty="0" smtClean="0">
                <a:solidFill>
                  <a:srgbClr val="6893C9"/>
                </a:solidFill>
                <a:latin typeface="Arial"/>
                <a:cs typeface="Arial"/>
              </a:rPr>
              <a:t> </a:t>
            </a:r>
            <a:r>
              <a:rPr sz="800" b="1" spc="0" dirty="0" smtClean="0">
                <a:solidFill>
                  <a:srgbClr val="6893C9"/>
                </a:solidFill>
                <a:latin typeface="Arial"/>
                <a:cs typeface="Arial"/>
              </a:rPr>
              <a:t>S</a:t>
            </a:r>
            <a:r>
              <a:rPr sz="800" b="1" spc="-40" dirty="0" smtClean="0">
                <a:solidFill>
                  <a:srgbClr val="6893C9"/>
                </a:solidFill>
                <a:latin typeface="Arial"/>
                <a:cs typeface="Arial"/>
              </a:rPr>
              <a:t>y</a:t>
            </a:r>
            <a:r>
              <a:rPr sz="800" b="1" spc="-5" dirty="0" smtClean="0">
                <a:solidFill>
                  <a:srgbClr val="6893C9"/>
                </a:solidFill>
                <a:latin typeface="Arial"/>
                <a:cs typeface="Arial"/>
              </a:rPr>
              <a:t>ste</a:t>
            </a:r>
            <a:r>
              <a:rPr sz="800" b="1" spc="0" dirty="0" smtClean="0">
                <a:solidFill>
                  <a:srgbClr val="6893C9"/>
                </a:solidFill>
                <a:latin typeface="Arial"/>
                <a:cs typeface="Arial"/>
              </a:rPr>
              <a:t>m</a:t>
            </a:r>
            <a:r>
              <a:rPr sz="800" b="1" spc="45" dirty="0" smtClean="0">
                <a:solidFill>
                  <a:srgbClr val="6893C9"/>
                </a:solidFill>
                <a:latin typeface="Arial"/>
                <a:cs typeface="Arial"/>
              </a:rPr>
              <a:t> </a:t>
            </a:r>
            <a:r>
              <a:rPr sz="800" b="1" spc="-5" dirty="0" smtClean="0">
                <a:solidFill>
                  <a:srgbClr val="6893C9"/>
                </a:solidFill>
                <a:latin typeface="Arial"/>
                <a:cs typeface="Arial"/>
              </a:rPr>
              <a:t>(</a:t>
            </a:r>
            <a:r>
              <a:rPr sz="800" b="1" spc="0" dirty="0" smtClean="0">
                <a:solidFill>
                  <a:srgbClr val="6893C9"/>
                </a:solidFill>
                <a:latin typeface="Arial"/>
                <a:cs typeface="Arial"/>
              </a:rPr>
              <a:t>In</a:t>
            </a:r>
            <a:r>
              <a:rPr sz="800" b="1" spc="-5" dirty="0" smtClean="0">
                <a:solidFill>
                  <a:srgbClr val="6893C9"/>
                </a:solidFill>
                <a:latin typeface="Arial"/>
                <a:cs typeface="Arial"/>
              </a:rPr>
              <a:t>te</a:t>
            </a:r>
            <a:r>
              <a:rPr sz="800" b="1" spc="0" dirty="0" smtClean="0">
                <a:solidFill>
                  <a:srgbClr val="6893C9"/>
                </a:solidFill>
                <a:latin typeface="Arial"/>
                <a:cs typeface="Arial"/>
              </a:rPr>
              <a:t>rn</a:t>
            </a:r>
            <a:r>
              <a:rPr sz="800" b="1" spc="-5" dirty="0" smtClean="0">
                <a:solidFill>
                  <a:srgbClr val="6893C9"/>
                </a:solidFill>
                <a:latin typeface="Arial"/>
                <a:cs typeface="Arial"/>
              </a:rPr>
              <a:t>a</a:t>
            </a:r>
            <a:r>
              <a:rPr sz="800" b="1" spc="0" dirty="0" smtClean="0">
                <a:solidFill>
                  <a:srgbClr val="6893C9"/>
                </a:solidFill>
                <a:latin typeface="Arial"/>
                <a:cs typeface="Arial"/>
              </a:rPr>
              <a:t>l</a:t>
            </a:r>
            <a:r>
              <a:rPr sz="800" b="1" spc="-5" dirty="0" smtClean="0">
                <a:solidFill>
                  <a:srgbClr val="6893C9"/>
                </a:solidFill>
                <a:latin typeface="Arial"/>
                <a:cs typeface="Arial"/>
              </a:rPr>
              <a:t> Us</a:t>
            </a:r>
            <a:r>
              <a:rPr sz="800" b="1" spc="0" dirty="0" smtClean="0">
                <a:solidFill>
                  <a:srgbClr val="6893C9"/>
                </a:solidFill>
                <a:latin typeface="Arial"/>
                <a:cs typeface="Arial"/>
              </a:rPr>
              <a:t>e</a:t>
            </a:r>
            <a:r>
              <a:rPr sz="800" b="1" spc="10" dirty="0" smtClean="0">
                <a:solidFill>
                  <a:srgbClr val="6893C9"/>
                </a:solidFill>
                <a:latin typeface="Arial"/>
                <a:cs typeface="Arial"/>
              </a:rPr>
              <a:t> </a:t>
            </a:r>
            <a:r>
              <a:rPr sz="800" b="1" spc="0" dirty="0" smtClean="0">
                <a:solidFill>
                  <a:srgbClr val="6893C9"/>
                </a:solidFill>
                <a:latin typeface="Arial"/>
                <a:cs typeface="Arial"/>
              </a:rPr>
              <a:t>Onl</a:t>
            </a:r>
            <a:r>
              <a:rPr sz="800" b="1" spc="-40" dirty="0" smtClean="0">
                <a:solidFill>
                  <a:srgbClr val="6893C9"/>
                </a:solidFill>
                <a:latin typeface="Arial"/>
                <a:cs typeface="Arial"/>
              </a:rPr>
              <a:t>y</a:t>
            </a:r>
            <a:r>
              <a:rPr sz="800" b="1" spc="-5" dirty="0" smtClean="0">
                <a:solidFill>
                  <a:srgbClr val="6893C9"/>
                </a:solidFill>
                <a:latin typeface="Arial"/>
                <a:cs typeface="Arial"/>
              </a:rPr>
              <a:t>)</a:t>
            </a:r>
            <a:r>
              <a:rPr sz="800" b="1" spc="0" dirty="0" smtClean="0">
                <a:solidFill>
                  <a:srgbClr val="6893C9"/>
                </a:solidFill>
                <a:latin typeface="Arial"/>
                <a:cs typeface="Arial"/>
              </a:rPr>
              <a:t>.</a:t>
            </a:r>
            <a:endParaRPr sz="800">
              <a:latin typeface="Arial"/>
              <a:cs typeface="Aria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B8268072-9C76-454D-900D-A566E0CCD125}" type="datetime1">
              <a:rPr lang="en-US" smtClean="0"/>
              <a:t>5/23/2018</a:t>
            </a:fld>
            <a:endParaRPr lang="en-US" smtClean="0"/>
          </a:p>
        </p:txBody>
      </p:sp>
      <p:sp>
        <p:nvSpPr>
          <p:cNvPr id="5" name="Holder 5"/>
          <p:cNvSpPr>
            <a:spLocks noGrp="1"/>
          </p:cNvSpPr>
          <p:nvPr>
            <p:ph type="sldNum" sz="quarter" idx="7"/>
          </p:nvPr>
        </p:nvSpPr>
        <p:spPr/>
        <p:txBody>
          <a:bodyPr lIns="0" tIns="0" rIns="0" bIns="0"/>
          <a:lstStyle/>
          <a:p>
            <a:pPr marL="25400">
              <a:lnSpc>
                <a:spcPct val="100000"/>
              </a:lnSpc>
            </a:pPr>
            <a:fld id="{81D60167-4931-47E6-BA6A-407CBD079E47}" type="slidenum">
              <a:rPr sz="1100" b="1" dirty="0" smtClean="0">
                <a:solidFill>
                  <a:srgbClr val="6893C9"/>
                </a:solidFill>
                <a:latin typeface="Arial"/>
                <a:cs typeface="Arial"/>
              </a:rPr>
              <a:t>‹#›</a:t>
            </a:fld>
            <a:endParaRPr sz="1100">
              <a:latin typeface="Arial"/>
              <a:cs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p>
            <a:pPr marL="12700">
              <a:lnSpc>
                <a:spcPct val="100000"/>
              </a:lnSpc>
            </a:pPr>
            <a:r>
              <a:rPr sz="800" b="1" dirty="0" smtClean="0">
                <a:solidFill>
                  <a:srgbClr val="6893C9"/>
                </a:solidFill>
                <a:latin typeface="Arial"/>
                <a:cs typeface="Arial"/>
              </a:rPr>
              <a:t>S</a:t>
            </a:r>
            <a:r>
              <a:rPr sz="800" b="1" spc="-5" dirty="0" smtClean="0">
                <a:solidFill>
                  <a:srgbClr val="6893C9"/>
                </a:solidFill>
                <a:latin typeface="Arial"/>
                <a:cs typeface="Arial"/>
              </a:rPr>
              <a:t>tate</a:t>
            </a:r>
            <a:r>
              <a:rPr sz="800" b="1" spc="5" dirty="0" smtClean="0">
                <a:solidFill>
                  <a:srgbClr val="6893C9"/>
                </a:solidFill>
                <a:latin typeface="Arial"/>
                <a:cs typeface="Arial"/>
              </a:rPr>
              <a:t>w</a:t>
            </a:r>
            <a:r>
              <a:rPr sz="800" b="1" spc="0" dirty="0" smtClean="0">
                <a:solidFill>
                  <a:srgbClr val="6893C9"/>
                </a:solidFill>
                <a:latin typeface="Arial"/>
                <a:cs typeface="Arial"/>
              </a:rPr>
              <a:t>ide</a:t>
            </a:r>
            <a:r>
              <a:rPr sz="800" b="1" spc="-10" dirty="0" smtClean="0">
                <a:solidFill>
                  <a:srgbClr val="6893C9"/>
                </a:solidFill>
                <a:latin typeface="Arial"/>
                <a:cs typeface="Arial"/>
              </a:rPr>
              <a:t> </a:t>
            </a:r>
            <a:r>
              <a:rPr sz="800" b="1" spc="0" dirty="0" smtClean="0">
                <a:solidFill>
                  <a:srgbClr val="6893C9"/>
                </a:solidFill>
                <a:latin typeface="Arial"/>
                <a:cs typeface="Arial"/>
              </a:rPr>
              <a:t>Finan</a:t>
            </a:r>
            <a:r>
              <a:rPr sz="800" b="1" spc="-5" dirty="0" smtClean="0">
                <a:solidFill>
                  <a:srgbClr val="6893C9"/>
                </a:solidFill>
                <a:latin typeface="Arial"/>
                <a:cs typeface="Arial"/>
              </a:rPr>
              <a:t>c</a:t>
            </a:r>
            <a:r>
              <a:rPr sz="800" b="1" spc="0" dirty="0" smtClean="0">
                <a:solidFill>
                  <a:srgbClr val="6893C9"/>
                </a:solidFill>
                <a:latin typeface="Arial"/>
                <a:cs typeface="Arial"/>
              </a:rPr>
              <a:t>i</a:t>
            </a:r>
            <a:r>
              <a:rPr sz="800" b="1" spc="-5" dirty="0" smtClean="0">
                <a:solidFill>
                  <a:srgbClr val="6893C9"/>
                </a:solidFill>
                <a:latin typeface="Arial"/>
                <a:cs typeface="Arial"/>
              </a:rPr>
              <a:t>a</a:t>
            </a:r>
            <a:r>
              <a:rPr sz="800" b="1" spc="0" dirty="0" smtClean="0">
                <a:solidFill>
                  <a:srgbClr val="6893C9"/>
                </a:solidFill>
                <a:latin typeface="Arial"/>
                <a:cs typeface="Arial"/>
              </a:rPr>
              <a:t>l</a:t>
            </a:r>
            <a:r>
              <a:rPr sz="800" b="1" spc="5" dirty="0" smtClean="0">
                <a:solidFill>
                  <a:srgbClr val="6893C9"/>
                </a:solidFill>
                <a:latin typeface="Arial"/>
                <a:cs typeface="Arial"/>
              </a:rPr>
              <a:t> </a:t>
            </a:r>
            <a:r>
              <a:rPr sz="800" b="1" spc="0" dirty="0" smtClean="0">
                <a:solidFill>
                  <a:srgbClr val="6893C9"/>
                </a:solidFill>
                <a:latin typeface="Arial"/>
                <a:cs typeface="Arial"/>
              </a:rPr>
              <a:t>S</a:t>
            </a:r>
            <a:r>
              <a:rPr sz="800" b="1" spc="-40" dirty="0" smtClean="0">
                <a:solidFill>
                  <a:srgbClr val="6893C9"/>
                </a:solidFill>
                <a:latin typeface="Arial"/>
                <a:cs typeface="Arial"/>
              </a:rPr>
              <a:t>y</a:t>
            </a:r>
            <a:r>
              <a:rPr sz="800" b="1" spc="-5" dirty="0" smtClean="0">
                <a:solidFill>
                  <a:srgbClr val="6893C9"/>
                </a:solidFill>
                <a:latin typeface="Arial"/>
                <a:cs typeface="Arial"/>
              </a:rPr>
              <a:t>ste</a:t>
            </a:r>
            <a:r>
              <a:rPr sz="800" b="1" spc="0" dirty="0" smtClean="0">
                <a:solidFill>
                  <a:srgbClr val="6893C9"/>
                </a:solidFill>
                <a:latin typeface="Arial"/>
                <a:cs typeface="Arial"/>
              </a:rPr>
              <a:t>m</a:t>
            </a:r>
            <a:r>
              <a:rPr sz="800" b="1" spc="45" dirty="0" smtClean="0">
                <a:solidFill>
                  <a:srgbClr val="6893C9"/>
                </a:solidFill>
                <a:latin typeface="Arial"/>
                <a:cs typeface="Arial"/>
              </a:rPr>
              <a:t> </a:t>
            </a:r>
            <a:r>
              <a:rPr sz="800" b="1" spc="-5" dirty="0" smtClean="0">
                <a:solidFill>
                  <a:srgbClr val="6893C9"/>
                </a:solidFill>
                <a:latin typeface="Arial"/>
                <a:cs typeface="Arial"/>
              </a:rPr>
              <a:t>(</a:t>
            </a:r>
            <a:r>
              <a:rPr sz="800" b="1" spc="0" dirty="0" smtClean="0">
                <a:solidFill>
                  <a:srgbClr val="6893C9"/>
                </a:solidFill>
                <a:latin typeface="Arial"/>
                <a:cs typeface="Arial"/>
              </a:rPr>
              <a:t>In</a:t>
            </a:r>
            <a:r>
              <a:rPr sz="800" b="1" spc="-5" dirty="0" smtClean="0">
                <a:solidFill>
                  <a:srgbClr val="6893C9"/>
                </a:solidFill>
                <a:latin typeface="Arial"/>
                <a:cs typeface="Arial"/>
              </a:rPr>
              <a:t>te</a:t>
            </a:r>
            <a:r>
              <a:rPr sz="800" b="1" spc="0" dirty="0" smtClean="0">
                <a:solidFill>
                  <a:srgbClr val="6893C9"/>
                </a:solidFill>
                <a:latin typeface="Arial"/>
                <a:cs typeface="Arial"/>
              </a:rPr>
              <a:t>rn</a:t>
            </a:r>
            <a:r>
              <a:rPr sz="800" b="1" spc="-5" dirty="0" smtClean="0">
                <a:solidFill>
                  <a:srgbClr val="6893C9"/>
                </a:solidFill>
                <a:latin typeface="Arial"/>
                <a:cs typeface="Arial"/>
              </a:rPr>
              <a:t>a</a:t>
            </a:r>
            <a:r>
              <a:rPr sz="800" b="1" spc="0" dirty="0" smtClean="0">
                <a:solidFill>
                  <a:srgbClr val="6893C9"/>
                </a:solidFill>
                <a:latin typeface="Arial"/>
                <a:cs typeface="Arial"/>
              </a:rPr>
              <a:t>l</a:t>
            </a:r>
            <a:r>
              <a:rPr sz="800" b="1" spc="-5" dirty="0" smtClean="0">
                <a:solidFill>
                  <a:srgbClr val="6893C9"/>
                </a:solidFill>
                <a:latin typeface="Arial"/>
                <a:cs typeface="Arial"/>
              </a:rPr>
              <a:t> Us</a:t>
            </a:r>
            <a:r>
              <a:rPr sz="800" b="1" spc="0" dirty="0" smtClean="0">
                <a:solidFill>
                  <a:srgbClr val="6893C9"/>
                </a:solidFill>
                <a:latin typeface="Arial"/>
                <a:cs typeface="Arial"/>
              </a:rPr>
              <a:t>e</a:t>
            </a:r>
            <a:r>
              <a:rPr sz="800" b="1" spc="10" dirty="0" smtClean="0">
                <a:solidFill>
                  <a:srgbClr val="6893C9"/>
                </a:solidFill>
                <a:latin typeface="Arial"/>
                <a:cs typeface="Arial"/>
              </a:rPr>
              <a:t> </a:t>
            </a:r>
            <a:r>
              <a:rPr sz="800" b="1" spc="0" dirty="0" smtClean="0">
                <a:solidFill>
                  <a:srgbClr val="6893C9"/>
                </a:solidFill>
                <a:latin typeface="Arial"/>
                <a:cs typeface="Arial"/>
              </a:rPr>
              <a:t>Onl</a:t>
            </a:r>
            <a:r>
              <a:rPr sz="800" b="1" spc="-40" dirty="0" smtClean="0">
                <a:solidFill>
                  <a:srgbClr val="6893C9"/>
                </a:solidFill>
                <a:latin typeface="Arial"/>
                <a:cs typeface="Arial"/>
              </a:rPr>
              <a:t>y</a:t>
            </a:r>
            <a:r>
              <a:rPr sz="800" b="1" spc="-5" dirty="0" smtClean="0">
                <a:solidFill>
                  <a:srgbClr val="6893C9"/>
                </a:solidFill>
                <a:latin typeface="Arial"/>
                <a:cs typeface="Arial"/>
              </a:rPr>
              <a:t>)</a:t>
            </a:r>
            <a:r>
              <a:rPr sz="800" b="1" spc="0" dirty="0" smtClean="0">
                <a:solidFill>
                  <a:srgbClr val="6893C9"/>
                </a:solidFill>
                <a:latin typeface="Arial"/>
                <a:cs typeface="Arial"/>
              </a:rPr>
              <a:t>.</a:t>
            </a:r>
            <a:endParaRPr sz="800">
              <a:latin typeface="Arial"/>
              <a:cs typeface="Aria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AC315B60-798B-4C25-9597-9D977646A4FF}" type="datetime1">
              <a:rPr lang="en-US" smtClean="0"/>
              <a:t>5/23/2018</a:t>
            </a:fld>
            <a:endParaRPr lang="en-US" smtClean="0"/>
          </a:p>
        </p:txBody>
      </p:sp>
      <p:sp>
        <p:nvSpPr>
          <p:cNvPr id="4" name="Holder 4"/>
          <p:cNvSpPr>
            <a:spLocks noGrp="1"/>
          </p:cNvSpPr>
          <p:nvPr>
            <p:ph type="sldNum" sz="quarter" idx="7"/>
          </p:nvPr>
        </p:nvSpPr>
        <p:spPr/>
        <p:txBody>
          <a:bodyPr lIns="0" tIns="0" rIns="0" bIns="0"/>
          <a:lstStyle/>
          <a:p>
            <a:pPr marL="25400">
              <a:lnSpc>
                <a:spcPct val="100000"/>
              </a:lnSpc>
            </a:pPr>
            <a:fld id="{81D60167-4931-47E6-BA6A-407CBD079E47}" type="slidenum">
              <a:rPr sz="1100" b="1" dirty="0" smtClean="0">
                <a:solidFill>
                  <a:srgbClr val="6893C9"/>
                </a:solidFill>
                <a:latin typeface="Arial"/>
                <a:cs typeface="Arial"/>
              </a:rPr>
              <a:t>‹#›</a:t>
            </a:fld>
            <a:endParaRPr sz="1100">
              <a:latin typeface="Arial"/>
              <a:cs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 External">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17526000" y="6892925"/>
            <a:ext cx="2133600" cy="365125"/>
          </a:xfrm>
          <a:prstGeom prst="rect">
            <a:avLst/>
          </a:prstGeom>
        </p:spPr>
        <p:txBody>
          <a:bodyPr/>
          <a:lstStyle/>
          <a:p>
            <a:fld id="{CC466E79-7FF2-4A82-83CF-178F5F7303C1}" type="slidenum">
              <a:rPr lang="en-US" smtClean="0">
                <a:solidFill>
                  <a:prstClr val="black"/>
                </a:solidFill>
              </a:rPr>
              <a:pPr/>
              <a:t>‹#›</a:t>
            </a:fld>
            <a:endParaRPr lang="en-US">
              <a:solidFill>
                <a:prstClr val="black"/>
              </a:solidFill>
            </a:endParaRPr>
          </a:p>
        </p:txBody>
      </p:sp>
      <p:sp>
        <p:nvSpPr>
          <p:cNvPr id="7" name="Rectangle 6"/>
          <p:cNvSpPr/>
          <p:nvPr/>
        </p:nvSpPr>
        <p:spPr>
          <a:xfrm>
            <a:off x="0" y="5257800"/>
            <a:ext cx="9144000" cy="1600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solidFill>
                <a:prstClr val="white"/>
              </a:solidFill>
            </a:endParaRPr>
          </a:p>
        </p:txBody>
      </p:sp>
      <p:sp>
        <p:nvSpPr>
          <p:cNvPr id="9" name="Rectangle 8"/>
          <p:cNvSpPr/>
          <p:nvPr/>
        </p:nvSpPr>
        <p:spPr>
          <a:xfrm>
            <a:off x="0" y="5120640"/>
            <a:ext cx="9144000"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solidFill>
                <a:prstClr val="white"/>
              </a:solidFill>
            </a:endParaRPr>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0040" y="411480"/>
            <a:ext cx="1828800" cy="974623"/>
          </a:xfrm>
          <a:prstGeom prst="rect">
            <a:avLst/>
          </a:prstGeom>
        </p:spPr>
      </p:pic>
      <p:sp>
        <p:nvSpPr>
          <p:cNvPr id="13" name="Text Placeholder 23"/>
          <p:cNvSpPr>
            <a:spLocks noGrp="1"/>
          </p:cNvSpPr>
          <p:nvPr>
            <p:ph type="body" sz="quarter" idx="14" hasCustomPrompt="1"/>
          </p:nvPr>
        </p:nvSpPr>
        <p:spPr>
          <a:xfrm>
            <a:off x="320040" y="3813175"/>
            <a:ext cx="8503920" cy="411353"/>
          </a:xfrm>
          <a:prstGeom prst="rect">
            <a:avLst/>
          </a:prstGeom>
        </p:spPr>
        <p:txBody>
          <a:bodyPr lIns="0" tIns="0" rIns="0" bIns="0"/>
          <a:lstStyle>
            <a:lvl1pPr marL="0" indent="0">
              <a:buFontTx/>
              <a:buNone/>
              <a:defRPr sz="3200">
                <a:solidFill>
                  <a:schemeClr val="accent1"/>
                </a:solidFill>
              </a:defRPr>
            </a:lvl1pPr>
          </a:lstStyle>
          <a:p>
            <a:r>
              <a:rPr lang="en-US" sz="2800" b="1" dirty="0" smtClean="0">
                <a:solidFill>
                  <a:srgbClr val="002D62"/>
                </a:solidFill>
              </a:rPr>
              <a:t>Click to edit subtitle</a:t>
            </a:r>
            <a:endParaRPr lang="en-US" sz="2800" b="1" dirty="0">
              <a:solidFill>
                <a:srgbClr val="002D62"/>
              </a:solidFill>
            </a:endParaRPr>
          </a:p>
        </p:txBody>
      </p:sp>
      <p:sp>
        <p:nvSpPr>
          <p:cNvPr id="3" name="Text Placeholder 2"/>
          <p:cNvSpPr>
            <a:spLocks noGrp="1"/>
          </p:cNvSpPr>
          <p:nvPr>
            <p:ph type="body" sz="quarter" idx="16" hasCustomPrompt="1"/>
          </p:nvPr>
        </p:nvSpPr>
        <p:spPr>
          <a:xfrm>
            <a:off x="320040" y="2944368"/>
            <a:ext cx="8503920" cy="832104"/>
          </a:xfrm>
        </p:spPr>
        <p:txBody>
          <a:bodyPr anchor="ctr">
            <a:noAutofit/>
          </a:bodyPr>
          <a:lstStyle>
            <a:lvl1pPr marL="0" indent="0">
              <a:buNone/>
              <a:defRPr sz="4400" b="1">
                <a:solidFill>
                  <a:schemeClr val="accent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Insert presentation title</a:t>
            </a:r>
            <a:endParaRPr lang="en-US" dirty="0"/>
          </a:p>
        </p:txBody>
      </p:sp>
      <p:sp>
        <p:nvSpPr>
          <p:cNvPr id="11" name="Date Placeholder 3"/>
          <p:cNvSpPr>
            <a:spLocks noGrp="1"/>
          </p:cNvSpPr>
          <p:nvPr>
            <p:ph type="dt" sz="half" idx="2"/>
          </p:nvPr>
        </p:nvSpPr>
        <p:spPr>
          <a:xfrm>
            <a:off x="320040" y="6428232"/>
            <a:ext cx="1179576" cy="274320"/>
          </a:xfrm>
          <a:prstGeom prst="rect">
            <a:avLst/>
          </a:prstGeom>
        </p:spPr>
        <p:txBody>
          <a:bodyPr vert="horz" lIns="0" tIns="0" rIns="0" bIns="0" rtlCol="0" anchor="b" anchorCtr="0"/>
          <a:lstStyle>
            <a:lvl1pPr algn="l">
              <a:defRPr sz="1200" b="1">
                <a:solidFill>
                  <a:schemeClr val="accent3"/>
                </a:solidFill>
              </a:defRPr>
            </a:lvl1pPr>
          </a:lstStyle>
          <a:p>
            <a:fld id="{F96A68CF-21F4-4EED-A550-2FD7C588FBEB}" type="datetime1">
              <a:rPr lang="en-US" smtClean="0">
                <a:solidFill>
                  <a:srgbClr val="6894CA"/>
                </a:solidFill>
              </a:rPr>
              <a:t>5/23/2018</a:t>
            </a:fld>
            <a:endParaRPr lang="en-US" dirty="0">
              <a:solidFill>
                <a:srgbClr val="6894CA"/>
              </a:solidFill>
            </a:endParaRPr>
          </a:p>
        </p:txBody>
      </p:sp>
      <p:sp>
        <p:nvSpPr>
          <p:cNvPr id="12" name="TextBox 11"/>
          <p:cNvSpPr txBox="1"/>
          <p:nvPr userDrawn="1"/>
        </p:nvSpPr>
        <p:spPr>
          <a:xfrm>
            <a:off x="3200400" y="6446520"/>
            <a:ext cx="2743200" cy="246221"/>
          </a:xfrm>
          <a:prstGeom prst="rect">
            <a:avLst/>
          </a:prstGeom>
          <a:noFill/>
        </p:spPr>
        <p:txBody>
          <a:bodyPr wrap="square" lIns="0" tIns="0" rIns="0" bIns="0" rtlCol="0">
            <a:spAutoFit/>
          </a:bodyPr>
          <a:lstStyle/>
          <a:p>
            <a:pPr algn="ctr"/>
            <a:r>
              <a:rPr lang="en-US" sz="800" b="1" dirty="0" smtClean="0">
                <a:solidFill>
                  <a:srgbClr val="6894CA"/>
                </a:solidFill>
                <a:cs typeface="Arial" panose="020B0604020202020204" pitchFamily="34" charset="0"/>
              </a:rPr>
              <a:t>Statewide Financial System (Internal Use Only).</a:t>
            </a:r>
            <a:br>
              <a:rPr lang="en-US" sz="800" b="1" dirty="0" smtClean="0">
                <a:solidFill>
                  <a:srgbClr val="6894CA"/>
                </a:solidFill>
                <a:cs typeface="Arial" panose="020B0604020202020204" pitchFamily="34" charset="0"/>
              </a:rPr>
            </a:br>
            <a:r>
              <a:rPr lang="en-US" sz="800" b="1" dirty="0" smtClean="0">
                <a:solidFill>
                  <a:srgbClr val="6894CA"/>
                </a:solidFill>
                <a:cs typeface="Arial" panose="020B0604020202020204" pitchFamily="34" charset="0"/>
              </a:rPr>
              <a:t>Contents subject to change.</a:t>
            </a:r>
            <a:endParaRPr lang="en-US" sz="800" b="1" dirty="0">
              <a:solidFill>
                <a:srgbClr val="6894CA"/>
              </a:solidFill>
              <a:cs typeface="Arial" panose="020B0604020202020204" pitchFamily="34" charset="0"/>
            </a:endParaRPr>
          </a:p>
        </p:txBody>
      </p:sp>
    </p:spTree>
    <p:extLst>
      <p:ext uri="{BB962C8B-B14F-4D97-AF65-F5344CB8AC3E}">
        <p14:creationId xmlns:p14="http://schemas.microsoft.com/office/powerpoint/2010/main" val="372654050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EE1 Title Slide - External">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17526000" y="6892925"/>
            <a:ext cx="2133600" cy="365125"/>
          </a:xfrm>
          <a:prstGeom prst="rect">
            <a:avLst/>
          </a:prstGeom>
        </p:spPr>
        <p:txBody>
          <a:bodyPr/>
          <a:lstStyle/>
          <a:p>
            <a:fld id="{CC466E79-7FF2-4A82-83CF-178F5F7303C1}" type="slidenum">
              <a:rPr lang="en-US" smtClean="0">
                <a:solidFill>
                  <a:prstClr val="black"/>
                </a:solidFill>
              </a:rPr>
              <a:pPr/>
              <a:t>‹#›</a:t>
            </a:fld>
            <a:endParaRPr lang="en-US">
              <a:solidFill>
                <a:prstClr val="black"/>
              </a:solidFill>
            </a:endParaRPr>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0040" y="411480"/>
            <a:ext cx="1828800" cy="974623"/>
          </a:xfrm>
          <a:prstGeom prst="rect">
            <a:avLst/>
          </a:prstGeom>
        </p:spPr>
      </p:pic>
      <p:sp>
        <p:nvSpPr>
          <p:cNvPr id="3" name="Text Placeholder 2"/>
          <p:cNvSpPr>
            <a:spLocks noGrp="1"/>
          </p:cNvSpPr>
          <p:nvPr>
            <p:ph type="body" sz="quarter" idx="16" hasCustomPrompt="1"/>
          </p:nvPr>
        </p:nvSpPr>
        <p:spPr>
          <a:xfrm>
            <a:off x="320040" y="2944368"/>
            <a:ext cx="8503920" cy="832104"/>
          </a:xfrm>
        </p:spPr>
        <p:txBody>
          <a:bodyPr anchor="ctr">
            <a:noAutofit/>
          </a:bodyPr>
          <a:lstStyle>
            <a:lvl1pPr marL="0" indent="0">
              <a:buNone/>
              <a:defRPr sz="4400" b="1">
                <a:solidFill>
                  <a:schemeClr val="accent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Insert presentation title</a:t>
            </a:r>
            <a:endParaRPr lang="en-US" dirty="0"/>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415714" y="411479"/>
            <a:ext cx="1325882" cy="807721"/>
          </a:xfrm>
          <a:prstGeom prst="rect">
            <a:avLst/>
          </a:prstGeom>
        </p:spPr>
      </p:pic>
      <p:sp>
        <p:nvSpPr>
          <p:cNvPr id="16" name="Rectangle 15"/>
          <p:cNvSpPr/>
          <p:nvPr userDrawn="1"/>
        </p:nvSpPr>
        <p:spPr>
          <a:xfrm>
            <a:off x="0" y="5257800"/>
            <a:ext cx="9144000" cy="1600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solidFill>
                <a:prstClr val="white"/>
              </a:solidFill>
            </a:endParaRPr>
          </a:p>
        </p:txBody>
      </p:sp>
      <p:sp>
        <p:nvSpPr>
          <p:cNvPr id="17" name="Rectangle 16"/>
          <p:cNvSpPr/>
          <p:nvPr userDrawn="1"/>
        </p:nvSpPr>
        <p:spPr>
          <a:xfrm>
            <a:off x="0" y="5120640"/>
            <a:ext cx="9144000"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solidFill>
                <a:prstClr val="white"/>
              </a:solidFill>
            </a:endParaRPr>
          </a:p>
        </p:txBody>
      </p:sp>
      <p:sp>
        <p:nvSpPr>
          <p:cNvPr id="21" name="Text Placeholder 23"/>
          <p:cNvSpPr>
            <a:spLocks noGrp="1"/>
          </p:cNvSpPr>
          <p:nvPr>
            <p:ph type="body" sz="quarter" idx="14" hasCustomPrompt="1"/>
          </p:nvPr>
        </p:nvSpPr>
        <p:spPr>
          <a:xfrm>
            <a:off x="320040" y="3813175"/>
            <a:ext cx="8503920" cy="411353"/>
          </a:xfrm>
          <a:prstGeom prst="rect">
            <a:avLst/>
          </a:prstGeom>
        </p:spPr>
        <p:txBody>
          <a:bodyPr lIns="0" tIns="0" rIns="0" bIns="0"/>
          <a:lstStyle>
            <a:lvl1pPr marL="0" indent="0">
              <a:buFontTx/>
              <a:buNone/>
              <a:defRPr sz="3200">
                <a:solidFill>
                  <a:schemeClr val="accent1"/>
                </a:solidFill>
              </a:defRPr>
            </a:lvl1pPr>
          </a:lstStyle>
          <a:p>
            <a:r>
              <a:rPr lang="en-US" sz="2800" b="1" dirty="0" smtClean="0">
                <a:solidFill>
                  <a:srgbClr val="002D62"/>
                </a:solidFill>
              </a:rPr>
              <a:t>Click to edit subtitle</a:t>
            </a:r>
            <a:endParaRPr lang="en-US" sz="2800" b="1" dirty="0">
              <a:solidFill>
                <a:srgbClr val="002D62"/>
              </a:solidFill>
            </a:endParaRPr>
          </a:p>
        </p:txBody>
      </p:sp>
      <p:sp>
        <p:nvSpPr>
          <p:cNvPr id="25" name="Date Placeholder 3"/>
          <p:cNvSpPr>
            <a:spLocks noGrp="1"/>
          </p:cNvSpPr>
          <p:nvPr>
            <p:ph type="dt" sz="half" idx="2"/>
          </p:nvPr>
        </p:nvSpPr>
        <p:spPr>
          <a:xfrm>
            <a:off x="320040" y="6431280"/>
            <a:ext cx="1179576" cy="274320"/>
          </a:xfrm>
          <a:prstGeom prst="rect">
            <a:avLst/>
          </a:prstGeom>
        </p:spPr>
        <p:txBody>
          <a:bodyPr vert="horz" lIns="0" tIns="0" rIns="0" bIns="0" rtlCol="0" anchor="b" anchorCtr="0"/>
          <a:lstStyle>
            <a:lvl1pPr algn="l">
              <a:defRPr sz="1200" b="1">
                <a:solidFill>
                  <a:schemeClr val="accent3"/>
                </a:solidFill>
              </a:defRPr>
            </a:lvl1pPr>
          </a:lstStyle>
          <a:p>
            <a:fld id="{03A28886-F003-4076-9339-ED6097CDD3A9}" type="datetime1">
              <a:rPr lang="en-US" smtClean="0">
                <a:solidFill>
                  <a:srgbClr val="6894CA"/>
                </a:solidFill>
              </a:rPr>
              <a:t>5/23/2018</a:t>
            </a:fld>
            <a:endParaRPr lang="en-US" dirty="0">
              <a:solidFill>
                <a:srgbClr val="6894CA"/>
              </a:solidFill>
            </a:endParaRPr>
          </a:p>
        </p:txBody>
      </p:sp>
      <p:sp>
        <p:nvSpPr>
          <p:cNvPr id="11" name="TextBox 10"/>
          <p:cNvSpPr txBox="1"/>
          <p:nvPr userDrawn="1"/>
        </p:nvSpPr>
        <p:spPr>
          <a:xfrm>
            <a:off x="3200400" y="6446520"/>
            <a:ext cx="2743200" cy="246221"/>
          </a:xfrm>
          <a:prstGeom prst="rect">
            <a:avLst/>
          </a:prstGeom>
          <a:noFill/>
        </p:spPr>
        <p:txBody>
          <a:bodyPr wrap="square" lIns="0" tIns="0" rIns="0" bIns="0" rtlCol="0">
            <a:spAutoFit/>
          </a:bodyPr>
          <a:lstStyle/>
          <a:p>
            <a:pPr algn="ctr"/>
            <a:r>
              <a:rPr lang="en-US" sz="800" b="1" dirty="0" smtClean="0">
                <a:solidFill>
                  <a:srgbClr val="6894CA"/>
                </a:solidFill>
                <a:cs typeface="Arial" panose="020B0604020202020204" pitchFamily="34" charset="0"/>
              </a:rPr>
              <a:t>Statewide Financial System (Internal Use Only).</a:t>
            </a:r>
            <a:br>
              <a:rPr lang="en-US" sz="800" b="1" dirty="0" smtClean="0">
                <a:solidFill>
                  <a:srgbClr val="6894CA"/>
                </a:solidFill>
                <a:cs typeface="Arial" panose="020B0604020202020204" pitchFamily="34" charset="0"/>
              </a:rPr>
            </a:br>
            <a:r>
              <a:rPr lang="en-US" sz="800" b="1" dirty="0" smtClean="0">
                <a:solidFill>
                  <a:srgbClr val="6894CA"/>
                </a:solidFill>
                <a:cs typeface="Arial" panose="020B0604020202020204" pitchFamily="34" charset="0"/>
              </a:rPr>
              <a:t>Contents subject to change.</a:t>
            </a:r>
            <a:endParaRPr lang="en-US" sz="800" b="1" dirty="0">
              <a:solidFill>
                <a:srgbClr val="6894CA"/>
              </a:solidFill>
              <a:cs typeface="Arial" panose="020B0604020202020204" pitchFamily="34" charset="0"/>
            </a:endParaRPr>
          </a:p>
        </p:txBody>
      </p:sp>
    </p:spTree>
    <p:extLst>
      <p:ext uri="{BB962C8B-B14F-4D97-AF65-F5344CB8AC3E}">
        <p14:creationId xmlns:p14="http://schemas.microsoft.com/office/powerpoint/2010/main" val="369951615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 External">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20040" y="1905000"/>
            <a:ext cx="8503920" cy="4011168"/>
          </a:xfrm>
        </p:spPr>
        <p:txBody>
          <a:bodyPr/>
          <a:lstStyle>
            <a:lvl1pPr marL="342900" indent="-342900">
              <a:lnSpc>
                <a:spcPct val="125000"/>
              </a:lnSpc>
              <a:spcBef>
                <a:spcPts val="0"/>
              </a:spcBef>
              <a:buFont typeface="Wingdings" panose="05000000000000000000" pitchFamily="2" charset="2"/>
              <a:buChar char="§"/>
              <a:defRPr sz="2800">
                <a:latin typeface="Arial" panose="020B0604020202020204" pitchFamily="34" charset="0"/>
                <a:cs typeface="Arial" panose="020B0604020202020204" pitchFamily="34" charset="0"/>
              </a:defRPr>
            </a:lvl1pPr>
            <a:lvl2pPr marL="742950" indent="-285750">
              <a:lnSpc>
                <a:spcPct val="125000"/>
              </a:lnSpc>
              <a:spcBef>
                <a:spcPts val="0"/>
              </a:spcBef>
              <a:buFont typeface="Arial" panose="020B0604020202020204" pitchFamily="34" charset="0"/>
              <a:buChar char="•"/>
              <a:defRPr sz="2400">
                <a:latin typeface="Arial" panose="020B0604020202020204" pitchFamily="34" charset="0"/>
                <a:cs typeface="Arial" panose="020B0604020202020204" pitchFamily="34" charset="0"/>
              </a:defRPr>
            </a:lvl2pPr>
            <a:lvl3pPr marL="1143000" indent="-228600">
              <a:lnSpc>
                <a:spcPct val="125000"/>
              </a:lnSpc>
              <a:spcBef>
                <a:spcPts val="0"/>
              </a:spcBef>
              <a:buFont typeface="Wingdings" panose="05000000000000000000" pitchFamily="2" charset="2"/>
              <a:buChar char="§"/>
              <a:defRPr sz="2000">
                <a:latin typeface="Arial" panose="020B0604020202020204" pitchFamily="34" charset="0"/>
                <a:cs typeface="Arial" panose="020B0604020202020204" pitchFamily="34" charset="0"/>
              </a:defRPr>
            </a:lvl3pPr>
            <a:lvl4pPr>
              <a:lnSpc>
                <a:spcPct val="125000"/>
              </a:lnSpc>
              <a:spcBef>
                <a:spcPts val="0"/>
              </a:spcBef>
              <a:defRPr sz="1800">
                <a:latin typeface="Arial" panose="020B0604020202020204" pitchFamily="34" charset="0"/>
                <a:cs typeface="Arial" panose="020B0604020202020204" pitchFamily="34" charset="0"/>
              </a:defRPr>
            </a:lvl4pPr>
            <a:lvl5pPr>
              <a:lnSpc>
                <a:spcPct val="125000"/>
              </a:lnSpc>
              <a:spcBef>
                <a:spcPts val="0"/>
              </a:spcBef>
              <a:defRPr sz="1800">
                <a:latin typeface="Arial" panose="020B0604020202020204" pitchFamily="34" charset="0"/>
                <a:cs typeface="Arial" panose="020B0604020202020204" pitchFamily="34" charset="0"/>
              </a:defRPr>
            </a:lvl5pPr>
            <a:lvl6pPr marL="2514600" indent="-228600">
              <a:lnSpc>
                <a:spcPct val="125000"/>
              </a:lnSpc>
              <a:spcBef>
                <a:spcPts val="0"/>
              </a:spcBef>
              <a:buFont typeface="Wingdings" panose="05000000000000000000" pitchFamily="2" charset="2"/>
              <a:buChar char="s"/>
              <a:defRPr sz="1800">
                <a:latin typeface="Arial" panose="020B0604020202020204" pitchFamily="34" charset="0"/>
                <a:cs typeface="Arial" panose="020B0604020202020204" pitchFamily="34" charset="0"/>
              </a:defRPr>
            </a:lvl6pPr>
          </a:lstStyle>
          <a:p>
            <a:pPr lvl="0"/>
            <a:r>
              <a:rPr lang="en-US" dirty="0" smtClean="0"/>
              <a:t>Click to edit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6"/>
          <p:cNvSpPr/>
          <p:nvPr/>
        </p:nvSpPr>
        <p:spPr>
          <a:xfrm>
            <a:off x="0" y="137160"/>
            <a:ext cx="9144000" cy="27432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Rectangle 7"/>
          <p:cNvSpPr/>
          <p:nvPr/>
        </p:nvSpPr>
        <p:spPr>
          <a:xfrm>
            <a:off x="0" y="0"/>
            <a:ext cx="9144000"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TextBox 14"/>
          <p:cNvSpPr txBox="1"/>
          <p:nvPr/>
        </p:nvSpPr>
        <p:spPr>
          <a:xfrm>
            <a:off x="1499616" y="6400800"/>
            <a:ext cx="146304" cy="307777"/>
          </a:xfrm>
          <a:prstGeom prst="rect">
            <a:avLst/>
          </a:prstGeom>
          <a:noFill/>
        </p:spPr>
        <p:txBody>
          <a:bodyPr wrap="square" lIns="0" tIns="0" rIns="0" bIns="0" rtlCol="0">
            <a:spAutoFit/>
          </a:bodyPr>
          <a:lstStyle/>
          <a:p>
            <a:r>
              <a:rPr lang="en-US" sz="2000" dirty="0" smtClean="0">
                <a:solidFill>
                  <a:srgbClr val="6894CA"/>
                </a:solidFill>
                <a:cs typeface="Arial" panose="020B0604020202020204" pitchFamily="34" charset="0"/>
              </a:rPr>
              <a:t>||</a:t>
            </a:r>
            <a:endParaRPr lang="en-US" sz="2000" dirty="0">
              <a:solidFill>
                <a:srgbClr val="6894CA"/>
              </a:solidFill>
              <a:cs typeface="Arial" panose="020B0604020202020204" pitchFamily="34" charset="0"/>
            </a:endParaRPr>
          </a:p>
        </p:txBody>
      </p:sp>
      <p:sp>
        <p:nvSpPr>
          <p:cNvPr id="4" name="Text Placeholder 3"/>
          <p:cNvSpPr>
            <a:spLocks noGrp="1"/>
          </p:cNvSpPr>
          <p:nvPr>
            <p:ph type="body" sz="quarter" idx="16" hasCustomPrompt="1"/>
          </p:nvPr>
        </p:nvSpPr>
        <p:spPr>
          <a:xfrm>
            <a:off x="317500" y="594360"/>
            <a:ext cx="8503920" cy="701040"/>
          </a:xfrm>
        </p:spPr>
        <p:txBody>
          <a:bodyPr>
            <a:noAutofit/>
          </a:bodyPr>
          <a:lstStyle>
            <a:lvl1pPr marL="0" indent="0">
              <a:lnSpc>
                <a:spcPts val="4200"/>
              </a:lnSpc>
              <a:buNone/>
              <a:defRPr sz="4000" b="1" baseline="0">
                <a:solidFill>
                  <a:schemeClr val="tx2"/>
                </a:solidFill>
              </a:defRPr>
            </a:lvl1pPr>
          </a:lstStyle>
          <a:p>
            <a:pPr lvl="0"/>
            <a:r>
              <a:rPr lang="en-US" dirty="0" smtClean="0"/>
              <a:t>Click to edit title</a:t>
            </a:r>
            <a:endParaRPr lang="en-US" dirty="0"/>
          </a:p>
        </p:txBody>
      </p:sp>
      <p:pic>
        <p:nvPicPr>
          <p:cNvPr id="16" name="Picture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902130" y="6183863"/>
            <a:ext cx="914401" cy="487312"/>
          </a:xfrm>
          <a:prstGeom prst="rect">
            <a:avLst/>
          </a:prstGeom>
        </p:spPr>
      </p:pic>
      <p:sp>
        <p:nvSpPr>
          <p:cNvPr id="18" name="Date Placeholder 3"/>
          <p:cNvSpPr>
            <a:spLocks noGrp="1"/>
          </p:cNvSpPr>
          <p:nvPr>
            <p:ph type="dt" sz="half" idx="2"/>
          </p:nvPr>
        </p:nvSpPr>
        <p:spPr>
          <a:xfrm>
            <a:off x="320040" y="6431280"/>
            <a:ext cx="1179576" cy="274320"/>
          </a:xfrm>
          <a:prstGeom prst="rect">
            <a:avLst/>
          </a:prstGeom>
        </p:spPr>
        <p:txBody>
          <a:bodyPr vert="horz" lIns="0" tIns="0" rIns="0" bIns="0" rtlCol="0" anchor="b" anchorCtr="0"/>
          <a:lstStyle>
            <a:lvl1pPr algn="l">
              <a:defRPr sz="1200" b="1">
                <a:solidFill>
                  <a:schemeClr val="accent3"/>
                </a:solidFill>
              </a:defRPr>
            </a:lvl1pPr>
          </a:lstStyle>
          <a:p>
            <a:fld id="{9F1144CF-32AC-493F-BBFB-CB73883904CE}" type="datetime1">
              <a:rPr lang="en-US" smtClean="0">
                <a:solidFill>
                  <a:srgbClr val="6894CA"/>
                </a:solidFill>
              </a:rPr>
              <a:t>5/23/2018</a:t>
            </a:fld>
            <a:endParaRPr lang="en-US" dirty="0">
              <a:solidFill>
                <a:srgbClr val="6894CA"/>
              </a:solidFill>
            </a:endParaRPr>
          </a:p>
        </p:txBody>
      </p:sp>
    </p:spTree>
    <p:extLst>
      <p:ext uri="{BB962C8B-B14F-4D97-AF65-F5344CB8AC3E}">
        <p14:creationId xmlns:p14="http://schemas.microsoft.com/office/powerpoint/2010/main" val="3168415617"/>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Header - External">
    <p:spTree>
      <p:nvGrpSpPr>
        <p:cNvPr id="1" name=""/>
        <p:cNvGrpSpPr/>
        <p:nvPr/>
      </p:nvGrpSpPr>
      <p:grpSpPr>
        <a:xfrm>
          <a:off x="0" y="0"/>
          <a:ext cx="0" cy="0"/>
          <a:chOff x="0" y="0"/>
          <a:chExt cx="0" cy="0"/>
        </a:xfrm>
      </p:grpSpPr>
      <p:sp>
        <p:nvSpPr>
          <p:cNvPr id="12" name="Rectangle 11"/>
          <p:cNvSpPr/>
          <p:nvPr userDrawn="1"/>
        </p:nvSpPr>
        <p:spPr>
          <a:xfrm>
            <a:off x="0" y="5257800"/>
            <a:ext cx="9144000" cy="1600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solidFill>
                <a:prstClr val="white"/>
              </a:solidFill>
            </a:endParaRPr>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0040" y="411480"/>
            <a:ext cx="1828800" cy="974623"/>
          </a:xfrm>
          <a:prstGeom prst="rect">
            <a:avLst/>
          </a:prstGeom>
        </p:spPr>
      </p:pic>
      <p:sp>
        <p:nvSpPr>
          <p:cNvPr id="18" name="Subtitle 2"/>
          <p:cNvSpPr>
            <a:spLocks noGrp="1"/>
          </p:cNvSpPr>
          <p:nvPr>
            <p:ph type="subTitle" idx="1" hasCustomPrompt="1"/>
          </p:nvPr>
        </p:nvSpPr>
        <p:spPr>
          <a:xfrm>
            <a:off x="1371600" y="3858768"/>
            <a:ext cx="6400800" cy="411480"/>
          </a:xfrm>
        </p:spPr>
        <p:txBody>
          <a:bodyPr lIns="0" tIns="0" rIns="0" bIns="0">
            <a:noAutofit/>
          </a:bodyPr>
          <a:lstStyle>
            <a:lvl1pPr marL="0" indent="0" algn="ctr">
              <a:buNone/>
              <a:defRPr sz="2800" b="1" baseline="0">
                <a:solidFill>
                  <a:schemeClr val="tx1">
                    <a:tint val="75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Insert speaker name</a:t>
            </a:r>
            <a:endParaRPr lang="en-US" dirty="0"/>
          </a:p>
        </p:txBody>
      </p:sp>
      <p:sp>
        <p:nvSpPr>
          <p:cNvPr id="3" name="Text Placeholder 2"/>
          <p:cNvSpPr>
            <a:spLocks noGrp="1"/>
          </p:cNvSpPr>
          <p:nvPr>
            <p:ph type="body" sz="quarter" idx="16" hasCustomPrompt="1"/>
          </p:nvPr>
        </p:nvSpPr>
        <p:spPr>
          <a:xfrm>
            <a:off x="1371600" y="2331720"/>
            <a:ext cx="6400800" cy="1307592"/>
          </a:xfrm>
        </p:spPr>
        <p:txBody>
          <a:bodyPr anchor="b" anchorCtr="0">
            <a:noAutofit/>
          </a:bodyPr>
          <a:lstStyle>
            <a:lvl1pPr marL="0" indent="0" algn="ctr">
              <a:lnSpc>
                <a:spcPct val="100000"/>
              </a:lnSpc>
              <a:buNone/>
              <a:defRPr sz="3800" b="1">
                <a:solidFill>
                  <a:schemeClr val="tx2"/>
                </a:solidFill>
              </a:defRPr>
            </a:lvl1pPr>
            <a:lvl2pPr marL="457200" indent="0">
              <a:buNone/>
              <a:defRPr sz="3800" b="1">
                <a:solidFill>
                  <a:schemeClr val="bg1"/>
                </a:solidFill>
              </a:defRPr>
            </a:lvl2pPr>
            <a:lvl3pPr marL="914400" indent="0">
              <a:buNone/>
              <a:defRPr sz="3800" b="1">
                <a:solidFill>
                  <a:schemeClr val="bg1"/>
                </a:solidFill>
              </a:defRPr>
            </a:lvl3pPr>
            <a:lvl4pPr marL="1371600" indent="0">
              <a:buNone/>
              <a:defRPr sz="3800" b="1">
                <a:solidFill>
                  <a:schemeClr val="bg1"/>
                </a:solidFill>
              </a:defRPr>
            </a:lvl4pPr>
            <a:lvl5pPr marL="1828800" indent="0">
              <a:buNone/>
              <a:defRPr sz="3800" b="1">
                <a:solidFill>
                  <a:schemeClr val="bg1"/>
                </a:solidFill>
              </a:defRPr>
            </a:lvl5pPr>
          </a:lstStyle>
          <a:p>
            <a:pPr lvl="0"/>
            <a:r>
              <a:rPr lang="en-US" dirty="0" smtClean="0"/>
              <a:t>Optional section break page: click to edit title</a:t>
            </a:r>
            <a:endParaRPr lang="en-US" dirty="0"/>
          </a:p>
        </p:txBody>
      </p:sp>
      <p:sp>
        <p:nvSpPr>
          <p:cNvPr id="15" name="Date Placeholder 3"/>
          <p:cNvSpPr>
            <a:spLocks noGrp="1"/>
          </p:cNvSpPr>
          <p:nvPr>
            <p:ph type="dt" sz="half" idx="2"/>
          </p:nvPr>
        </p:nvSpPr>
        <p:spPr>
          <a:xfrm>
            <a:off x="320040" y="6431280"/>
            <a:ext cx="1179576" cy="274320"/>
          </a:xfrm>
          <a:prstGeom prst="rect">
            <a:avLst/>
          </a:prstGeom>
        </p:spPr>
        <p:txBody>
          <a:bodyPr vert="horz" lIns="0" tIns="0" rIns="0" bIns="0" rtlCol="0" anchor="b" anchorCtr="0"/>
          <a:lstStyle>
            <a:lvl1pPr algn="l">
              <a:defRPr sz="1200" b="1">
                <a:solidFill>
                  <a:schemeClr val="accent3"/>
                </a:solidFill>
              </a:defRPr>
            </a:lvl1pPr>
          </a:lstStyle>
          <a:p>
            <a:fld id="{C36B4B43-76CD-475C-98EF-9F287333A3A0}" type="datetime1">
              <a:rPr lang="en-US" smtClean="0">
                <a:solidFill>
                  <a:srgbClr val="6894CA"/>
                </a:solidFill>
              </a:rPr>
              <a:t>5/23/2018</a:t>
            </a:fld>
            <a:endParaRPr lang="en-US" dirty="0">
              <a:solidFill>
                <a:srgbClr val="6894CA"/>
              </a:solidFill>
            </a:endParaRPr>
          </a:p>
        </p:txBody>
      </p:sp>
      <p:sp>
        <p:nvSpPr>
          <p:cNvPr id="16" name="TextBox 15"/>
          <p:cNvSpPr txBox="1"/>
          <p:nvPr userDrawn="1"/>
        </p:nvSpPr>
        <p:spPr>
          <a:xfrm>
            <a:off x="1499616" y="6400800"/>
            <a:ext cx="146304" cy="307777"/>
          </a:xfrm>
          <a:prstGeom prst="rect">
            <a:avLst/>
          </a:prstGeom>
          <a:noFill/>
        </p:spPr>
        <p:txBody>
          <a:bodyPr wrap="square" lIns="0" tIns="0" rIns="0" bIns="0" rtlCol="0">
            <a:spAutoFit/>
          </a:bodyPr>
          <a:lstStyle/>
          <a:p>
            <a:r>
              <a:rPr lang="en-US" sz="2000" dirty="0" smtClean="0">
                <a:solidFill>
                  <a:srgbClr val="6894CA"/>
                </a:solidFill>
                <a:cs typeface="Arial" panose="020B0604020202020204" pitchFamily="34" charset="0"/>
              </a:rPr>
              <a:t>||</a:t>
            </a:r>
            <a:endParaRPr lang="en-US" sz="2000" dirty="0">
              <a:solidFill>
                <a:srgbClr val="6894CA"/>
              </a:solidFill>
              <a:cs typeface="Arial" panose="020B0604020202020204" pitchFamily="34" charset="0"/>
            </a:endParaRPr>
          </a:p>
        </p:txBody>
      </p:sp>
      <p:sp>
        <p:nvSpPr>
          <p:cNvPr id="17" name="TextBox 16"/>
          <p:cNvSpPr txBox="1"/>
          <p:nvPr userDrawn="1"/>
        </p:nvSpPr>
        <p:spPr>
          <a:xfrm>
            <a:off x="1700784" y="6536323"/>
            <a:ext cx="457200" cy="169277"/>
          </a:xfrm>
          <a:prstGeom prst="rect">
            <a:avLst/>
          </a:prstGeom>
          <a:noFill/>
        </p:spPr>
        <p:txBody>
          <a:bodyPr wrap="square" lIns="0" tIns="0" rIns="0" bIns="0" rtlCol="0" anchor="b" anchorCtr="0">
            <a:spAutoFit/>
          </a:bodyPr>
          <a:lstStyle/>
          <a:p>
            <a:pPr>
              <a:tabLst>
                <a:tab pos="3373438" algn="r"/>
              </a:tabLst>
            </a:pPr>
            <a:fld id="{EF3CBE3E-3336-4F75-8901-1C0AB0AB1077}" type="slidenum">
              <a:rPr lang="en-US" sz="1100" b="1" smtClean="0">
                <a:solidFill>
                  <a:srgbClr val="6894CA"/>
                </a:solidFill>
                <a:cs typeface="Arial" panose="020B0604020202020204" pitchFamily="34" charset="0"/>
              </a:rPr>
              <a:pPr>
                <a:tabLst>
                  <a:tab pos="3373438" algn="r"/>
                </a:tabLst>
              </a:pPr>
              <a:t>‹#›</a:t>
            </a:fld>
            <a:endParaRPr lang="en-US" sz="1100" b="1" dirty="0">
              <a:solidFill>
                <a:srgbClr val="6894CA"/>
              </a:solidFill>
              <a:cs typeface="Arial" panose="020B0604020202020204" pitchFamily="34" charset="0"/>
            </a:endParaRPr>
          </a:p>
        </p:txBody>
      </p:sp>
      <p:sp>
        <p:nvSpPr>
          <p:cNvPr id="21" name="Rectangle 20"/>
          <p:cNvSpPr/>
          <p:nvPr userDrawn="1"/>
        </p:nvSpPr>
        <p:spPr>
          <a:xfrm>
            <a:off x="1371600" y="3785616"/>
            <a:ext cx="6400800" cy="7315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solidFill>
                <a:prstClr val="white"/>
              </a:solidFill>
            </a:endParaRPr>
          </a:p>
        </p:txBody>
      </p:sp>
      <p:sp>
        <p:nvSpPr>
          <p:cNvPr id="13" name="Rectangle 12"/>
          <p:cNvSpPr/>
          <p:nvPr userDrawn="1"/>
        </p:nvSpPr>
        <p:spPr>
          <a:xfrm>
            <a:off x="0" y="5120640"/>
            <a:ext cx="9144000" cy="1371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solidFill>
                <a:prstClr val="white"/>
              </a:solidFill>
            </a:endParaRPr>
          </a:p>
        </p:txBody>
      </p:sp>
      <p:sp>
        <p:nvSpPr>
          <p:cNvPr id="19" name="TextBox 18"/>
          <p:cNvSpPr txBox="1"/>
          <p:nvPr userDrawn="1"/>
        </p:nvSpPr>
        <p:spPr>
          <a:xfrm>
            <a:off x="3200400" y="6446520"/>
            <a:ext cx="2743200" cy="246221"/>
          </a:xfrm>
          <a:prstGeom prst="rect">
            <a:avLst/>
          </a:prstGeom>
          <a:noFill/>
        </p:spPr>
        <p:txBody>
          <a:bodyPr wrap="square" lIns="0" tIns="0" rIns="0" bIns="0" rtlCol="0">
            <a:spAutoFit/>
          </a:bodyPr>
          <a:lstStyle/>
          <a:p>
            <a:pPr algn="ctr"/>
            <a:r>
              <a:rPr lang="en-US" sz="800" b="1" dirty="0" smtClean="0">
                <a:solidFill>
                  <a:srgbClr val="6894CA"/>
                </a:solidFill>
                <a:cs typeface="Arial" panose="020B0604020202020204" pitchFamily="34" charset="0"/>
              </a:rPr>
              <a:t>Statewide Financial System (Internal Use Only).</a:t>
            </a:r>
            <a:br>
              <a:rPr lang="en-US" sz="800" b="1" dirty="0" smtClean="0">
                <a:solidFill>
                  <a:srgbClr val="6894CA"/>
                </a:solidFill>
                <a:cs typeface="Arial" panose="020B0604020202020204" pitchFamily="34" charset="0"/>
              </a:rPr>
            </a:br>
            <a:r>
              <a:rPr lang="en-US" sz="800" b="1" dirty="0" smtClean="0">
                <a:solidFill>
                  <a:srgbClr val="6894CA"/>
                </a:solidFill>
                <a:cs typeface="Arial" panose="020B0604020202020204" pitchFamily="34" charset="0"/>
              </a:rPr>
              <a:t>Contents subject to change.</a:t>
            </a:r>
            <a:endParaRPr lang="en-US" sz="800" b="1" dirty="0">
              <a:solidFill>
                <a:srgbClr val="6894CA"/>
              </a:solidFill>
              <a:cs typeface="Arial" panose="020B0604020202020204" pitchFamily="34" charset="0"/>
            </a:endParaRPr>
          </a:p>
        </p:txBody>
      </p:sp>
    </p:spTree>
    <p:extLst>
      <p:ext uri="{BB962C8B-B14F-4D97-AF65-F5344CB8AC3E}">
        <p14:creationId xmlns:p14="http://schemas.microsoft.com/office/powerpoint/2010/main" val="2968020610"/>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EE1 Section Header - External">
    <p:spTree>
      <p:nvGrpSpPr>
        <p:cNvPr id="1" name=""/>
        <p:cNvGrpSpPr/>
        <p:nvPr/>
      </p:nvGrpSpPr>
      <p:grpSpPr>
        <a:xfrm>
          <a:off x="0" y="0"/>
          <a:ext cx="0" cy="0"/>
          <a:chOff x="0" y="0"/>
          <a:chExt cx="0" cy="0"/>
        </a:xfrm>
      </p:grpSpPr>
      <p:sp>
        <p:nvSpPr>
          <p:cNvPr id="12" name="Rectangle 11"/>
          <p:cNvSpPr/>
          <p:nvPr userDrawn="1"/>
        </p:nvSpPr>
        <p:spPr>
          <a:xfrm>
            <a:off x="0" y="5257800"/>
            <a:ext cx="9144000" cy="1600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solidFill>
                <a:prstClr val="white"/>
              </a:solidFill>
            </a:endParaRPr>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0040" y="411480"/>
            <a:ext cx="1828800" cy="974623"/>
          </a:xfrm>
          <a:prstGeom prst="rect">
            <a:avLst/>
          </a:prstGeom>
        </p:spPr>
      </p:pic>
      <p:sp>
        <p:nvSpPr>
          <p:cNvPr id="18" name="Subtitle 2"/>
          <p:cNvSpPr>
            <a:spLocks noGrp="1"/>
          </p:cNvSpPr>
          <p:nvPr>
            <p:ph type="subTitle" idx="1" hasCustomPrompt="1"/>
          </p:nvPr>
        </p:nvSpPr>
        <p:spPr>
          <a:xfrm>
            <a:off x="1371600" y="3858768"/>
            <a:ext cx="6400800" cy="411480"/>
          </a:xfrm>
        </p:spPr>
        <p:txBody>
          <a:bodyPr lIns="0" tIns="0" rIns="0" bIns="0">
            <a:noAutofit/>
          </a:bodyPr>
          <a:lstStyle>
            <a:lvl1pPr marL="0" indent="0" algn="ctr">
              <a:buNone/>
              <a:defRPr sz="2800" b="1" baseline="0">
                <a:solidFill>
                  <a:schemeClr val="tx1">
                    <a:tint val="75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Insert speaker name</a:t>
            </a:r>
            <a:endParaRPr lang="en-US" dirty="0"/>
          </a:p>
        </p:txBody>
      </p:sp>
      <p:sp>
        <p:nvSpPr>
          <p:cNvPr id="3" name="Text Placeholder 2"/>
          <p:cNvSpPr>
            <a:spLocks noGrp="1"/>
          </p:cNvSpPr>
          <p:nvPr>
            <p:ph type="body" sz="quarter" idx="16" hasCustomPrompt="1"/>
          </p:nvPr>
        </p:nvSpPr>
        <p:spPr>
          <a:xfrm>
            <a:off x="1371600" y="2331720"/>
            <a:ext cx="6400800" cy="1307592"/>
          </a:xfrm>
        </p:spPr>
        <p:txBody>
          <a:bodyPr anchor="b" anchorCtr="0">
            <a:noAutofit/>
          </a:bodyPr>
          <a:lstStyle>
            <a:lvl1pPr marL="0" indent="0" algn="ctr">
              <a:lnSpc>
                <a:spcPct val="100000"/>
              </a:lnSpc>
              <a:buNone/>
              <a:defRPr sz="3800" b="1">
                <a:solidFill>
                  <a:schemeClr val="tx2"/>
                </a:solidFill>
              </a:defRPr>
            </a:lvl1pPr>
            <a:lvl2pPr marL="457200" indent="0">
              <a:buNone/>
              <a:defRPr sz="3800" b="1">
                <a:solidFill>
                  <a:schemeClr val="bg1"/>
                </a:solidFill>
              </a:defRPr>
            </a:lvl2pPr>
            <a:lvl3pPr marL="914400" indent="0">
              <a:buNone/>
              <a:defRPr sz="3800" b="1">
                <a:solidFill>
                  <a:schemeClr val="bg1"/>
                </a:solidFill>
              </a:defRPr>
            </a:lvl3pPr>
            <a:lvl4pPr marL="1371600" indent="0">
              <a:buNone/>
              <a:defRPr sz="3800" b="1">
                <a:solidFill>
                  <a:schemeClr val="bg1"/>
                </a:solidFill>
              </a:defRPr>
            </a:lvl4pPr>
            <a:lvl5pPr marL="1828800" indent="0">
              <a:buNone/>
              <a:defRPr sz="3800" b="1">
                <a:solidFill>
                  <a:schemeClr val="bg1"/>
                </a:solidFill>
              </a:defRPr>
            </a:lvl5pPr>
          </a:lstStyle>
          <a:p>
            <a:pPr lvl="0"/>
            <a:r>
              <a:rPr lang="en-US" dirty="0" smtClean="0"/>
              <a:t>Optional section break page: click to edit title</a:t>
            </a:r>
            <a:endParaRPr lang="en-US" dirty="0"/>
          </a:p>
        </p:txBody>
      </p:sp>
      <p:sp>
        <p:nvSpPr>
          <p:cNvPr id="15" name="Date Placeholder 3"/>
          <p:cNvSpPr>
            <a:spLocks noGrp="1"/>
          </p:cNvSpPr>
          <p:nvPr>
            <p:ph type="dt" sz="half" idx="2"/>
          </p:nvPr>
        </p:nvSpPr>
        <p:spPr>
          <a:xfrm>
            <a:off x="320040" y="6431280"/>
            <a:ext cx="1179576" cy="274320"/>
          </a:xfrm>
          <a:prstGeom prst="rect">
            <a:avLst/>
          </a:prstGeom>
        </p:spPr>
        <p:txBody>
          <a:bodyPr vert="horz" lIns="0" tIns="0" rIns="0" bIns="0" rtlCol="0" anchor="b" anchorCtr="0"/>
          <a:lstStyle>
            <a:lvl1pPr algn="l">
              <a:defRPr sz="1200" b="1">
                <a:solidFill>
                  <a:schemeClr val="accent3"/>
                </a:solidFill>
              </a:defRPr>
            </a:lvl1pPr>
          </a:lstStyle>
          <a:p>
            <a:fld id="{A34A04C8-8B16-4711-8C4B-80055407952A}" type="datetime1">
              <a:rPr lang="en-US" smtClean="0">
                <a:solidFill>
                  <a:srgbClr val="6894CA"/>
                </a:solidFill>
              </a:rPr>
              <a:t>5/23/2018</a:t>
            </a:fld>
            <a:endParaRPr lang="en-US" dirty="0">
              <a:solidFill>
                <a:srgbClr val="6894CA"/>
              </a:solidFill>
            </a:endParaRPr>
          </a:p>
        </p:txBody>
      </p:sp>
      <p:sp>
        <p:nvSpPr>
          <p:cNvPr id="16" name="TextBox 15"/>
          <p:cNvSpPr txBox="1"/>
          <p:nvPr userDrawn="1"/>
        </p:nvSpPr>
        <p:spPr>
          <a:xfrm>
            <a:off x="1499616" y="6400800"/>
            <a:ext cx="146304" cy="307777"/>
          </a:xfrm>
          <a:prstGeom prst="rect">
            <a:avLst/>
          </a:prstGeom>
          <a:noFill/>
        </p:spPr>
        <p:txBody>
          <a:bodyPr wrap="square" lIns="0" tIns="0" rIns="0" bIns="0" rtlCol="0">
            <a:spAutoFit/>
          </a:bodyPr>
          <a:lstStyle/>
          <a:p>
            <a:r>
              <a:rPr lang="en-US" sz="2000" dirty="0" smtClean="0">
                <a:solidFill>
                  <a:srgbClr val="6894CA"/>
                </a:solidFill>
                <a:cs typeface="Arial" panose="020B0604020202020204" pitchFamily="34" charset="0"/>
              </a:rPr>
              <a:t>||</a:t>
            </a:r>
            <a:endParaRPr lang="en-US" sz="2000" dirty="0">
              <a:solidFill>
                <a:srgbClr val="6894CA"/>
              </a:solidFill>
              <a:cs typeface="Arial" panose="020B0604020202020204" pitchFamily="34" charset="0"/>
            </a:endParaRPr>
          </a:p>
        </p:txBody>
      </p:sp>
      <p:sp>
        <p:nvSpPr>
          <p:cNvPr id="17" name="TextBox 16"/>
          <p:cNvSpPr txBox="1"/>
          <p:nvPr userDrawn="1"/>
        </p:nvSpPr>
        <p:spPr>
          <a:xfrm>
            <a:off x="1700784" y="6536323"/>
            <a:ext cx="457200" cy="169277"/>
          </a:xfrm>
          <a:prstGeom prst="rect">
            <a:avLst/>
          </a:prstGeom>
          <a:noFill/>
        </p:spPr>
        <p:txBody>
          <a:bodyPr wrap="square" lIns="0" tIns="0" rIns="0" bIns="0" rtlCol="0" anchor="b" anchorCtr="0">
            <a:spAutoFit/>
          </a:bodyPr>
          <a:lstStyle/>
          <a:p>
            <a:pPr>
              <a:tabLst>
                <a:tab pos="3373438" algn="r"/>
              </a:tabLst>
            </a:pPr>
            <a:fld id="{EF3CBE3E-3336-4F75-8901-1C0AB0AB1077}" type="slidenum">
              <a:rPr lang="en-US" sz="1100" b="1" smtClean="0">
                <a:solidFill>
                  <a:srgbClr val="6894CA"/>
                </a:solidFill>
                <a:cs typeface="Arial" panose="020B0604020202020204" pitchFamily="34" charset="0"/>
              </a:rPr>
              <a:pPr>
                <a:tabLst>
                  <a:tab pos="3373438" algn="r"/>
                </a:tabLst>
              </a:pPr>
              <a:t>‹#›</a:t>
            </a:fld>
            <a:endParaRPr lang="en-US" sz="1100" b="1" dirty="0">
              <a:solidFill>
                <a:srgbClr val="6894CA"/>
              </a:solidFill>
              <a:cs typeface="Arial" panose="020B0604020202020204" pitchFamily="34" charset="0"/>
            </a:endParaRPr>
          </a:p>
        </p:txBody>
      </p:sp>
      <p:sp>
        <p:nvSpPr>
          <p:cNvPr id="21" name="Rectangle 20"/>
          <p:cNvSpPr/>
          <p:nvPr userDrawn="1"/>
        </p:nvSpPr>
        <p:spPr>
          <a:xfrm>
            <a:off x="1371600" y="3785616"/>
            <a:ext cx="6400800" cy="7315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solidFill>
                <a:prstClr val="white"/>
              </a:solidFill>
            </a:endParaRPr>
          </a:p>
        </p:txBody>
      </p:sp>
      <p:sp>
        <p:nvSpPr>
          <p:cNvPr id="13" name="Rectangle 12"/>
          <p:cNvSpPr/>
          <p:nvPr userDrawn="1"/>
        </p:nvSpPr>
        <p:spPr>
          <a:xfrm>
            <a:off x="0" y="5120640"/>
            <a:ext cx="9144000" cy="1371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solidFill>
                <a:prstClr val="white"/>
              </a:solidFill>
            </a:endParaRPr>
          </a:p>
        </p:txBody>
      </p:sp>
      <p:pic>
        <p:nvPicPr>
          <p:cNvPr id="19" name="Picture 1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415714" y="411479"/>
            <a:ext cx="1325882" cy="807721"/>
          </a:xfrm>
          <a:prstGeom prst="rect">
            <a:avLst/>
          </a:prstGeom>
        </p:spPr>
      </p:pic>
      <p:sp>
        <p:nvSpPr>
          <p:cNvPr id="20" name="TextBox 19"/>
          <p:cNvSpPr txBox="1"/>
          <p:nvPr userDrawn="1"/>
        </p:nvSpPr>
        <p:spPr>
          <a:xfrm>
            <a:off x="3200400" y="6446520"/>
            <a:ext cx="2743200" cy="246221"/>
          </a:xfrm>
          <a:prstGeom prst="rect">
            <a:avLst/>
          </a:prstGeom>
          <a:noFill/>
        </p:spPr>
        <p:txBody>
          <a:bodyPr wrap="square" lIns="0" tIns="0" rIns="0" bIns="0" rtlCol="0">
            <a:spAutoFit/>
          </a:bodyPr>
          <a:lstStyle/>
          <a:p>
            <a:pPr algn="ctr"/>
            <a:r>
              <a:rPr lang="en-US" sz="800" b="1" dirty="0" smtClean="0">
                <a:solidFill>
                  <a:srgbClr val="6894CA"/>
                </a:solidFill>
                <a:cs typeface="Arial" panose="020B0604020202020204" pitchFamily="34" charset="0"/>
              </a:rPr>
              <a:t>Statewide Financial System (Internal Use Only).</a:t>
            </a:r>
            <a:br>
              <a:rPr lang="en-US" sz="800" b="1" dirty="0" smtClean="0">
                <a:solidFill>
                  <a:srgbClr val="6894CA"/>
                </a:solidFill>
                <a:cs typeface="Arial" panose="020B0604020202020204" pitchFamily="34" charset="0"/>
              </a:rPr>
            </a:br>
            <a:r>
              <a:rPr lang="en-US" sz="800" b="1" dirty="0" smtClean="0">
                <a:solidFill>
                  <a:srgbClr val="6894CA"/>
                </a:solidFill>
                <a:cs typeface="Arial" panose="020B0604020202020204" pitchFamily="34" charset="0"/>
              </a:rPr>
              <a:t>Contents subject to change.</a:t>
            </a:r>
            <a:endParaRPr lang="en-US" sz="800" b="1" dirty="0">
              <a:solidFill>
                <a:srgbClr val="6894CA"/>
              </a:solidFill>
              <a:cs typeface="Arial" panose="020B0604020202020204" pitchFamily="34" charset="0"/>
            </a:endParaRPr>
          </a:p>
        </p:txBody>
      </p:sp>
    </p:spTree>
    <p:extLst>
      <p:ext uri="{BB962C8B-B14F-4D97-AF65-F5344CB8AC3E}">
        <p14:creationId xmlns:p14="http://schemas.microsoft.com/office/powerpoint/2010/main" val="2029487824"/>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 External">
    <p:spTree>
      <p:nvGrpSpPr>
        <p:cNvPr id="1" name=""/>
        <p:cNvGrpSpPr/>
        <p:nvPr/>
      </p:nvGrpSpPr>
      <p:grpSpPr>
        <a:xfrm>
          <a:off x="0" y="0"/>
          <a:ext cx="0" cy="0"/>
          <a:chOff x="0" y="0"/>
          <a:chExt cx="0" cy="0"/>
        </a:xfrm>
      </p:grpSpPr>
      <p:sp>
        <p:nvSpPr>
          <p:cNvPr id="17" name="TextBox 16"/>
          <p:cNvSpPr txBox="1"/>
          <p:nvPr userDrawn="1"/>
        </p:nvSpPr>
        <p:spPr>
          <a:xfrm>
            <a:off x="1499616" y="6400800"/>
            <a:ext cx="146304" cy="307777"/>
          </a:xfrm>
          <a:prstGeom prst="rect">
            <a:avLst/>
          </a:prstGeom>
          <a:noFill/>
        </p:spPr>
        <p:txBody>
          <a:bodyPr wrap="square" lIns="0" tIns="0" rIns="0" bIns="0" rtlCol="0">
            <a:spAutoFit/>
          </a:bodyPr>
          <a:lstStyle/>
          <a:p>
            <a:r>
              <a:rPr lang="en-US" sz="2000" dirty="0" smtClean="0">
                <a:solidFill>
                  <a:srgbClr val="6894CA"/>
                </a:solidFill>
                <a:cs typeface="Arial" panose="020B0604020202020204" pitchFamily="34" charset="0"/>
              </a:rPr>
              <a:t>||</a:t>
            </a:r>
            <a:endParaRPr lang="en-US" sz="2000" dirty="0">
              <a:solidFill>
                <a:srgbClr val="6894CA"/>
              </a:solidFill>
              <a:cs typeface="Arial" panose="020B0604020202020204" pitchFamily="34" charset="0"/>
            </a:endParaRPr>
          </a:p>
        </p:txBody>
      </p:sp>
      <p:pic>
        <p:nvPicPr>
          <p:cNvPr id="20" name="Pictur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902130" y="6183863"/>
            <a:ext cx="914401" cy="487312"/>
          </a:xfrm>
          <a:prstGeom prst="rect">
            <a:avLst/>
          </a:prstGeom>
        </p:spPr>
      </p:pic>
      <p:sp>
        <p:nvSpPr>
          <p:cNvPr id="21" name="Date Placeholder 3"/>
          <p:cNvSpPr>
            <a:spLocks noGrp="1"/>
          </p:cNvSpPr>
          <p:nvPr>
            <p:ph type="dt" sz="half" idx="2"/>
          </p:nvPr>
        </p:nvSpPr>
        <p:spPr>
          <a:xfrm>
            <a:off x="320040" y="6431280"/>
            <a:ext cx="1179576" cy="274320"/>
          </a:xfrm>
          <a:prstGeom prst="rect">
            <a:avLst/>
          </a:prstGeom>
        </p:spPr>
        <p:txBody>
          <a:bodyPr vert="horz" lIns="0" tIns="0" rIns="0" bIns="0" rtlCol="0" anchor="b" anchorCtr="0"/>
          <a:lstStyle>
            <a:lvl1pPr algn="l">
              <a:defRPr sz="1200" b="1">
                <a:solidFill>
                  <a:schemeClr val="accent3"/>
                </a:solidFill>
              </a:defRPr>
            </a:lvl1pPr>
          </a:lstStyle>
          <a:p>
            <a:fld id="{C2E399F6-4E09-4974-87C3-F7AC4B4BB2C3}" type="datetime1">
              <a:rPr lang="en-US" smtClean="0">
                <a:solidFill>
                  <a:srgbClr val="6894CA"/>
                </a:solidFill>
              </a:rPr>
              <a:t>5/23/2018</a:t>
            </a:fld>
            <a:endParaRPr lang="en-US" dirty="0">
              <a:solidFill>
                <a:srgbClr val="6894CA"/>
              </a:solidFill>
            </a:endParaRPr>
          </a:p>
        </p:txBody>
      </p:sp>
    </p:spTree>
    <p:extLst>
      <p:ext uri="{BB962C8B-B14F-4D97-AF65-F5344CB8AC3E}">
        <p14:creationId xmlns:p14="http://schemas.microsoft.com/office/powerpoint/2010/main" val="3759051262"/>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Questions and Answers - External">
    <p:spTree>
      <p:nvGrpSpPr>
        <p:cNvPr id="1" name=""/>
        <p:cNvGrpSpPr/>
        <p:nvPr/>
      </p:nvGrpSpPr>
      <p:grpSpPr>
        <a:xfrm>
          <a:off x="0" y="0"/>
          <a:ext cx="0" cy="0"/>
          <a:chOff x="0" y="0"/>
          <a:chExt cx="0" cy="0"/>
        </a:xfrm>
      </p:grpSpPr>
      <p:sp>
        <p:nvSpPr>
          <p:cNvPr id="6" name="TextBox 5"/>
          <p:cNvSpPr txBox="1"/>
          <p:nvPr userDrawn="1"/>
        </p:nvSpPr>
        <p:spPr>
          <a:xfrm>
            <a:off x="1458278" y="3121224"/>
            <a:ext cx="6227444" cy="615553"/>
          </a:xfrm>
          <a:prstGeom prst="rect">
            <a:avLst/>
          </a:prstGeom>
          <a:noFill/>
        </p:spPr>
        <p:txBody>
          <a:bodyPr wrap="square" lIns="0" tIns="0" rIns="0" bIns="0" rtlCol="0">
            <a:spAutoFit/>
          </a:bodyPr>
          <a:lstStyle/>
          <a:p>
            <a:pPr algn="ctr"/>
            <a:r>
              <a:rPr lang="en-US" sz="4000" b="1" dirty="0" smtClean="0">
                <a:solidFill>
                  <a:srgbClr val="1F3261"/>
                </a:solidFill>
              </a:rPr>
              <a:t>Questions and Answers</a:t>
            </a:r>
            <a:endParaRPr lang="en-US" sz="4000" b="1" dirty="0">
              <a:solidFill>
                <a:srgbClr val="1F3261"/>
              </a:solidFill>
            </a:endParaRPr>
          </a:p>
        </p:txBody>
      </p:sp>
      <p:sp>
        <p:nvSpPr>
          <p:cNvPr id="19" name="TextBox 18"/>
          <p:cNvSpPr txBox="1"/>
          <p:nvPr userDrawn="1"/>
        </p:nvSpPr>
        <p:spPr>
          <a:xfrm>
            <a:off x="1499616" y="6400800"/>
            <a:ext cx="146304" cy="307777"/>
          </a:xfrm>
          <a:prstGeom prst="rect">
            <a:avLst/>
          </a:prstGeom>
          <a:noFill/>
        </p:spPr>
        <p:txBody>
          <a:bodyPr wrap="square" lIns="0" tIns="0" rIns="0" bIns="0" rtlCol="0">
            <a:spAutoFit/>
          </a:bodyPr>
          <a:lstStyle/>
          <a:p>
            <a:r>
              <a:rPr lang="en-US" sz="2000" dirty="0" smtClean="0">
                <a:solidFill>
                  <a:srgbClr val="6894CA"/>
                </a:solidFill>
                <a:cs typeface="Arial" panose="020B0604020202020204" pitchFamily="34" charset="0"/>
              </a:rPr>
              <a:t>||</a:t>
            </a:r>
            <a:endParaRPr lang="en-US" sz="2000" dirty="0">
              <a:solidFill>
                <a:srgbClr val="6894CA"/>
              </a:solidFill>
              <a:cs typeface="Arial" panose="020B0604020202020204" pitchFamily="34" charset="0"/>
            </a:endParaRPr>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902130" y="6183863"/>
            <a:ext cx="914401" cy="487312"/>
          </a:xfrm>
          <a:prstGeom prst="rect">
            <a:avLst/>
          </a:prstGeom>
        </p:spPr>
      </p:pic>
      <p:sp>
        <p:nvSpPr>
          <p:cNvPr id="24" name="Date Placeholder 3"/>
          <p:cNvSpPr>
            <a:spLocks noGrp="1"/>
          </p:cNvSpPr>
          <p:nvPr>
            <p:ph type="dt" sz="half" idx="2"/>
          </p:nvPr>
        </p:nvSpPr>
        <p:spPr>
          <a:xfrm>
            <a:off x="320040" y="6431280"/>
            <a:ext cx="1179576" cy="274320"/>
          </a:xfrm>
          <a:prstGeom prst="rect">
            <a:avLst/>
          </a:prstGeom>
        </p:spPr>
        <p:txBody>
          <a:bodyPr vert="horz" lIns="0" tIns="0" rIns="0" bIns="0" rtlCol="0" anchor="b" anchorCtr="0"/>
          <a:lstStyle>
            <a:lvl1pPr algn="l">
              <a:defRPr sz="1200" b="1">
                <a:solidFill>
                  <a:schemeClr val="accent3"/>
                </a:solidFill>
              </a:defRPr>
            </a:lvl1pPr>
          </a:lstStyle>
          <a:p>
            <a:fld id="{B747105A-F6D0-4DF1-AB30-E032982DEE5C}" type="datetime1">
              <a:rPr lang="en-US" smtClean="0">
                <a:solidFill>
                  <a:srgbClr val="6894CA"/>
                </a:solidFill>
              </a:rPr>
              <a:t>5/23/2018</a:t>
            </a:fld>
            <a:endParaRPr lang="en-US" dirty="0">
              <a:solidFill>
                <a:srgbClr val="6894CA"/>
              </a:solidFill>
            </a:endParaRPr>
          </a:p>
        </p:txBody>
      </p:sp>
      <p:sp>
        <p:nvSpPr>
          <p:cNvPr id="25" name="Rectangle 24"/>
          <p:cNvSpPr/>
          <p:nvPr userDrawn="1"/>
        </p:nvSpPr>
        <p:spPr>
          <a:xfrm>
            <a:off x="0" y="137160"/>
            <a:ext cx="9144000" cy="27432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6" name="Rectangle 25"/>
          <p:cNvSpPr/>
          <p:nvPr userDrawn="1"/>
        </p:nvSpPr>
        <p:spPr>
          <a:xfrm>
            <a:off x="0" y="0"/>
            <a:ext cx="9144000"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2707037731"/>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 External">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17526000" y="6892925"/>
            <a:ext cx="2133600" cy="365125"/>
          </a:xfrm>
          <a:prstGeom prst="rect">
            <a:avLst/>
          </a:prstGeom>
        </p:spPr>
        <p:txBody>
          <a:bodyPr/>
          <a:lstStyle/>
          <a:p>
            <a:fld id="{CC466E79-7FF2-4A82-83CF-178F5F7303C1}" type="slidenum">
              <a:rPr lang="en-US" smtClean="0">
                <a:solidFill>
                  <a:prstClr val="black"/>
                </a:solidFill>
              </a:rPr>
              <a:pPr/>
              <a:t>‹#›</a:t>
            </a:fld>
            <a:endParaRPr lang="en-US">
              <a:solidFill>
                <a:prstClr val="black"/>
              </a:solidFill>
            </a:endParaRPr>
          </a:p>
        </p:txBody>
      </p:sp>
      <p:sp>
        <p:nvSpPr>
          <p:cNvPr id="7" name="Rectangle 6"/>
          <p:cNvSpPr/>
          <p:nvPr/>
        </p:nvSpPr>
        <p:spPr>
          <a:xfrm>
            <a:off x="0" y="5257800"/>
            <a:ext cx="9144000" cy="1600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solidFill>
                <a:prstClr val="white"/>
              </a:solidFill>
            </a:endParaRPr>
          </a:p>
        </p:txBody>
      </p:sp>
      <p:sp>
        <p:nvSpPr>
          <p:cNvPr id="9" name="Rectangle 8"/>
          <p:cNvSpPr/>
          <p:nvPr/>
        </p:nvSpPr>
        <p:spPr>
          <a:xfrm>
            <a:off x="0" y="5120640"/>
            <a:ext cx="9144000"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solidFill>
                <a:prstClr val="white"/>
              </a:solidFill>
            </a:endParaRPr>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0040" y="411480"/>
            <a:ext cx="1828800" cy="974623"/>
          </a:xfrm>
          <a:prstGeom prst="rect">
            <a:avLst/>
          </a:prstGeom>
        </p:spPr>
      </p:pic>
      <p:sp>
        <p:nvSpPr>
          <p:cNvPr id="13" name="Text Placeholder 23"/>
          <p:cNvSpPr>
            <a:spLocks noGrp="1"/>
          </p:cNvSpPr>
          <p:nvPr>
            <p:ph type="body" sz="quarter" idx="14" hasCustomPrompt="1"/>
          </p:nvPr>
        </p:nvSpPr>
        <p:spPr>
          <a:xfrm>
            <a:off x="320040" y="3813175"/>
            <a:ext cx="8503920" cy="411353"/>
          </a:xfrm>
          <a:prstGeom prst="rect">
            <a:avLst/>
          </a:prstGeom>
        </p:spPr>
        <p:txBody>
          <a:bodyPr lIns="0" tIns="0" rIns="0" bIns="0"/>
          <a:lstStyle>
            <a:lvl1pPr marL="0" indent="0">
              <a:buFontTx/>
              <a:buNone/>
              <a:defRPr sz="3200">
                <a:solidFill>
                  <a:schemeClr val="accent1"/>
                </a:solidFill>
              </a:defRPr>
            </a:lvl1pPr>
          </a:lstStyle>
          <a:p>
            <a:r>
              <a:rPr lang="en-US" sz="2800" b="1" dirty="0" smtClean="0">
                <a:solidFill>
                  <a:srgbClr val="002D62"/>
                </a:solidFill>
              </a:rPr>
              <a:t>Click to edit subtitle</a:t>
            </a:r>
            <a:endParaRPr lang="en-US" sz="2800" b="1" dirty="0">
              <a:solidFill>
                <a:srgbClr val="002D62"/>
              </a:solidFill>
            </a:endParaRPr>
          </a:p>
        </p:txBody>
      </p:sp>
      <p:sp>
        <p:nvSpPr>
          <p:cNvPr id="3" name="Text Placeholder 2"/>
          <p:cNvSpPr>
            <a:spLocks noGrp="1"/>
          </p:cNvSpPr>
          <p:nvPr>
            <p:ph type="body" sz="quarter" idx="16" hasCustomPrompt="1"/>
          </p:nvPr>
        </p:nvSpPr>
        <p:spPr>
          <a:xfrm>
            <a:off x="320040" y="2944368"/>
            <a:ext cx="8503920" cy="832104"/>
          </a:xfrm>
        </p:spPr>
        <p:txBody>
          <a:bodyPr anchor="ctr">
            <a:noAutofit/>
          </a:bodyPr>
          <a:lstStyle>
            <a:lvl1pPr marL="0" indent="0">
              <a:buNone/>
              <a:defRPr sz="4400" b="1">
                <a:solidFill>
                  <a:schemeClr val="accent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Insert presentation title</a:t>
            </a:r>
            <a:endParaRPr lang="en-US" dirty="0"/>
          </a:p>
        </p:txBody>
      </p:sp>
      <p:sp>
        <p:nvSpPr>
          <p:cNvPr id="11" name="Date Placeholder 3"/>
          <p:cNvSpPr>
            <a:spLocks noGrp="1"/>
          </p:cNvSpPr>
          <p:nvPr>
            <p:ph type="dt" sz="half" idx="2"/>
          </p:nvPr>
        </p:nvSpPr>
        <p:spPr>
          <a:xfrm>
            <a:off x="320040" y="6428232"/>
            <a:ext cx="1179576" cy="274320"/>
          </a:xfrm>
          <a:prstGeom prst="rect">
            <a:avLst/>
          </a:prstGeom>
        </p:spPr>
        <p:txBody>
          <a:bodyPr vert="horz" lIns="0" tIns="0" rIns="0" bIns="0" rtlCol="0" anchor="b" anchorCtr="0"/>
          <a:lstStyle>
            <a:lvl1pPr algn="l">
              <a:defRPr sz="1200" b="1">
                <a:solidFill>
                  <a:schemeClr val="accent3"/>
                </a:solidFill>
              </a:defRPr>
            </a:lvl1pPr>
          </a:lstStyle>
          <a:p>
            <a:fld id="{6DE7EC04-64DA-4E29-9B52-4139232057E3}" type="datetime1">
              <a:rPr lang="en-US" smtClean="0">
                <a:solidFill>
                  <a:srgbClr val="6894CA"/>
                </a:solidFill>
              </a:rPr>
              <a:t>5/23/2018</a:t>
            </a:fld>
            <a:endParaRPr lang="en-US" dirty="0">
              <a:solidFill>
                <a:srgbClr val="6894CA"/>
              </a:solidFill>
            </a:endParaRPr>
          </a:p>
        </p:txBody>
      </p:sp>
      <p:sp>
        <p:nvSpPr>
          <p:cNvPr id="12" name="TextBox 11"/>
          <p:cNvSpPr txBox="1"/>
          <p:nvPr userDrawn="1"/>
        </p:nvSpPr>
        <p:spPr>
          <a:xfrm>
            <a:off x="3200400" y="6446520"/>
            <a:ext cx="2743200" cy="246221"/>
          </a:xfrm>
          <a:prstGeom prst="rect">
            <a:avLst/>
          </a:prstGeom>
          <a:noFill/>
        </p:spPr>
        <p:txBody>
          <a:bodyPr wrap="square" lIns="0" tIns="0" rIns="0" bIns="0" rtlCol="0">
            <a:spAutoFit/>
          </a:bodyPr>
          <a:lstStyle/>
          <a:p>
            <a:pPr algn="ctr"/>
            <a:r>
              <a:rPr lang="en-US" sz="800" b="1" dirty="0" smtClean="0">
                <a:solidFill>
                  <a:srgbClr val="6894CA"/>
                </a:solidFill>
                <a:cs typeface="Arial" panose="020B0604020202020204" pitchFamily="34" charset="0"/>
              </a:rPr>
              <a:t>Statewide Financial System (Internal Use Only).</a:t>
            </a:r>
            <a:br>
              <a:rPr lang="en-US" sz="800" b="1" dirty="0" smtClean="0">
                <a:solidFill>
                  <a:srgbClr val="6894CA"/>
                </a:solidFill>
                <a:cs typeface="Arial" panose="020B0604020202020204" pitchFamily="34" charset="0"/>
              </a:rPr>
            </a:br>
            <a:r>
              <a:rPr lang="en-US" sz="800" b="1" dirty="0" smtClean="0">
                <a:solidFill>
                  <a:srgbClr val="6894CA"/>
                </a:solidFill>
                <a:cs typeface="Arial" panose="020B0604020202020204" pitchFamily="34" charset="0"/>
              </a:rPr>
              <a:t>Contents subject to change.</a:t>
            </a:r>
            <a:endParaRPr lang="en-US" sz="800" b="1" dirty="0">
              <a:solidFill>
                <a:srgbClr val="6894CA"/>
              </a:solidFill>
              <a:cs typeface="Arial" panose="020B0604020202020204" pitchFamily="34" charset="0"/>
            </a:endParaRPr>
          </a:p>
        </p:txBody>
      </p:sp>
    </p:spTree>
    <p:extLst>
      <p:ext uri="{BB962C8B-B14F-4D97-AF65-F5344CB8AC3E}">
        <p14:creationId xmlns:p14="http://schemas.microsoft.com/office/powerpoint/2010/main" val="3186086893"/>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EE1 Title Slide - External">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17526000" y="6892925"/>
            <a:ext cx="2133600" cy="365125"/>
          </a:xfrm>
          <a:prstGeom prst="rect">
            <a:avLst/>
          </a:prstGeom>
        </p:spPr>
        <p:txBody>
          <a:bodyPr/>
          <a:lstStyle/>
          <a:p>
            <a:fld id="{CC466E79-7FF2-4A82-83CF-178F5F7303C1}" type="slidenum">
              <a:rPr lang="en-US" smtClean="0">
                <a:solidFill>
                  <a:prstClr val="black"/>
                </a:solidFill>
              </a:rPr>
              <a:pPr/>
              <a:t>‹#›</a:t>
            </a:fld>
            <a:endParaRPr lang="en-US">
              <a:solidFill>
                <a:prstClr val="black"/>
              </a:solidFill>
            </a:endParaRPr>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0040" y="411480"/>
            <a:ext cx="1828800" cy="974623"/>
          </a:xfrm>
          <a:prstGeom prst="rect">
            <a:avLst/>
          </a:prstGeom>
        </p:spPr>
      </p:pic>
      <p:sp>
        <p:nvSpPr>
          <p:cNvPr id="3" name="Text Placeholder 2"/>
          <p:cNvSpPr>
            <a:spLocks noGrp="1"/>
          </p:cNvSpPr>
          <p:nvPr>
            <p:ph type="body" sz="quarter" idx="16" hasCustomPrompt="1"/>
          </p:nvPr>
        </p:nvSpPr>
        <p:spPr>
          <a:xfrm>
            <a:off x="320040" y="2944368"/>
            <a:ext cx="8503920" cy="832104"/>
          </a:xfrm>
        </p:spPr>
        <p:txBody>
          <a:bodyPr anchor="ctr">
            <a:noAutofit/>
          </a:bodyPr>
          <a:lstStyle>
            <a:lvl1pPr marL="0" indent="0">
              <a:buNone/>
              <a:defRPr sz="4400" b="1">
                <a:solidFill>
                  <a:schemeClr val="accent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Insert presentation title</a:t>
            </a:r>
            <a:endParaRPr lang="en-US" dirty="0"/>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415714" y="411479"/>
            <a:ext cx="1325882" cy="807721"/>
          </a:xfrm>
          <a:prstGeom prst="rect">
            <a:avLst/>
          </a:prstGeom>
        </p:spPr>
      </p:pic>
      <p:sp>
        <p:nvSpPr>
          <p:cNvPr id="16" name="Rectangle 15"/>
          <p:cNvSpPr/>
          <p:nvPr userDrawn="1"/>
        </p:nvSpPr>
        <p:spPr>
          <a:xfrm>
            <a:off x="0" y="5257800"/>
            <a:ext cx="9144000" cy="1600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solidFill>
                <a:prstClr val="white"/>
              </a:solidFill>
            </a:endParaRPr>
          </a:p>
        </p:txBody>
      </p:sp>
      <p:sp>
        <p:nvSpPr>
          <p:cNvPr id="17" name="Rectangle 16"/>
          <p:cNvSpPr/>
          <p:nvPr userDrawn="1"/>
        </p:nvSpPr>
        <p:spPr>
          <a:xfrm>
            <a:off x="0" y="5120640"/>
            <a:ext cx="9144000"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solidFill>
                <a:prstClr val="white"/>
              </a:solidFill>
            </a:endParaRPr>
          </a:p>
        </p:txBody>
      </p:sp>
      <p:sp>
        <p:nvSpPr>
          <p:cNvPr id="21" name="Text Placeholder 23"/>
          <p:cNvSpPr>
            <a:spLocks noGrp="1"/>
          </p:cNvSpPr>
          <p:nvPr>
            <p:ph type="body" sz="quarter" idx="14" hasCustomPrompt="1"/>
          </p:nvPr>
        </p:nvSpPr>
        <p:spPr>
          <a:xfrm>
            <a:off x="320040" y="3813175"/>
            <a:ext cx="8503920" cy="411353"/>
          </a:xfrm>
          <a:prstGeom prst="rect">
            <a:avLst/>
          </a:prstGeom>
        </p:spPr>
        <p:txBody>
          <a:bodyPr lIns="0" tIns="0" rIns="0" bIns="0"/>
          <a:lstStyle>
            <a:lvl1pPr marL="0" indent="0">
              <a:buFontTx/>
              <a:buNone/>
              <a:defRPr sz="3200">
                <a:solidFill>
                  <a:schemeClr val="accent1"/>
                </a:solidFill>
              </a:defRPr>
            </a:lvl1pPr>
          </a:lstStyle>
          <a:p>
            <a:r>
              <a:rPr lang="en-US" sz="2800" b="1" dirty="0" smtClean="0">
                <a:solidFill>
                  <a:srgbClr val="002D62"/>
                </a:solidFill>
              </a:rPr>
              <a:t>Click to edit subtitle</a:t>
            </a:r>
            <a:endParaRPr lang="en-US" sz="2800" b="1" dirty="0">
              <a:solidFill>
                <a:srgbClr val="002D62"/>
              </a:solidFill>
            </a:endParaRPr>
          </a:p>
        </p:txBody>
      </p:sp>
      <p:sp>
        <p:nvSpPr>
          <p:cNvPr id="25" name="Date Placeholder 3"/>
          <p:cNvSpPr>
            <a:spLocks noGrp="1"/>
          </p:cNvSpPr>
          <p:nvPr>
            <p:ph type="dt" sz="half" idx="2"/>
          </p:nvPr>
        </p:nvSpPr>
        <p:spPr>
          <a:xfrm>
            <a:off x="320040" y="6431280"/>
            <a:ext cx="1179576" cy="274320"/>
          </a:xfrm>
          <a:prstGeom prst="rect">
            <a:avLst/>
          </a:prstGeom>
        </p:spPr>
        <p:txBody>
          <a:bodyPr vert="horz" lIns="0" tIns="0" rIns="0" bIns="0" rtlCol="0" anchor="b" anchorCtr="0"/>
          <a:lstStyle>
            <a:lvl1pPr algn="l">
              <a:defRPr sz="1200" b="1">
                <a:solidFill>
                  <a:schemeClr val="accent3"/>
                </a:solidFill>
              </a:defRPr>
            </a:lvl1pPr>
          </a:lstStyle>
          <a:p>
            <a:fld id="{89563D02-7921-499E-BE46-A975C56040AC}" type="datetime1">
              <a:rPr lang="en-US" smtClean="0">
                <a:solidFill>
                  <a:srgbClr val="6894CA"/>
                </a:solidFill>
              </a:rPr>
              <a:t>5/23/2018</a:t>
            </a:fld>
            <a:endParaRPr lang="en-US" dirty="0">
              <a:solidFill>
                <a:srgbClr val="6894CA"/>
              </a:solidFill>
            </a:endParaRPr>
          </a:p>
        </p:txBody>
      </p:sp>
      <p:sp>
        <p:nvSpPr>
          <p:cNvPr id="11" name="TextBox 10"/>
          <p:cNvSpPr txBox="1"/>
          <p:nvPr userDrawn="1"/>
        </p:nvSpPr>
        <p:spPr>
          <a:xfrm>
            <a:off x="3200400" y="6446520"/>
            <a:ext cx="2743200" cy="246221"/>
          </a:xfrm>
          <a:prstGeom prst="rect">
            <a:avLst/>
          </a:prstGeom>
          <a:noFill/>
        </p:spPr>
        <p:txBody>
          <a:bodyPr wrap="square" lIns="0" tIns="0" rIns="0" bIns="0" rtlCol="0">
            <a:spAutoFit/>
          </a:bodyPr>
          <a:lstStyle/>
          <a:p>
            <a:pPr algn="ctr"/>
            <a:r>
              <a:rPr lang="en-US" sz="800" b="1" dirty="0" smtClean="0">
                <a:solidFill>
                  <a:srgbClr val="6894CA"/>
                </a:solidFill>
                <a:cs typeface="Arial" panose="020B0604020202020204" pitchFamily="34" charset="0"/>
              </a:rPr>
              <a:t>Statewide Financial System (Internal Use Only).</a:t>
            </a:r>
            <a:br>
              <a:rPr lang="en-US" sz="800" b="1" dirty="0" smtClean="0">
                <a:solidFill>
                  <a:srgbClr val="6894CA"/>
                </a:solidFill>
                <a:cs typeface="Arial" panose="020B0604020202020204" pitchFamily="34" charset="0"/>
              </a:rPr>
            </a:br>
            <a:r>
              <a:rPr lang="en-US" sz="800" b="1" dirty="0" smtClean="0">
                <a:solidFill>
                  <a:srgbClr val="6894CA"/>
                </a:solidFill>
                <a:cs typeface="Arial" panose="020B0604020202020204" pitchFamily="34" charset="0"/>
              </a:rPr>
              <a:t>Contents subject to change.</a:t>
            </a:r>
            <a:endParaRPr lang="en-US" sz="800" b="1" dirty="0">
              <a:solidFill>
                <a:srgbClr val="6894CA"/>
              </a:solidFill>
              <a:cs typeface="Arial" panose="020B0604020202020204" pitchFamily="34" charset="0"/>
            </a:endParaRPr>
          </a:p>
        </p:txBody>
      </p:sp>
    </p:spTree>
    <p:extLst>
      <p:ext uri="{BB962C8B-B14F-4D97-AF65-F5344CB8AC3E}">
        <p14:creationId xmlns:p14="http://schemas.microsoft.com/office/powerpoint/2010/main" val="3412289798"/>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 External">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20040" y="1905000"/>
            <a:ext cx="8503920" cy="4011168"/>
          </a:xfrm>
        </p:spPr>
        <p:txBody>
          <a:bodyPr/>
          <a:lstStyle>
            <a:lvl1pPr marL="342900" indent="-342900">
              <a:lnSpc>
                <a:spcPct val="125000"/>
              </a:lnSpc>
              <a:spcBef>
                <a:spcPts val="0"/>
              </a:spcBef>
              <a:buFont typeface="Wingdings" panose="05000000000000000000" pitchFamily="2" charset="2"/>
              <a:buChar char="§"/>
              <a:defRPr sz="2800">
                <a:latin typeface="Arial" panose="020B0604020202020204" pitchFamily="34" charset="0"/>
                <a:cs typeface="Arial" panose="020B0604020202020204" pitchFamily="34" charset="0"/>
              </a:defRPr>
            </a:lvl1pPr>
            <a:lvl2pPr marL="742950" indent="-285750">
              <a:lnSpc>
                <a:spcPct val="125000"/>
              </a:lnSpc>
              <a:spcBef>
                <a:spcPts val="0"/>
              </a:spcBef>
              <a:buFont typeface="Arial" panose="020B0604020202020204" pitchFamily="34" charset="0"/>
              <a:buChar char="•"/>
              <a:defRPr sz="2400">
                <a:latin typeface="Arial" panose="020B0604020202020204" pitchFamily="34" charset="0"/>
                <a:cs typeface="Arial" panose="020B0604020202020204" pitchFamily="34" charset="0"/>
              </a:defRPr>
            </a:lvl2pPr>
            <a:lvl3pPr marL="1143000" indent="-228600">
              <a:lnSpc>
                <a:spcPct val="125000"/>
              </a:lnSpc>
              <a:spcBef>
                <a:spcPts val="0"/>
              </a:spcBef>
              <a:buFont typeface="Wingdings" panose="05000000000000000000" pitchFamily="2" charset="2"/>
              <a:buChar char="§"/>
              <a:defRPr sz="2000">
                <a:latin typeface="Arial" panose="020B0604020202020204" pitchFamily="34" charset="0"/>
                <a:cs typeface="Arial" panose="020B0604020202020204" pitchFamily="34" charset="0"/>
              </a:defRPr>
            </a:lvl3pPr>
            <a:lvl4pPr>
              <a:lnSpc>
                <a:spcPct val="125000"/>
              </a:lnSpc>
              <a:spcBef>
                <a:spcPts val="0"/>
              </a:spcBef>
              <a:defRPr sz="1800">
                <a:latin typeface="Arial" panose="020B0604020202020204" pitchFamily="34" charset="0"/>
                <a:cs typeface="Arial" panose="020B0604020202020204" pitchFamily="34" charset="0"/>
              </a:defRPr>
            </a:lvl4pPr>
            <a:lvl5pPr>
              <a:lnSpc>
                <a:spcPct val="125000"/>
              </a:lnSpc>
              <a:spcBef>
                <a:spcPts val="0"/>
              </a:spcBef>
              <a:defRPr sz="1800">
                <a:latin typeface="Arial" panose="020B0604020202020204" pitchFamily="34" charset="0"/>
                <a:cs typeface="Arial" panose="020B0604020202020204" pitchFamily="34" charset="0"/>
              </a:defRPr>
            </a:lvl5pPr>
            <a:lvl6pPr marL="2514600" indent="-228600">
              <a:lnSpc>
                <a:spcPct val="125000"/>
              </a:lnSpc>
              <a:spcBef>
                <a:spcPts val="0"/>
              </a:spcBef>
              <a:buFont typeface="Wingdings" panose="05000000000000000000" pitchFamily="2" charset="2"/>
              <a:buChar char="s"/>
              <a:defRPr sz="1800">
                <a:latin typeface="Arial" panose="020B0604020202020204" pitchFamily="34" charset="0"/>
                <a:cs typeface="Arial" panose="020B0604020202020204" pitchFamily="34" charset="0"/>
              </a:defRPr>
            </a:lvl6pPr>
          </a:lstStyle>
          <a:p>
            <a:pPr lvl="0"/>
            <a:r>
              <a:rPr lang="en-US" dirty="0" smtClean="0"/>
              <a:t>Click to edit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6"/>
          <p:cNvSpPr/>
          <p:nvPr/>
        </p:nvSpPr>
        <p:spPr>
          <a:xfrm>
            <a:off x="0" y="137160"/>
            <a:ext cx="9144000" cy="27432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Rectangle 7"/>
          <p:cNvSpPr/>
          <p:nvPr/>
        </p:nvSpPr>
        <p:spPr>
          <a:xfrm>
            <a:off x="0" y="0"/>
            <a:ext cx="9144000"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TextBox 14"/>
          <p:cNvSpPr txBox="1"/>
          <p:nvPr/>
        </p:nvSpPr>
        <p:spPr>
          <a:xfrm>
            <a:off x="1499616" y="6400800"/>
            <a:ext cx="146304" cy="307777"/>
          </a:xfrm>
          <a:prstGeom prst="rect">
            <a:avLst/>
          </a:prstGeom>
          <a:noFill/>
        </p:spPr>
        <p:txBody>
          <a:bodyPr wrap="square" lIns="0" tIns="0" rIns="0" bIns="0" rtlCol="0">
            <a:spAutoFit/>
          </a:bodyPr>
          <a:lstStyle/>
          <a:p>
            <a:r>
              <a:rPr lang="en-US" sz="2000" dirty="0" smtClean="0">
                <a:solidFill>
                  <a:srgbClr val="6894CA"/>
                </a:solidFill>
                <a:cs typeface="Arial" panose="020B0604020202020204" pitchFamily="34" charset="0"/>
              </a:rPr>
              <a:t>||</a:t>
            </a:r>
            <a:endParaRPr lang="en-US" sz="2000" dirty="0">
              <a:solidFill>
                <a:srgbClr val="6894CA"/>
              </a:solidFill>
              <a:cs typeface="Arial" panose="020B0604020202020204" pitchFamily="34" charset="0"/>
            </a:endParaRPr>
          </a:p>
        </p:txBody>
      </p:sp>
      <p:sp>
        <p:nvSpPr>
          <p:cNvPr id="4" name="Text Placeholder 3"/>
          <p:cNvSpPr>
            <a:spLocks noGrp="1"/>
          </p:cNvSpPr>
          <p:nvPr>
            <p:ph type="body" sz="quarter" idx="16" hasCustomPrompt="1"/>
          </p:nvPr>
        </p:nvSpPr>
        <p:spPr>
          <a:xfrm>
            <a:off x="317500" y="594360"/>
            <a:ext cx="8503920" cy="701040"/>
          </a:xfrm>
        </p:spPr>
        <p:txBody>
          <a:bodyPr>
            <a:noAutofit/>
          </a:bodyPr>
          <a:lstStyle>
            <a:lvl1pPr marL="0" indent="0">
              <a:lnSpc>
                <a:spcPts val="4200"/>
              </a:lnSpc>
              <a:buNone/>
              <a:defRPr sz="4000" b="1" baseline="0">
                <a:solidFill>
                  <a:schemeClr val="tx2"/>
                </a:solidFill>
              </a:defRPr>
            </a:lvl1pPr>
          </a:lstStyle>
          <a:p>
            <a:pPr lvl="0"/>
            <a:r>
              <a:rPr lang="en-US" dirty="0" smtClean="0"/>
              <a:t>Click to edit title</a:t>
            </a:r>
            <a:endParaRPr lang="en-US" dirty="0"/>
          </a:p>
        </p:txBody>
      </p:sp>
      <p:pic>
        <p:nvPicPr>
          <p:cNvPr id="16" name="Picture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902130" y="6183863"/>
            <a:ext cx="914401" cy="487312"/>
          </a:xfrm>
          <a:prstGeom prst="rect">
            <a:avLst/>
          </a:prstGeom>
        </p:spPr>
      </p:pic>
      <p:sp>
        <p:nvSpPr>
          <p:cNvPr id="18" name="Date Placeholder 3"/>
          <p:cNvSpPr>
            <a:spLocks noGrp="1"/>
          </p:cNvSpPr>
          <p:nvPr>
            <p:ph type="dt" sz="half" idx="2"/>
          </p:nvPr>
        </p:nvSpPr>
        <p:spPr>
          <a:xfrm>
            <a:off x="320040" y="6431280"/>
            <a:ext cx="1179576" cy="274320"/>
          </a:xfrm>
          <a:prstGeom prst="rect">
            <a:avLst/>
          </a:prstGeom>
        </p:spPr>
        <p:txBody>
          <a:bodyPr vert="horz" lIns="0" tIns="0" rIns="0" bIns="0" rtlCol="0" anchor="b" anchorCtr="0"/>
          <a:lstStyle>
            <a:lvl1pPr algn="l">
              <a:defRPr sz="1200" b="1">
                <a:solidFill>
                  <a:schemeClr val="accent3"/>
                </a:solidFill>
              </a:defRPr>
            </a:lvl1pPr>
          </a:lstStyle>
          <a:p>
            <a:fld id="{C86EC3F6-A476-4CD6-98FA-D8F20095600F}" type="datetime1">
              <a:rPr lang="en-US" smtClean="0">
                <a:solidFill>
                  <a:srgbClr val="6894CA"/>
                </a:solidFill>
              </a:rPr>
              <a:t>5/23/2018</a:t>
            </a:fld>
            <a:endParaRPr lang="en-US" dirty="0">
              <a:solidFill>
                <a:srgbClr val="6894CA"/>
              </a:solidFill>
            </a:endParaRPr>
          </a:p>
        </p:txBody>
      </p:sp>
    </p:spTree>
    <p:extLst>
      <p:ext uri="{BB962C8B-B14F-4D97-AF65-F5344CB8AC3E}">
        <p14:creationId xmlns:p14="http://schemas.microsoft.com/office/powerpoint/2010/main" val="2706364504"/>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Header - External">
    <p:spTree>
      <p:nvGrpSpPr>
        <p:cNvPr id="1" name=""/>
        <p:cNvGrpSpPr/>
        <p:nvPr/>
      </p:nvGrpSpPr>
      <p:grpSpPr>
        <a:xfrm>
          <a:off x="0" y="0"/>
          <a:ext cx="0" cy="0"/>
          <a:chOff x="0" y="0"/>
          <a:chExt cx="0" cy="0"/>
        </a:xfrm>
      </p:grpSpPr>
      <p:sp>
        <p:nvSpPr>
          <p:cNvPr id="12" name="Rectangle 11"/>
          <p:cNvSpPr/>
          <p:nvPr userDrawn="1"/>
        </p:nvSpPr>
        <p:spPr>
          <a:xfrm>
            <a:off x="0" y="5257800"/>
            <a:ext cx="9144000" cy="1600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solidFill>
                <a:prstClr val="white"/>
              </a:solidFill>
            </a:endParaRPr>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0040" y="411480"/>
            <a:ext cx="1828800" cy="974623"/>
          </a:xfrm>
          <a:prstGeom prst="rect">
            <a:avLst/>
          </a:prstGeom>
        </p:spPr>
      </p:pic>
      <p:sp>
        <p:nvSpPr>
          <p:cNvPr id="18" name="Subtitle 2"/>
          <p:cNvSpPr>
            <a:spLocks noGrp="1"/>
          </p:cNvSpPr>
          <p:nvPr>
            <p:ph type="subTitle" idx="1" hasCustomPrompt="1"/>
          </p:nvPr>
        </p:nvSpPr>
        <p:spPr>
          <a:xfrm>
            <a:off x="1371600" y="3858768"/>
            <a:ext cx="6400800" cy="411480"/>
          </a:xfrm>
        </p:spPr>
        <p:txBody>
          <a:bodyPr lIns="0" tIns="0" rIns="0" bIns="0">
            <a:noAutofit/>
          </a:bodyPr>
          <a:lstStyle>
            <a:lvl1pPr marL="0" indent="0" algn="ctr">
              <a:buNone/>
              <a:defRPr sz="2800" b="1" baseline="0">
                <a:solidFill>
                  <a:schemeClr val="tx1">
                    <a:tint val="75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Insert speaker name</a:t>
            </a:r>
            <a:endParaRPr lang="en-US" dirty="0"/>
          </a:p>
        </p:txBody>
      </p:sp>
      <p:sp>
        <p:nvSpPr>
          <p:cNvPr id="3" name="Text Placeholder 2"/>
          <p:cNvSpPr>
            <a:spLocks noGrp="1"/>
          </p:cNvSpPr>
          <p:nvPr>
            <p:ph type="body" sz="quarter" idx="16" hasCustomPrompt="1"/>
          </p:nvPr>
        </p:nvSpPr>
        <p:spPr>
          <a:xfrm>
            <a:off x="1371600" y="2331720"/>
            <a:ext cx="6400800" cy="1307592"/>
          </a:xfrm>
        </p:spPr>
        <p:txBody>
          <a:bodyPr anchor="b" anchorCtr="0">
            <a:noAutofit/>
          </a:bodyPr>
          <a:lstStyle>
            <a:lvl1pPr marL="0" indent="0" algn="ctr">
              <a:lnSpc>
                <a:spcPct val="100000"/>
              </a:lnSpc>
              <a:buNone/>
              <a:defRPr sz="3800" b="1">
                <a:solidFill>
                  <a:schemeClr val="tx2"/>
                </a:solidFill>
              </a:defRPr>
            </a:lvl1pPr>
            <a:lvl2pPr marL="457200" indent="0">
              <a:buNone/>
              <a:defRPr sz="3800" b="1">
                <a:solidFill>
                  <a:schemeClr val="bg1"/>
                </a:solidFill>
              </a:defRPr>
            </a:lvl2pPr>
            <a:lvl3pPr marL="914400" indent="0">
              <a:buNone/>
              <a:defRPr sz="3800" b="1">
                <a:solidFill>
                  <a:schemeClr val="bg1"/>
                </a:solidFill>
              </a:defRPr>
            </a:lvl3pPr>
            <a:lvl4pPr marL="1371600" indent="0">
              <a:buNone/>
              <a:defRPr sz="3800" b="1">
                <a:solidFill>
                  <a:schemeClr val="bg1"/>
                </a:solidFill>
              </a:defRPr>
            </a:lvl4pPr>
            <a:lvl5pPr marL="1828800" indent="0">
              <a:buNone/>
              <a:defRPr sz="3800" b="1">
                <a:solidFill>
                  <a:schemeClr val="bg1"/>
                </a:solidFill>
              </a:defRPr>
            </a:lvl5pPr>
          </a:lstStyle>
          <a:p>
            <a:pPr lvl="0"/>
            <a:r>
              <a:rPr lang="en-US" dirty="0" smtClean="0"/>
              <a:t>Optional section break page: click to edit title</a:t>
            </a:r>
            <a:endParaRPr lang="en-US" dirty="0"/>
          </a:p>
        </p:txBody>
      </p:sp>
      <p:sp>
        <p:nvSpPr>
          <p:cNvPr id="15" name="Date Placeholder 3"/>
          <p:cNvSpPr>
            <a:spLocks noGrp="1"/>
          </p:cNvSpPr>
          <p:nvPr>
            <p:ph type="dt" sz="half" idx="2"/>
          </p:nvPr>
        </p:nvSpPr>
        <p:spPr>
          <a:xfrm>
            <a:off x="320040" y="6431280"/>
            <a:ext cx="1179576" cy="274320"/>
          </a:xfrm>
          <a:prstGeom prst="rect">
            <a:avLst/>
          </a:prstGeom>
        </p:spPr>
        <p:txBody>
          <a:bodyPr vert="horz" lIns="0" tIns="0" rIns="0" bIns="0" rtlCol="0" anchor="b" anchorCtr="0"/>
          <a:lstStyle>
            <a:lvl1pPr algn="l">
              <a:defRPr sz="1200" b="1">
                <a:solidFill>
                  <a:schemeClr val="accent3"/>
                </a:solidFill>
              </a:defRPr>
            </a:lvl1pPr>
          </a:lstStyle>
          <a:p>
            <a:fld id="{5AA6750F-BEA7-4BC0-90F8-4AD03A962040}" type="datetime1">
              <a:rPr lang="en-US" smtClean="0">
                <a:solidFill>
                  <a:srgbClr val="6894CA"/>
                </a:solidFill>
              </a:rPr>
              <a:t>5/23/2018</a:t>
            </a:fld>
            <a:endParaRPr lang="en-US" dirty="0">
              <a:solidFill>
                <a:srgbClr val="6894CA"/>
              </a:solidFill>
            </a:endParaRPr>
          </a:p>
        </p:txBody>
      </p:sp>
      <p:sp>
        <p:nvSpPr>
          <p:cNvPr id="16" name="TextBox 15"/>
          <p:cNvSpPr txBox="1"/>
          <p:nvPr userDrawn="1"/>
        </p:nvSpPr>
        <p:spPr>
          <a:xfrm>
            <a:off x="1499616" y="6400800"/>
            <a:ext cx="146304" cy="307777"/>
          </a:xfrm>
          <a:prstGeom prst="rect">
            <a:avLst/>
          </a:prstGeom>
          <a:noFill/>
        </p:spPr>
        <p:txBody>
          <a:bodyPr wrap="square" lIns="0" tIns="0" rIns="0" bIns="0" rtlCol="0">
            <a:spAutoFit/>
          </a:bodyPr>
          <a:lstStyle/>
          <a:p>
            <a:r>
              <a:rPr lang="en-US" sz="2000" dirty="0" smtClean="0">
                <a:solidFill>
                  <a:srgbClr val="6894CA"/>
                </a:solidFill>
                <a:cs typeface="Arial" panose="020B0604020202020204" pitchFamily="34" charset="0"/>
              </a:rPr>
              <a:t>||</a:t>
            </a:r>
            <a:endParaRPr lang="en-US" sz="2000" dirty="0">
              <a:solidFill>
                <a:srgbClr val="6894CA"/>
              </a:solidFill>
              <a:cs typeface="Arial" panose="020B0604020202020204" pitchFamily="34" charset="0"/>
            </a:endParaRPr>
          </a:p>
        </p:txBody>
      </p:sp>
      <p:sp>
        <p:nvSpPr>
          <p:cNvPr id="17" name="TextBox 16"/>
          <p:cNvSpPr txBox="1"/>
          <p:nvPr userDrawn="1"/>
        </p:nvSpPr>
        <p:spPr>
          <a:xfrm>
            <a:off x="1700784" y="6536323"/>
            <a:ext cx="457200" cy="169277"/>
          </a:xfrm>
          <a:prstGeom prst="rect">
            <a:avLst/>
          </a:prstGeom>
          <a:noFill/>
        </p:spPr>
        <p:txBody>
          <a:bodyPr wrap="square" lIns="0" tIns="0" rIns="0" bIns="0" rtlCol="0" anchor="b" anchorCtr="0">
            <a:spAutoFit/>
          </a:bodyPr>
          <a:lstStyle/>
          <a:p>
            <a:pPr>
              <a:tabLst>
                <a:tab pos="3373438" algn="r"/>
              </a:tabLst>
            </a:pPr>
            <a:fld id="{EF3CBE3E-3336-4F75-8901-1C0AB0AB1077}" type="slidenum">
              <a:rPr lang="en-US" sz="1100" b="1" smtClean="0">
                <a:solidFill>
                  <a:srgbClr val="6894CA"/>
                </a:solidFill>
                <a:cs typeface="Arial" panose="020B0604020202020204" pitchFamily="34" charset="0"/>
              </a:rPr>
              <a:pPr>
                <a:tabLst>
                  <a:tab pos="3373438" algn="r"/>
                </a:tabLst>
              </a:pPr>
              <a:t>‹#›</a:t>
            </a:fld>
            <a:endParaRPr lang="en-US" sz="1100" b="1" dirty="0">
              <a:solidFill>
                <a:srgbClr val="6894CA"/>
              </a:solidFill>
              <a:cs typeface="Arial" panose="020B0604020202020204" pitchFamily="34" charset="0"/>
            </a:endParaRPr>
          </a:p>
        </p:txBody>
      </p:sp>
      <p:sp>
        <p:nvSpPr>
          <p:cNvPr id="21" name="Rectangle 20"/>
          <p:cNvSpPr/>
          <p:nvPr userDrawn="1"/>
        </p:nvSpPr>
        <p:spPr>
          <a:xfrm>
            <a:off x="1371600" y="3785616"/>
            <a:ext cx="6400800" cy="7315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solidFill>
                <a:prstClr val="white"/>
              </a:solidFill>
            </a:endParaRPr>
          </a:p>
        </p:txBody>
      </p:sp>
      <p:sp>
        <p:nvSpPr>
          <p:cNvPr id="13" name="Rectangle 12"/>
          <p:cNvSpPr/>
          <p:nvPr userDrawn="1"/>
        </p:nvSpPr>
        <p:spPr>
          <a:xfrm>
            <a:off x="0" y="5120640"/>
            <a:ext cx="9144000" cy="1371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solidFill>
                <a:prstClr val="white"/>
              </a:solidFill>
            </a:endParaRPr>
          </a:p>
        </p:txBody>
      </p:sp>
      <p:sp>
        <p:nvSpPr>
          <p:cNvPr id="19" name="TextBox 18"/>
          <p:cNvSpPr txBox="1"/>
          <p:nvPr userDrawn="1"/>
        </p:nvSpPr>
        <p:spPr>
          <a:xfrm>
            <a:off x="3200400" y="6446520"/>
            <a:ext cx="2743200" cy="246221"/>
          </a:xfrm>
          <a:prstGeom prst="rect">
            <a:avLst/>
          </a:prstGeom>
          <a:noFill/>
        </p:spPr>
        <p:txBody>
          <a:bodyPr wrap="square" lIns="0" tIns="0" rIns="0" bIns="0" rtlCol="0">
            <a:spAutoFit/>
          </a:bodyPr>
          <a:lstStyle/>
          <a:p>
            <a:pPr algn="ctr"/>
            <a:r>
              <a:rPr lang="en-US" sz="800" b="1" dirty="0" smtClean="0">
                <a:solidFill>
                  <a:srgbClr val="6894CA"/>
                </a:solidFill>
                <a:cs typeface="Arial" panose="020B0604020202020204" pitchFamily="34" charset="0"/>
              </a:rPr>
              <a:t>Statewide Financial System (Internal Use Only).</a:t>
            </a:r>
            <a:br>
              <a:rPr lang="en-US" sz="800" b="1" dirty="0" smtClean="0">
                <a:solidFill>
                  <a:srgbClr val="6894CA"/>
                </a:solidFill>
                <a:cs typeface="Arial" panose="020B0604020202020204" pitchFamily="34" charset="0"/>
              </a:rPr>
            </a:br>
            <a:r>
              <a:rPr lang="en-US" sz="800" b="1" dirty="0" smtClean="0">
                <a:solidFill>
                  <a:srgbClr val="6894CA"/>
                </a:solidFill>
                <a:cs typeface="Arial" panose="020B0604020202020204" pitchFamily="34" charset="0"/>
              </a:rPr>
              <a:t>Contents subject to change.</a:t>
            </a:r>
            <a:endParaRPr lang="en-US" sz="800" b="1" dirty="0">
              <a:solidFill>
                <a:srgbClr val="6894CA"/>
              </a:solidFill>
              <a:cs typeface="Arial" panose="020B0604020202020204" pitchFamily="34" charset="0"/>
            </a:endParaRPr>
          </a:p>
        </p:txBody>
      </p:sp>
    </p:spTree>
    <p:extLst>
      <p:ext uri="{BB962C8B-B14F-4D97-AF65-F5344CB8AC3E}">
        <p14:creationId xmlns:p14="http://schemas.microsoft.com/office/powerpoint/2010/main" val="2060783460"/>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EE1 Section Header - External">
    <p:spTree>
      <p:nvGrpSpPr>
        <p:cNvPr id="1" name=""/>
        <p:cNvGrpSpPr/>
        <p:nvPr/>
      </p:nvGrpSpPr>
      <p:grpSpPr>
        <a:xfrm>
          <a:off x="0" y="0"/>
          <a:ext cx="0" cy="0"/>
          <a:chOff x="0" y="0"/>
          <a:chExt cx="0" cy="0"/>
        </a:xfrm>
      </p:grpSpPr>
      <p:sp>
        <p:nvSpPr>
          <p:cNvPr id="12" name="Rectangle 11"/>
          <p:cNvSpPr/>
          <p:nvPr userDrawn="1"/>
        </p:nvSpPr>
        <p:spPr>
          <a:xfrm>
            <a:off x="0" y="5257800"/>
            <a:ext cx="9144000" cy="1600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solidFill>
                <a:prstClr val="white"/>
              </a:solidFill>
            </a:endParaRPr>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0040" y="411480"/>
            <a:ext cx="1828800" cy="974623"/>
          </a:xfrm>
          <a:prstGeom prst="rect">
            <a:avLst/>
          </a:prstGeom>
        </p:spPr>
      </p:pic>
      <p:sp>
        <p:nvSpPr>
          <p:cNvPr id="18" name="Subtitle 2"/>
          <p:cNvSpPr>
            <a:spLocks noGrp="1"/>
          </p:cNvSpPr>
          <p:nvPr>
            <p:ph type="subTitle" idx="1" hasCustomPrompt="1"/>
          </p:nvPr>
        </p:nvSpPr>
        <p:spPr>
          <a:xfrm>
            <a:off x="1371600" y="3858768"/>
            <a:ext cx="6400800" cy="411480"/>
          </a:xfrm>
        </p:spPr>
        <p:txBody>
          <a:bodyPr lIns="0" tIns="0" rIns="0" bIns="0">
            <a:noAutofit/>
          </a:bodyPr>
          <a:lstStyle>
            <a:lvl1pPr marL="0" indent="0" algn="ctr">
              <a:buNone/>
              <a:defRPr sz="2800" b="1" baseline="0">
                <a:solidFill>
                  <a:schemeClr val="tx1">
                    <a:tint val="75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Insert speaker name</a:t>
            </a:r>
            <a:endParaRPr lang="en-US" dirty="0"/>
          </a:p>
        </p:txBody>
      </p:sp>
      <p:sp>
        <p:nvSpPr>
          <p:cNvPr id="3" name="Text Placeholder 2"/>
          <p:cNvSpPr>
            <a:spLocks noGrp="1"/>
          </p:cNvSpPr>
          <p:nvPr>
            <p:ph type="body" sz="quarter" idx="16" hasCustomPrompt="1"/>
          </p:nvPr>
        </p:nvSpPr>
        <p:spPr>
          <a:xfrm>
            <a:off x="1371600" y="2331720"/>
            <a:ext cx="6400800" cy="1307592"/>
          </a:xfrm>
        </p:spPr>
        <p:txBody>
          <a:bodyPr anchor="b" anchorCtr="0">
            <a:noAutofit/>
          </a:bodyPr>
          <a:lstStyle>
            <a:lvl1pPr marL="0" indent="0" algn="ctr">
              <a:lnSpc>
                <a:spcPct val="100000"/>
              </a:lnSpc>
              <a:buNone/>
              <a:defRPr sz="3800" b="1">
                <a:solidFill>
                  <a:schemeClr val="tx2"/>
                </a:solidFill>
              </a:defRPr>
            </a:lvl1pPr>
            <a:lvl2pPr marL="457200" indent="0">
              <a:buNone/>
              <a:defRPr sz="3800" b="1">
                <a:solidFill>
                  <a:schemeClr val="bg1"/>
                </a:solidFill>
              </a:defRPr>
            </a:lvl2pPr>
            <a:lvl3pPr marL="914400" indent="0">
              <a:buNone/>
              <a:defRPr sz="3800" b="1">
                <a:solidFill>
                  <a:schemeClr val="bg1"/>
                </a:solidFill>
              </a:defRPr>
            </a:lvl3pPr>
            <a:lvl4pPr marL="1371600" indent="0">
              <a:buNone/>
              <a:defRPr sz="3800" b="1">
                <a:solidFill>
                  <a:schemeClr val="bg1"/>
                </a:solidFill>
              </a:defRPr>
            </a:lvl4pPr>
            <a:lvl5pPr marL="1828800" indent="0">
              <a:buNone/>
              <a:defRPr sz="3800" b="1">
                <a:solidFill>
                  <a:schemeClr val="bg1"/>
                </a:solidFill>
              </a:defRPr>
            </a:lvl5pPr>
          </a:lstStyle>
          <a:p>
            <a:pPr lvl="0"/>
            <a:r>
              <a:rPr lang="en-US" dirty="0" smtClean="0"/>
              <a:t>Optional section break page: click to edit title</a:t>
            </a:r>
            <a:endParaRPr lang="en-US" dirty="0"/>
          </a:p>
        </p:txBody>
      </p:sp>
      <p:sp>
        <p:nvSpPr>
          <p:cNvPr id="15" name="Date Placeholder 3"/>
          <p:cNvSpPr>
            <a:spLocks noGrp="1"/>
          </p:cNvSpPr>
          <p:nvPr>
            <p:ph type="dt" sz="half" idx="2"/>
          </p:nvPr>
        </p:nvSpPr>
        <p:spPr>
          <a:xfrm>
            <a:off x="320040" y="6431280"/>
            <a:ext cx="1179576" cy="274320"/>
          </a:xfrm>
          <a:prstGeom prst="rect">
            <a:avLst/>
          </a:prstGeom>
        </p:spPr>
        <p:txBody>
          <a:bodyPr vert="horz" lIns="0" tIns="0" rIns="0" bIns="0" rtlCol="0" anchor="b" anchorCtr="0"/>
          <a:lstStyle>
            <a:lvl1pPr algn="l">
              <a:defRPr sz="1200" b="1">
                <a:solidFill>
                  <a:schemeClr val="accent3"/>
                </a:solidFill>
              </a:defRPr>
            </a:lvl1pPr>
          </a:lstStyle>
          <a:p>
            <a:fld id="{8274A232-9C13-4CF7-AABB-943BF62BACE4}" type="datetime1">
              <a:rPr lang="en-US" smtClean="0">
                <a:solidFill>
                  <a:srgbClr val="6894CA"/>
                </a:solidFill>
              </a:rPr>
              <a:t>5/23/2018</a:t>
            </a:fld>
            <a:endParaRPr lang="en-US" dirty="0">
              <a:solidFill>
                <a:srgbClr val="6894CA"/>
              </a:solidFill>
            </a:endParaRPr>
          </a:p>
        </p:txBody>
      </p:sp>
      <p:sp>
        <p:nvSpPr>
          <p:cNvPr id="16" name="TextBox 15"/>
          <p:cNvSpPr txBox="1"/>
          <p:nvPr userDrawn="1"/>
        </p:nvSpPr>
        <p:spPr>
          <a:xfrm>
            <a:off x="1499616" y="6400800"/>
            <a:ext cx="146304" cy="307777"/>
          </a:xfrm>
          <a:prstGeom prst="rect">
            <a:avLst/>
          </a:prstGeom>
          <a:noFill/>
        </p:spPr>
        <p:txBody>
          <a:bodyPr wrap="square" lIns="0" tIns="0" rIns="0" bIns="0" rtlCol="0">
            <a:spAutoFit/>
          </a:bodyPr>
          <a:lstStyle/>
          <a:p>
            <a:r>
              <a:rPr lang="en-US" sz="2000" dirty="0" smtClean="0">
                <a:solidFill>
                  <a:srgbClr val="6894CA"/>
                </a:solidFill>
                <a:cs typeface="Arial" panose="020B0604020202020204" pitchFamily="34" charset="0"/>
              </a:rPr>
              <a:t>||</a:t>
            </a:r>
            <a:endParaRPr lang="en-US" sz="2000" dirty="0">
              <a:solidFill>
                <a:srgbClr val="6894CA"/>
              </a:solidFill>
              <a:cs typeface="Arial" panose="020B0604020202020204" pitchFamily="34" charset="0"/>
            </a:endParaRPr>
          </a:p>
        </p:txBody>
      </p:sp>
      <p:sp>
        <p:nvSpPr>
          <p:cNvPr id="17" name="TextBox 16"/>
          <p:cNvSpPr txBox="1"/>
          <p:nvPr userDrawn="1"/>
        </p:nvSpPr>
        <p:spPr>
          <a:xfrm>
            <a:off x="1700784" y="6536323"/>
            <a:ext cx="457200" cy="169277"/>
          </a:xfrm>
          <a:prstGeom prst="rect">
            <a:avLst/>
          </a:prstGeom>
          <a:noFill/>
        </p:spPr>
        <p:txBody>
          <a:bodyPr wrap="square" lIns="0" tIns="0" rIns="0" bIns="0" rtlCol="0" anchor="b" anchorCtr="0">
            <a:spAutoFit/>
          </a:bodyPr>
          <a:lstStyle/>
          <a:p>
            <a:pPr>
              <a:tabLst>
                <a:tab pos="3373438" algn="r"/>
              </a:tabLst>
            </a:pPr>
            <a:fld id="{EF3CBE3E-3336-4F75-8901-1C0AB0AB1077}" type="slidenum">
              <a:rPr lang="en-US" sz="1100" b="1" smtClean="0">
                <a:solidFill>
                  <a:srgbClr val="6894CA"/>
                </a:solidFill>
                <a:cs typeface="Arial" panose="020B0604020202020204" pitchFamily="34" charset="0"/>
              </a:rPr>
              <a:pPr>
                <a:tabLst>
                  <a:tab pos="3373438" algn="r"/>
                </a:tabLst>
              </a:pPr>
              <a:t>‹#›</a:t>
            </a:fld>
            <a:endParaRPr lang="en-US" sz="1100" b="1" dirty="0">
              <a:solidFill>
                <a:srgbClr val="6894CA"/>
              </a:solidFill>
              <a:cs typeface="Arial" panose="020B0604020202020204" pitchFamily="34" charset="0"/>
            </a:endParaRPr>
          </a:p>
        </p:txBody>
      </p:sp>
      <p:sp>
        <p:nvSpPr>
          <p:cNvPr id="21" name="Rectangle 20"/>
          <p:cNvSpPr/>
          <p:nvPr userDrawn="1"/>
        </p:nvSpPr>
        <p:spPr>
          <a:xfrm>
            <a:off x="1371600" y="3785616"/>
            <a:ext cx="6400800" cy="7315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solidFill>
                <a:prstClr val="white"/>
              </a:solidFill>
            </a:endParaRPr>
          </a:p>
        </p:txBody>
      </p:sp>
      <p:sp>
        <p:nvSpPr>
          <p:cNvPr id="13" name="Rectangle 12"/>
          <p:cNvSpPr/>
          <p:nvPr userDrawn="1"/>
        </p:nvSpPr>
        <p:spPr>
          <a:xfrm>
            <a:off x="0" y="5120640"/>
            <a:ext cx="9144000" cy="1371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solidFill>
                <a:prstClr val="white"/>
              </a:solidFill>
            </a:endParaRPr>
          </a:p>
        </p:txBody>
      </p:sp>
      <p:pic>
        <p:nvPicPr>
          <p:cNvPr id="19" name="Picture 1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415714" y="411479"/>
            <a:ext cx="1325882" cy="807721"/>
          </a:xfrm>
          <a:prstGeom prst="rect">
            <a:avLst/>
          </a:prstGeom>
        </p:spPr>
      </p:pic>
      <p:sp>
        <p:nvSpPr>
          <p:cNvPr id="20" name="TextBox 19"/>
          <p:cNvSpPr txBox="1"/>
          <p:nvPr userDrawn="1"/>
        </p:nvSpPr>
        <p:spPr>
          <a:xfrm>
            <a:off x="3200400" y="6446520"/>
            <a:ext cx="2743200" cy="246221"/>
          </a:xfrm>
          <a:prstGeom prst="rect">
            <a:avLst/>
          </a:prstGeom>
          <a:noFill/>
        </p:spPr>
        <p:txBody>
          <a:bodyPr wrap="square" lIns="0" tIns="0" rIns="0" bIns="0" rtlCol="0">
            <a:spAutoFit/>
          </a:bodyPr>
          <a:lstStyle/>
          <a:p>
            <a:pPr algn="ctr"/>
            <a:r>
              <a:rPr lang="en-US" sz="800" b="1" dirty="0" smtClean="0">
                <a:solidFill>
                  <a:srgbClr val="6894CA"/>
                </a:solidFill>
                <a:cs typeface="Arial" panose="020B0604020202020204" pitchFamily="34" charset="0"/>
              </a:rPr>
              <a:t>Statewide Financial System (Internal Use Only).</a:t>
            </a:r>
            <a:br>
              <a:rPr lang="en-US" sz="800" b="1" dirty="0" smtClean="0">
                <a:solidFill>
                  <a:srgbClr val="6894CA"/>
                </a:solidFill>
                <a:cs typeface="Arial" panose="020B0604020202020204" pitchFamily="34" charset="0"/>
              </a:rPr>
            </a:br>
            <a:r>
              <a:rPr lang="en-US" sz="800" b="1" dirty="0" smtClean="0">
                <a:solidFill>
                  <a:srgbClr val="6894CA"/>
                </a:solidFill>
                <a:cs typeface="Arial" panose="020B0604020202020204" pitchFamily="34" charset="0"/>
              </a:rPr>
              <a:t>Contents subject to change.</a:t>
            </a:r>
            <a:endParaRPr lang="en-US" sz="800" b="1" dirty="0">
              <a:solidFill>
                <a:srgbClr val="6894CA"/>
              </a:solidFill>
              <a:cs typeface="Arial" panose="020B0604020202020204" pitchFamily="34" charset="0"/>
            </a:endParaRPr>
          </a:p>
        </p:txBody>
      </p:sp>
    </p:spTree>
    <p:extLst>
      <p:ext uri="{BB962C8B-B14F-4D97-AF65-F5344CB8AC3E}">
        <p14:creationId xmlns:p14="http://schemas.microsoft.com/office/powerpoint/2010/main" val="3075120648"/>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 External">
    <p:spTree>
      <p:nvGrpSpPr>
        <p:cNvPr id="1" name=""/>
        <p:cNvGrpSpPr/>
        <p:nvPr/>
      </p:nvGrpSpPr>
      <p:grpSpPr>
        <a:xfrm>
          <a:off x="0" y="0"/>
          <a:ext cx="0" cy="0"/>
          <a:chOff x="0" y="0"/>
          <a:chExt cx="0" cy="0"/>
        </a:xfrm>
      </p:grpSpPr>
      <p:sp>
        <p:nvSpPr>
          <p:cNvPr id="17" name="TextBox 16"/>
          <p:cNvSpPr txBox="1"/>
          <p:nvPr userDrawn="1"/>
        </p:nvSpPr>
        <p:spPr>
          <a:xfrm>
            <a:off x="1499616" y="6400800"/>
            <a:ext cx="146304" cy="307777"/>
          </a:xfrm>
          <a:prstGeom prst="rect">
            <a:avLst/>
          </a:prstGeom>
          <a:noFill/>
        </p:spPr>
        <p:txBody>
          <a:bodyPr wrap="square" lIns="0" tIns="0" rIns="0" bIns="0" rtlCol="0">
            <a:spAutoFit/>
          </a:bodyPr>
          <a:lstStyle/>
          <a:p>
            <a:r>
              <a:rPr lang="en-US" sz="2000" dirty="0" smtClean="0">
                <a:solidFill>
                  <a:srgbClr val="6894CA"/>
                </a:solidFill>
                <a:cs typeface="Arial" panose="020B0604020202020204" pitchFamily="34" charset="0"/>
              </a:rPr>
              <a:t>||</a:t>
            </a:r>
            <a:endParaRPr lang="en-US" sz="2000" dirty="0">
              <a:solidFill>
                <a:srgbClr val="6894CA"/>
              </a:solidFill>
              <a:cs typeface="Arial" panose="020B0604020202020204" pitchFamily="34" charset="0"/>
            </a:endParaRPr>
          </a:p>
        </p:txBody>
      </p:sp>
      <p:pic>
        <p:nvPicPr>
          <p:cNvPr id="20" name="Pictur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902130" y="6183863"/>
            <a:ext cx="914401" cy="487312"/>
          </a:xfrm>
          <a:prstGeom prst="rect">
            <a:avLst/>
          </a:prstGeom>
        </p:spPr>
      </p:pic>
      <p:sp>
        <p:nvSpPr>
          <p:cNvPr id="21" name="Date Placeholder 3"/>
          <p:cNvSpPr>
            <a:spLocks noGrp="1"/>
          </p:cNvSpPr>
          <p:nvPr>
            <p:ph type="dt" sz="half" idx="2"/>
          </p:nvPr>
        </p:nvSpPr>
        <p:spPr>
          <a:xfrm>
            <a:off x="320040" y="6431280"/>
            <a:ext cx="1179576" cy="274320"/>
          </a:xfrm>
          <a:prstGeom prst="rect">
            <a:avLst/>
          </a:prstGeom>
        </p:spPr>
        <p:txBody>
          <a:bodyPr vert="horz" lIns="0" tIns="0" rIns="0" bIns="0" rtlCol="0" anchor="b" anchorCtr="0"/>
          <a:lstStyle>
            <a:lvl1pPr algn="l">
              <a:defRPr sz="1200" b="1">
                <a:solidFill>
                  <a:schemeClr val="accent3"/>
                </a:solidFill>
              </a:defRPr>
            </a:lvl1pPr>
          </a:lstStyle>
          <a:p>
            <a:fld id="{6C06560B-F8C6-4752-8D55-7B319F3E4471}" type="datetime1">
              <a:rPr lang="en-US" smtClean="0">
                <a:solidFill>
                  <a:srgbClr val="6894CA"/>
                </a:solidFill>
              </a:rPr>
              <a:t>5/23/2018</a:t>
            </a:fld>
            <a:endParaRPr lang="en-US" dirty="0">
              <a:solidFill>
                <a:srgbClr val="6894CA"/>
              </a:solidFill>
            </a:endParaRPr>
          </a:p>
        </p:txBody>
      </p:sp>
    </p:spTree>
    <p:extLst>
      <p:ext uri="{BB962C8B-B14F-4D97-AF65-F5344CB8AC3E}">
        <p14:creationId xmlns:p14="http://schemas.microsoft.com/office/powerpoint/2010/main" val="2641314692"/>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Questions and Answers - External">
    <p:spTree>
      <p:nvGrpSpPr>
        <p:cNvPr id="1" name=""/>
        <p:cNvGrpSpPr/>
        <p:nvPr/>
      </p:nvGrpSpPr>
      <p:grpSpPr>
        <a:xfrm>
          <a:off x="0" y="0"/>
          <a:ext cx="0" cy="0"/>
          <a:chOff x="0" y="0"/>
          <a:chExt cx="0" cy="0"/>
        </a:xfrm>
      </p:grpSpPr>
      <p:sp>
        <p:nvSpPr>
          <p:cNvPr id="6" name="TextBox 5"/>
          <p:cNvSpPr txBox="1"/>
          <p:nvPr userDrawn="1"/>
        </p:nvSpPr>
        <p:spPr>
          <a:xfrm>
            <a:off x="1458278" y="3121224"/>
            <a:ext cx="6227444" cy="615553"/>
          </a:xfrm>
          <a:prstGeom prst="rect">
            <a:avLst/>
          </a:prstGeom>
          <a:noFill/>
        </p:spPr>
        <p:txBody>
          <a:bodyPr wrap="square" lIns="0" tIns="0" rIns="0" bIns="0" rtlCol="0">
            <a:spAutoFit/>
          </a:bodyPr>
          <a:lstStyle/>
          <a:p>
            <a:pPr algn="ctr"/>
            <a:r>
              <a:rPr lang="en-US" sz="4000" b="1" dirty="0" smtClean="0">
                <a:solidFill>
                  <a:srgbClr val="1F3261"/>
                </a:solidFill>
              </a:rPr>
              <a:t>Questions and Answers</a:t>
            </a:r>
            <a:endParaRPr lang="en-US" sz="4000" b="1" dirty="0">
              <a:solidFill>
                <a:srgbClr val="1F3261"/>
              </a:solidFill>
            </a:endParaRPr>
          </a:p>
        </p:txBody>
      </p:sp>
      <p:sp>
        <p:nvSpPr>
          <p:cNvPr id="19" name="TextBox 18"/>
          <p:cNvSpPr txBox="1"/>
          <p:nvPr userDrawn="1"/>
        </p:nvSpPr>
        <p:spPr>
          <a:xfrm>
            <a:off x="1499616" y="6400800"/>
            <a:ext cx="146304" cy="307777"/>
          </a:xfrm>
          <a:prstGeom prst="rect">
            <a:avLst/>
          </a:prstGeom>
          <a:noFill/>
        </p:spPr>
        <p:txBody>
          <a:bodyPr wrap="square" lIns="0" tIns="0" rIns="0" bIns="0" rtlCol="0">
            <a:spAutoFit/>
          </a:bodyPr>
          <a:lstStyle/>
          <a:p>
            <a:r>
              <a:rPr lang="en-US" sz="2000" dirty="0" smtClean="0">
                <a:solidFill>
                  <a:srgbClr val="6894CA"/>
                </a:solidFill>
                <a:cs typeface="Arial" panose="020B0604020202020204" pitchFamily="34" charset="0"/>
              </a:rPr>
              <a:t>||</a:t>
            </a:r>
            <a:endParaRPr lang="en-US" sz="2000" dirty="0">
              <a:solidFill>
                <a:srgbClr val="6894CA"/>
              </a:solidFill>
              <a:cs typeface="Arial" panose="020B0604020202020204" pitchFamily="34" charset="0"/>
            </a:endParaRPr>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902130" y="6183863"/>
            <a:ext cx="914401" cy="487312"/>
          </a:xfrm>
          <a:prstGeom prst="rect">
            <a:avLst/>
          </a:prstGeom>
        </p:spPr>
      </p:pic>
      <p:sp>
        <p:nvSpPr>
          <p:cNvPr id="24" name="Date Placeholder 3"/>
          <p:cNvSpPr>
            <a:spLocks noGrp="1"/>
          </p:cNvSpPr>
          <p:nvPr>
            <p:ph type="dt" sz="half" idx="2"/>
          </p:nvPr>
        </p:nvSpPr>
        <p:spPr>
          <a:xfrm>
            <a:off x="320040" y="6431280"/>
            <a:ext cx="1179576" cy="274320"/>
          </a:xfrm>
          <a:prstGeom prst="rect">
            <a:avLst/>
          </a:prstGeom>
        </p:spPr>
        <p:txBody>
          <a:bodyPr vert="horz" lIns="0" tIns="0" rIns="0" bIns="0" rtlCol="0" anchor="b" anchorCtr="0"/>
          <a:lstStyle>
            <a:lvl1pPr algn="l">
              <a:defRPr sz="1200" b="1">
                <a:solidFill>
                  <a:schemeClr val="accent3"/>
                </a:solidFill>
              </a:defRPr>
            </a:lvl1pPr>
          </a:lstStyle>
          <a:p>
            <a:fld id="{89631721-2605-4A6E-B5D8-74507DD54EF9}" type="datetime1">
              <a:rPr lang="en-US" smtClean="0">
                <a:solidFill>
                  <a:srgbClr val="6894CA"/>
                </a:solidFill>
              </a:rPr>
              <a:t>5/23/2018</a:t>
            </a:fld>
            <a:endParaRPr lang="en-US" dirty="0">
              <a:solidFill>
                <a:srgbClr val="6894CA"/>
              </a:solidFill>
            </a:endParaRPr>
          </a:p>
        </p:txBody>
      </p:sp>
      <p:sp>
        <p:nvSpPr>
          <p:cNvPr id="25" name="Rectangle 24"/>
          <p:cNvSpPr/>
          <p:nvPr userDrawn="1"/>
        </p:nvSpPr>
        <p:spPr>
          <a:xfrm>
            <a:off x="0" y="137160"/>
            <a:ext cx="9144000" cy="27432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6" name="Rectangle 25"/>
          <p:cNvSpPr/>
          <p:nvPr userDrawn="1"/>
        </p:nvSpPr>
        <p:spPr>
          <a:xfrm>
            <a:off x="0" y="0"/>
            <a:ext cx="9144000"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16613928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8.xml"/><Relationship Id="rId7" Type="http://schemas.openxmlformats.org/officeDocument/2006/relationships/slideLayout" Target="../slideLayouts/slideLayout1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137160"/>
            <a:ext cx="9144000" cy="274320"/>
          </a:xfrm>
          <a:custGeom>
            <a:avLst/>
            <a:gdLst/>
            <a:ahLst/>
            <a:cxnLst/>
            <a:rect l="l" t="t" r="r" b="b"/>
            <a:pathLst>
              <a:path w="9144000" h="274320">
                <a:moveTo>
                  <a:pt x="0" y="274320"/>
                </a:moveTo>
                <a:lnTo>
                  <a:pt x="9144000" y="274320"/>
                </a:lnTo>
                <a:lnTo>
                  <a:pt x="9144000" y="0"/>
                </a:lnTo>
                <a:lnTo>
                  <a:pt x="0" y="0"/>
                </a:lnTo>
                <a:lnTo>
                  <a:pt x="0" y="274320"/>
                </a:lnTo>
                <a:close/>
              </a:path>
            </a:pathLst>
          </a:custGeom>
          <a:solidFill>
            <a:srgbClr val="1F3160"/>
          </a:solidFill>
        </p:spPr>
        <p:txBody>
          <a:bodyPr wrap="square" lIns="0" tIns="0" rIns="0" bIns="0" rtlCol="0">
            <a:noAutofit/>
          </a:bodyPr>
          <a:lstStyle/>
          <a:p>
            <a:endParaRPr/>
          </a:p>
        </p:txBody>
      </p:sp>
      <p:sp>
        <p:nvSpPr>
          <p:cNvPr id="17" name="bk object 17"/>
          <p:cNvSpPr/>
          <p:nvPr/>
        </p:nvSpPr>
        <p:spPr>
          <a:xfrm>
            <a:off x="0" y="0"/>
            <a:ext cx="9144000" cy="137159"/>
          </a:xfrm>
          <a:custGeom>
            <a:avLst/>
            <a:gdLst/>
            <a:ahLst/>
            <a:cxnLst/>
            <a:rect l="l" t="t" r="r" b="b"/>
            <a:pathLst>
              <a:path w="9144000" h="137159">
                <a:moveTo>
                  <a:pt x="0" y="137159"/>
                </a:moveTo>
                <a:lnTo>
                  <a:pt x="9144000" y="137159"/>
                </a:lnTo>
                <a:lnTo>
                  <a:pt x="9144000" y="0"/>
                </a:lnTo>
                <a:lnTo>
                  <a:pt x="0" y="0"/>
                </a:lnTo>
                <a:lnTo>
                  <a:pt x="0" y="137159"/>
                </a:lnTo>
                <a:close/>
              </a:path>
            </a:pathLst>
          </a:custGeom>
          <a:solidFill>
            <a:srgbClr val="F3A831"/>
          </a:solidFill>
        </p:spPr>
        <p:txBody>
          <a:bodyPr wrap="square" lIns="0" tIns="0" rIns="0" bIns="0" rtlCol="0">
            <a:noAutofit/>
          </a:bodyPr>
          <a:lstStyle/>
          <a:p>
            <a:endParaRPr/>
          </a:p>
        </p:txBody>
      </p:sp>
      <p:sp>
        <p:nvSpPr>
          <p:cNvPr id="2" name="Holder 2"/>
          <p:cNvSpPr>
            <a:spLocks noGrp="1"/>
          </p:cNvSpPr>
          <p:nvPr>
            <p:ph type="title"/>
          </p:nvPr>
        </p:nvSpPr>
        <p:spPr>
          <a:xfrm>
            <a:off x="304901" y="504190"/>
            <a:ext cx="8534196" cy="1150421"/>
          </a:xfrm>
          <a:prstGeom prst="rect">
            <a:avLst/>
          </a:prstGeom>
        </p:spPr>
        <p:txBody>
          <a:bodyPr wrap="square" lIns="0" tIns="0" rIns="0" bIns="0">
            <a:noAutofit/>
          </a:bodyPr>
          <a:lstStyle/>
          <a:p>
            <a:endParaRPr/>
          </a:p>
        </p:txBody>
      </p:sp>
      <p:sp>
        <p:nvSpPr>
          <p:cNvPr id="3" name="Holder 3"/>
          <p:cNvSpPr>
            <a:spLocks noGrp="1"/>
          </p:cNvSpPr>
          <p:nvPr>
            <p:ph type="body" idx="1"/>
          </p:nvPr>
        </p:nvSpPr>
        <p:spPr>
          <a:xfrm>
            <a:off x="307340" y="1310894"/>
            <a:ext cx="8529319" cy="4319693"/>
          </a:xfrm>
          <a:prstGeom prst="rect">
            <a:avLst/>
          </a:prstGeom>
        </p:spPr>
        <p:txBody>
          <a:bodyPr wrap="square" lIns="0" tIns="0" rIns="0" bIns="0">
            <a:noAutofit/>
          </a:bodyPr>
          <a:lstStyle/>
          <a:p>
            <a:endParaRPr/>
          </a:p>
        </p:txBody>
      </p:sp>
      <p:sp>
        <p:nvSpPr>
          <p:cNvPr id="4" name="Holder 4"/>
          <p:cNvSpPr>
            <a:spLocks noGrp="1"/>
          </p:cNvSpPr>
          <p:nvPr>
            <p:ph type="ftr" sz="quarter" idx="5"/>
          </p:nvPr>
        </p:nvSpPr>
        <p:spPr>
          <a:xfrm>
            <a:off x="3409315" y="6445503"/>
            <a:ext cx="2323034" cy="133668"/>
          </a:xfrm>
          <a:prstGeom prst="rect">
            <a:avLst/>
          </a:prstGeom>
        </p:spPr>
        <p:txBody>
          <a:bodyPr wrap="square" lIns="0" tIns="0" rIns="0" bIns="0">
            <a:noAutofit/>
          </a:bodyPr>
          <a:lstStyle/>
          <a:p>
            <a:pPr marL="12700">
              <a:lnSpc>
                <a:spcPct val="100000"/>
              </a:lnSpc>
            </a:pPr>
            <a:r>
              <a:rPr sz="800" b="1" dirty="0" smtClean="0">
                <a:solidFill>
                  <a:srgbClr val="6893C9"/>
                </a:solidFill>
                <a:latin typeface="Arial"/>
                <a:cs typeface="Arial"/>
              </a:rPr>
              <a:t>S</a:t>
            </a:r>
            <a:r>
              <a:rPr sz="800" b="1" spc="-5" dirty="0" smtClean="0">
                <a:solidFill>
                  <a:srgbClr val="6893C9"/>
                </a:solidFill>
                <a:latin typeface="Arial"/>
                <a:cs typeface="Arial"/>
              </a:rPr>
              <a:t>tate</a:t>
            </a:r>
            <a:r>
              <a:rPr sz="800" b="1" spc="5" dirty="0" smtClean="0">
                <a:solidFill>
                  <a:srgbClr val="6893C9"/>
                </a:solidFill>
                <a:latin typeface="Arial"/>
                <a:cs typeface="Arial"/>
              </a:rPr>
              <a:t>w</a:t>
            </a:r>
            <a:r>
              <a:rPr sz="800" b="1" spc="0" dirty="0" smtClean="0">
                <a:solidFill>
                  <a:srgbClr val="6893C9"/>
                </a:solidFill>
                <a:latin typeface="Arial"/>
                <a:cs typeface="Arial"/>
              </a:rPr>
              <a:t>ide</a:t>
            </a:r>
            <a:r>
              <a:rPr sz="800" b="1" spc="-10" dirty="0" smtClean="0">
                <a:solidFill>
                  <a:srgbClr val="6893C9"/>
                </a:solidFill>
                <a:latin typeface="Arial"/>
                <a:cs typeface="Arial"/>
              </a:rPr>
              <a:t> </a:t>
            </a:r>
            <a:r>
              <a:rPr sz="800" b="1" spc="0" dirty="0" smtClean="0">
                <a:solidFill>
                  <a:srgbClr val="6893C9"/>
                </a:solidFill>
                <a:latin typeface="Arial"/>
                <a:cs typeface="Arial"/>
              </a:rPr>
              <a:t>Finan</a:t>
            </a:r>
            <a:r>
              <a:rPr sz="800" b="1" spc="-5" dirty="0" smtClean="0">
                <a:solidFill>
                  <a:srgbClr val="6893C9"/>
                </a:solidFill>
                <a:latin typeface="Arial"/>
                <a:cs typeface="Arial"/>
              </a:rPr>
              <a:t>c</a:t>
            </a:r>
            <a:r>
              <a:rPr sz="800" b="1" spc="0" dirty="0" smtClean="0">
                <a:solidFill>
                  <a:srgbClr val="6893C9"/>
                </a:solidFill>
                <a:latin typeface="Arial"/>
                <a:cs typeface="Arial"/>
              </a:rPr>
              <a:t>i</a:t>
            </a:r>
            <a:r>
              <a:rPr sz="800" b="1" spc="-5" dirty="0" smtClean="0">
                <a:solidFill>
                  <a:srgbClr val="6893C9"/>
                </a:solidFill>
                <a:latin typeface="Arial"/>
                <a:cs typeface="Arial"/>
              </a:rPr>
              <a:t>a</a:t>
            </a:r>
            <a:r>
              <a:rPr sz="800" b="1" spc="0" dirty="0" smtClean="0">
                <a:solidFill>
                  <a:srgbClr val="6893C9"/>
                </a:solidFill>
                <a:latin typeface="Arial"/>
                <a:cs typeface="Arial"/>
              </a:rPr>
              <a:t>l</a:t>
            </a:r>
            <a:r>
              <a:rPr sz="800" b="1" spc="5" dirty="0" smtClean="0">
                <a:solidFill>
                  <a:srgbClr val="6893C9"/>
                </a:solidFill>
                <a:latin typeface="Arial"/>
                <a:cs typeface="Arial"/>
              </a:rPr>
              <a:t> </a:t>
            </a:r>
            <a:r>
              <a:rPr sz="800" b="1" spc="0" dirty="0" smtClean="0">
                <a:solidFill>
                  <a:srgbClr val="6893C9"/>
                </a:solidFill>
                <a:latin typeface="Arial"/>
                <a:cs typeface="Arial"/>
              </a:rPr>
              <a:t>S</a:t>
            </a:r>
            <a:r>
              <a:rPr sz="800" b="1" spc="-40" dirty="0" smtClean="0">
                <a:solidFill>
                  <a:srgbClr val="6893C9"/>
                </a:solidFill>
                <a:latin typeface="Arial"/>
                <a:cs typeface="Arial"/>
              </a:rPr>
              <a:t>y</a:t>
            </a:r>
            <a:r>
              <a:rPr sz="800" b="1" spc="-5" dirty="0" smtClean="0">
                <a:solidFill>
                  <a:srgbClr val="6893C9"/>
                </a:solidFill>
                <a:latin typeface="Arial"/>
                <a:cs typeface="Arial"/>
              </a:rPr>
              <a:t>ste</a:t>
            </a:r>
            <a:r>
              <a:rPr sz="800" b="1" spc="0" dirty="0" smtClean="0">
                <a:solidFill>
                  <a:srgbClr val="6893C9"/>
                </a:solidFill>
                <a:latin typeface="Arial"/>
                <a:cs typeface="Arial"/>
              </a:rPr>
              <a:t>m</a:t>
            </a:r>
            <a:r>
              <a:rPr sz="800" b="1" spc="45" dirty="0" smtClean="0">
                <a:solidFill>
                  <a:srgbClr val="6893C9"/>
                </a:solidFill>
                <a:latin typeface="Arial"/>
                <a:cs typeface="Arial"/>
              </a:rPr>
              <a:t> </a:t>
            </a:r>
            <a:r>
              <a:rPr sz="800" b="1" spc="-5" dirty="0" smtClean="0">
                <a:solidFill>
                  <a:srgbClr val="6893C9"/>
                </a:solidFill>
                <a:latin typeface="Arial"/>
                <a:cs typeface="Arial"/>
              </a:rPr>
              <a:t>(</a:t>
            </a:r>
            <a:r>
              <a:rPr sz="800" b="1" spc="0" dirty="0" smtClean="0">
                <a:solidFill>
                  <a:srgbClr val="6893C9"/>
                </a:solidFill>
                <a:latin typeface="Arial"/>
                <a:cs typeface="Arial"/>
              </a:rPr>
              <a:t>In</a:t>
            </a:r>
            <a:r>
              <a:rPr sz="800" b="1" spc="-5" dirty="0" smtClean="0">
                <a:solidFill>
                  <a:srgbClr val="6893C9"/>
                </a:solidFill>
                <a:latin typeface="Arial"/>
                <a:cs typeface="Arial"/>
              </a:rPr>
              <a:t>te</a:t>
            </a:r>
            <a:r>
              <a:rPr sz="800" b="1" spc="0" dirty="0" smtClean="0">
                <a:solidFill>
                  <a:srgbClr val="6893C9"/>
                </a:solidFill>
                <a:latin typeface="Arial"/>
                <a:cs typeface="Arial"/>
              </a:rPr>
              <a:t>rn</a:t>
            </a:r>
            <a:r>
              <a:rPr sz="800" b="1" spc="-5" dirty="0" smtClean="0">
                <a:solidFill>
                  <a:srgbClr val="6893C9"/>
                </a:solidFill>
                <a:latin typeface="Arial"/>
                <a:cs typeface="Arial"/>
              </a:rPr>
              <a:t>a</a:t>
            </a:r>
            <a:r>
              <a:rPr sz="800" b="1" spc="0" dirty="0" smtClean="0">
                <a:solidFill>
                  <a:srgbClr val="6893C9"/>
                </a:solidFill>
                <a:latin typeface="Arial"/>
                <a:cs typeface="Arial"/>
              </a:rPr>
              <a:t>l</a:t>
            </a:r>
            <a:r>
              <a:rPr sz="800" b="1" spc="-5" dirty="0" smtClean="0">
                <a:solidFill>
                  <a:srgbClr val="6893C9"/>
                </a:solidFill>
                <a:latin typeface="Arial"/>
                <a:cs typeface="Arial"/>
              </a:rPr>
              <a:t> Us</a:t>
            </a:r>
            <a:r>
              <a:rPr sz="800" b="1" spc="0" dirty="0" smtClean="0">
                <a:solidFill>
                  <a:srgbClr val="6893C9"/>
                </a:solidFill>
                <a:latin typeface="Arial"/>
                <a:cs typeface="Arial"/>
              </a:rPr>
              <a:t>e</a:t>
            </a:r>
            <a:r>
              <a:rPr sz="800" b="1" spc="10" dirty="0" smtClean="0">
                <a:solidFill>
                  <a:srgbClr val="6893C9"/>
                </a:solidFill>
                <a:latin typeface="Arial"/>
                <a:cs typeface="Arial"/>
              </a:rPr>
              <a:t> </a:t>
            </a:r>
            <a:r>
              <a:rPr sz="800" b="1" spc="0" dirty="0" smtClean="0">
                <a:solidFill>
                  <a:srgbClr val="6893C9"/>
                </a:solidFill>
                <a:latin typeface="Arial"/>
                <a:cs typeface="Arial"/>
              </a:rPr>
              <a:t>Onl</a:t>
            </a:r>
            <a:r>
              <a:rPr sz="800" b="1" spc="-40" dirty="0" smtClean="0">
                <a:solidFill>
                  <a:srgbClr val="6893C9"/>
                </a:solidFill>
                <a:latin typeface="Arial"/>
                <a:cs typeface="Arial"/>
              </a:rPr>
              <a:t>y</a:t>
            </a:r>
            <a:r>
              <a:rPr sz="800" b="1" spc="-5" dirty="0" smtClean="0">
                <a:solidFill>
                  <a:srgbClr val="6893C9"/>
                </a:solidFill>
                <a:latin typeface="Arial"/>
                <a:cs typeface="Arial"/>
              </a:rPr>
              <a:t>)</a:t>
            </a:r>
            <a:r>
              <a:rPr sz="800" b="1" spc="0" dirty="0" smtClean="0">
                <a:solidFill>
                  <a:srgbClr val="6893C9"/>
                </a:solidFill>
                <a:latin typeface="Arial"/>
                <a:cs typeface="Arial"/>
              </a:rPr>
              <a:t>.</a:t>
            </a:r>
            <a:endParaRPr sz="800">
              <a:latin typeface="Arial"/>
              <a:cs typeface="Aria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noAutofit/>
          </a:bodyPr>
          <a:lstStyle>
            <a:lvl1pPr algn="l">
              <a:defRPr>
                <a:solidFill>
                  <a:schemeClr val="tx1">
                    <a:tint val="75000"/>
                  </a:schemeClr>
                </a:solidFill>
              </a:defRPr>
            </a:lvl1pPr>
          </a:lstStyle>
          <a:p>
            <a:fld id="{941C1FB2-614A-4FE4-A65A-851A0855B2FC}" type="datetime1">
              <a:rPr lang="en-US" smtClean="0"/>
              <a:t>5/23/2018</a:t>
            </a:fld>
            <a:endParaRPr lang="en-US" smtClean="0"/>
          </a:p>
        </p:txBody>
      </p:sp>
      <p:sp>
        <p:nvSpPr>
          <p:cNvPr id="6" name="Holder 6"/>
          <p:cNvSpPr>
            <a:spLocks noGrp="1"/>
          </p:cNvSpPr>
          <p:nvPr>
            <p:ph type="sldNum" sz="quarter" idx="7"/>
          </p:nvPr>
        </p:nvSpPr>
        <p:spPr>
          <a:xfrm>
            <a:off x="1675638" y="6535419"/>
            <a:ext cx="206249" cy="178995"/>
          </a:xfrm>
          <a:prstGeom prst="rect">
            <a:avLst/>
          </a:prstGeom>
        </p:spPr>
        <p:txBody>
          <a:bodyPr wrap="square" lIns="0" tIns="0" rIns="0" bIns="0">
            <a:noAutofit/>
          </a:bodyPr>
          <a:lstStyle/>
          <a:p>
            <a:pPr marL="25400">
              <a:lnSpc>
                <a:spcPct val="100000"/>
              </a:lnSpc>
            </a:pPr>
            <a:fld id="{81D60167-4931-47E6-BA6A-407CBD079E47}" type="slidenum">
              <a:rPr sz="1100" b="1" dirty="0" smtClean="0">
                <a:solidFill>
                  <a:srgbClr val="6893C9"/>
                </a:solidFill>
                <a:latin typeface="Arial"/>
                <a:cs typeface="Arial"/>
              </a:rPr>
              <a:t>‹#›</a:t>
            </a:fld>
            <a:endParaRPr sz="1100">
              <a:latin typeface="Arial"/>
              <a:cs typeface="Aria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20040" y="1600200"/>
            <a:ext cx="8503920" cy="4525963"/>
          </a:xfrm>
          <a:prstGeom prst="rect">
            <a:avLst/>
          </a:prstGeom>
        </p:spPr>
        <p:txBody>
          <a:bodyPr vert="horz" lIns="0" tIns="0" rIns="0" bIns="0" rtlCol="0">
            <a:normAutofit/>
          </a:bodyPr>
          <a:lstStyle/>
          <a:p>
            <a:pPr lvl="0"/>
            <a:r>
              <a:rPr lang="en-US" dirty="0" smtClean="0"/>
              <a:t>Click to edit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320040" y="6400800"/>
            <a:ext cx="1179576" cy="274320"/>
          </a:xfrm>
          <a:prstGeom prst="rect">
            <a:avLst/>
          </a:prstGeom>
        </p:spPr>
        <p:txBody>
          <a:bodyPr vert="horz" lIns="0" tIns="0" rIns="0" bIns="0" rtlCol="0" anchor="b" anchorCtr="0"/>
          <a:lstStyle>
            <a:lvl1pPr algn="l">
              <a:defRPr sz="1200" b="1">
                <a:solidFill>
                  <a:schemeClr val="accent3"/>
                </a:solidFill>
              </a:defRPr>
            </a:lvl1pPr>
          </a:lstStyle>
          <a:p>
            <a:fld id="{689840B6-5A6C-4BB4-88BD-9B5159B33569}" type="datetime1">
              <a:rPr lang="en-US" smtClean="0">
                <a:solidFill>
                  <a:srgbClr val="6894CA"/>
                </a:solidFill>
              </a:rPr>
              <a:t>5/23/2018</a:t>
            </a:fld>
            <a:endParaRPr lang="en-US" dirty="0">
              <a:solidFill>
                <a:srgbClr val="6894CA"/>
              </a:solidFill>
            </a:endParaRPr>
          </a:p>
        </p:txBody>
      </p:sp>
      <p:sp>
        <p:nvSpPr>
          <p:cNvPr id="8" name="TextBox 7"/>
          <p:cNvSpPr txBox="1"/>
          <p:nvPr userDrawn="1"/>
        </p:nvSpPr>
        <p:spPr>
          <a:xfrm>
            <a:off x="1700784" y="6536323"/>
            <a:ext cx="457200" cy="169277"/>
          </a:xfrm>
          <a:prstGeom prst="rect">
            <a:avLst/>
          </a:prstGeom>
          <a:noFill/>
        </p:spPr>
        <p:txBody>
          <a:bodyPr wrap="square" lIns="0" tIns="0" rIns="0" bIns="0" rtlCol="0" anchor="b" anchorCtr="0">
            <a:spAutoFit/>
          </a:bodyPr>
          <a:lstStyle/>
          <a:p>
            <a:pPr>
              <a:tabLst>
                <a:tab pos="3373438" algn="r"/>
              </a:tabLst>
            </a:pPr>
            <a:fld id="{EF3CBE3E-3336-4F75-8901-1C0AB0AB1077}" type="slidenum">
              <a:rPr lang="en-US" sz="1100" b="1" smtClean="0">
                <a:solidFill>
                  <a:srgbClr val="6894CA"/>
                </a:solidFill>
                <a:cs typeface="Arial" panose="020B0604020202020204" pitchFamily="34" charset="0"/>
              </a:rPr>
              <a:pPr>
                <a:tabLst>
                  <a:tab pos="3373438" algn="r"/>
                </a:tabLst>
              </a:pPr>
              <a:t>‹#›</a:t>
            </a:fld>
            <a:endParaRPr lang="en-US" sz="1100" b="1" dirty="0">
              <a:solidFill>
                <a:srgbClr val="6894CA"/>
              </a:solidFill>
              <a:cs typeface="Arial" panose="020B0604020202020204" pitchFamily="34" charset="0"/>
            </a:endParaRPr>
          </a:p>
        </p:txBody>
      </p:sp>
      <p:sp>
        <p:nvSpPr>
          <p:cNvPr id="6" name="TextBox 5"/>
          <p:cNvSpPr txBox="1"/>
          <p:nvPr userDrawn="1"/>
        </p:nvSpPr>
        <p:spPr>
          <a:xfrm>
            <a:off x="3200400" y="6446520"/>
            <a:ext cx="2743200" cy="246221"/>
          </a:xfrm>
          <a:prstGeom prst="rect">
            <a:avLst/>
          </a:prstGeom>
          <a:noFill/>
        </p:spPr>
        <p:txBody>
          <a:bodyPr wrap="square" lIns="0" tIns="0" rIns="0" bIns="0" rtlCol="0">
            <a:spAutoFit/>
          </a:bodyPr>
          <a:lstStyle/>
          <a:p>
            <a:pPr algn="ctr"/>
            <a:r>
              <a:rPr lang="en-US" sz="800" b="1" dirty="0" smtClean="0">
                <a:solidFill>
                  <a:srgbClr val="6894CA"/>
                </a:solidFill>
                <a:cs typeface="Arial" panose="020B0604020202020204" pitchFamily="34" charset="0"/>
              </a:rPr>
              <a:t>Statewide Financial System (Internal Use Only).</a:t>
            </a:r>
            <a:br>
              <a:rPr lang="en-US" sz="800" b="1" dirty="0" smtClean="0">
                <a:solidFill>
                  <a:srgbClr val="6894CA"/>
                </a:solidFill>
                <a:cs typeface="Arial" panose="020B0604020202020204" pitchFamily="34" charset="0"/>
              </a:rPr>
            </a:br>
            <a:r>
              <a:rPr lang="en-US" sz="800" b="1" dirty="0" smtClean="0">
                <a:solidFill>
                  <a:srgbClr val="6894CA"/>
                </a:solidFill>
                <a:cs typeface="Arial" panose="020B0604020202020204" pitchFamily="34" charset="0"/>
              </a:rPr>
              <a:t>Contents subject to change.</a:t>
            </a:r>
            <a:endParaRPr lang="en-US" sz="800" b="1" dirty="0">
              <a:solidFill>
                <a:srgbClr val="6894CA"/>
              </a:solidFill>
              <a:cs typeface="Arial" panose="020B0604020202020204" pitchFamily="34" charset="0"/>
            </a:endParaRPr>
          </a:p>
        </p:txBody>
      </p:sp>
    </p:spTree>
    <p:extLst>
      <p:ext uri="{BB962C8B-B14F-4D97-AF65-F5344CB8AC3E}">
        <p14:creationId xmlns:p14="http://schemas.microsoft.com/office/powerpoint/2010/main" val="567016073"/>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Lst>
  <p:timing>
    <p:tnLst>
      <p:par>
        <p:cTn id="1" dur="indefinite" restart="never" nodeType="tmRoot"/>
      </p:par>
    </p:tnLst>
  </p:timing>
  <p:hf hdr="0" ftr="0" dt="0"/>
  <p:txStyles>
    <p:titleStyle>
      <a:lvl1pPr algn="ctr"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lnSpc>
          <a:spcPct val="125000"/>
        </a:lnSpc>
        <a:spcBef>
          <a:spcPts val="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lnSpc>
          <a:spcPct val="125000"/>
        </a:lnSpc>
        <a:spcBef>
          <a:spcPts val="0"/>
        </a:spcBef>
        <a:buFont typeface="Wingdings" panose="05000000000000000000" pitchFamily="2" charset="2"/>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25000"/>
        </a:lnSpc>
        <a:spcBef>
          <a:spcPts val="0"/>
        </a:spcBef>
        <a:buFont typeface="Wingdings" panose="05000000000000000000" pitchFamily="2" charset="2"/>
        <a:buChar char="s"/>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25000"/>
        </a:lnSpc>
        <a:spcBef>
          <a:spcPts val="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25000"/>
        </a:lnSpc>
        <a:spcBef>
          <a:spcPts val="0"/>
        </a:spcBef>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125000"/>
        </a:lnSpc>
        <a:spcBef>
          <a:spcPts val="0"/>
        </a:spcBef>
        <a:buFont typeface="Wingdings" panose="05000000000000000000" pitchFamily="2" charset="2"/>
        <a:buChar char="s"/>
        <a:defRPr sz="1800" kern="120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20040" y="1600200"/>
            <a:ext cx="8503920" cy="4525963"/>
          </a:xfrm>
          <a:prstGeom prst="rect">
            <a:avLst/>
          </a:prstGeom>
        </p:spPr>
        <p:txBody>
          <a:bodyPr vert="horz" lIns="0" tIns="0" rIns="0" bIns="0" rtlCol="0">
            <a:normAutofit/>
          </a:bodyPr>
          <a:lstStyle/>
          <a:p>
            <a:pPr lvl="0"/>
            <a:r>
              <a:rPr lang="en-US" dirty="0" smtClean="0"/>
              <a:t>Click to edit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320040" y="6400800"/>
            <a:ext cx="1179576" cy="274320"/>
          </a:xfrm>
          <a:prstGeom prst="rect">
            <a:avLst/>
          </a:prstGeom>
        </p:spPr>
        <p:txBody>
          <a:bodyPr vert="horz" lIns="0" tIns="0" rIns="0" bIns="0" rtlCol="0" anchor="b" anchorCtr="0"/>
          <a:lstStyle>
            <a:lvl1pPr algn="l">
              <a:defRPr sz="1200" b="1">
                <a:solidFill>
                  <a:schemeClr val="accent3"/>
                </a:solidFill>
              </a:defRPr>
            </a:lvl1pPr>
          </a:lstStyle>
          <a:p>
            <a:fld id="{1CFA1272-D48D-4EC5-9CED-0D335A86DE1D}" type="datetime1">
              <a:rPr lang="en-US" smtClean="0">
                <a:solidFill>
                  <a:srgbClr val="6894CA"/>
                </a:solidFill>
              </a:rPr>
              <a:t>5/23/2018</a:t>
            </a:fld>
            <a:endParaRPr lang="en-US" dirty="0">
              <a:solidFill>
                <a:srgbClr val="6894CA"/>
              </a:solidFill>
            </a:endParaRPr>
          </a:p>
        </p:txBody>
      </p:sp>
      <p:sp>
        <p:nvSpPr>
          <p:cNvPr id="8" name="TextBox 7"/>
          <p:cNvSpPr txBox="1"/>
          <p:nvPr userDrawn="1"/>
        </p:nvSpPr>
        <p:spPr>
          <a:xfrm>
            <a:off x="1700784" y="6536323"/>
            <a:ext cx="457200" cy="169277"/>
          </a:xfrm>
          <a:prstGeom prst="rect">
            <a:avLst/>
          </a:prstGeom>
          <a:noFill/>
        </p:spPr>
        <p:txBody>
          <a:bodyPr wrap="square" lIns="0" tIns="0" rIns="0" bIns="0" rtlCol="0" anchor="b" anchorCtr="0">
            <a:spAutoFit/>
          </a:bodyPr>
          <a:lstStyle/>
          <a:p>
            <a:pPr>
              <a:tabLst>
                <a:tab pos="3373438" algn="r"/>
              </a:tabLst>
            </a:pPr>
            <a:fld id="{EF3CBE3E-3336-4F75-8901-1C0AB0AB1077}" type="slidenum">
              <a:rPr lang="en-US" sz="1100" b="1" smtClean="0">
                <a:solidFill>
                  <a:srgbClr val="6894CA"/>
                </a:solidFill>
                <a:cs typeface="Arial" panose="020B0604020202020204" pitchFamily="34" charset="0"/>
              </a:rPr>
              <a:pPr>
                <a:tabLst>
                  <a:tab pos="3373438" algn="r"/>
                </a:tabLst>
              </a:pPr>
              <a:t>‹#›</a:t>
            </a:fld>
            <a:endParaRPr lang="en-US" sz="1100" b="1" dirty="0">
              <a:solidFill>
                <a:srgbClr val="6894CA"/>
              </a:solidFill>
              <a:cs typeface="Arial" panose="020B0604020202020204" pitchFamily="34" charset="0"/>
            </a:endParaRPr>
          </a:p>
        </p:txBody>
      </p:sp>
      <p:sp>
        <p:nvSpPr>
          <p:cNvPr id="6" name="TextBox 5"/>
          <p:cNvSpPr txBox="1"/>
          <p:nvPr userDrawn="1"/>
        </p:nvSpPr>
        <p:spPr>
          <a:xfrm>
            <a:off x="3200400" y="6446520"/>
            <a:ext cx="2743200" cy="246221"/>
          </a:xfrm>
          <a:prstGeom prst="rect">
            <a:avLst/>
          </a:prstGeom>
          <a:noFill/>
        </p:spPr>
        <p:txBody>
          <a:bodyPr wrap="square" lIns="0" tIns="0" rIns="0" bIns="0" rtlCol="0">
            <a:spAutoFit/>
          </a:bodyPr>
          <a:lstStyle/>
          <a:p>
            <a:pPr algn="ctr"/>
            <a:r>
              <a:rPr lang="en-US" sz="800" b="1" dirty="0" smtClean="0">
                <a:solidFill>
                  <a:srgbClr val="6894CA"/>
                </a:solidFill>
                <a:cs typeface="Arial" panose="020B0604020202020204" pitchFamily="34" charset="0"/>
              </a:rPr>
              <a:t>Statewide Financial System (Internal Use Only).</a:t>
            </a:r>
            <a:br>
              <a:rPr lang="en-US" sz="800" b="1" dirty="0" smtClean="0">
                <a:solidFill>
                  <a:srgbClr val="6894CA"/>
                </a:solidFill>
                <a:cs typeface="Arial" panose="020B0604020202020204" pitchFamily="34" charset="0"/>
              </a:rPr>
            </a:br>
            <a:r>
              <a:rPr lang="en-US" sz="800" b="1" dirty="0" smtClean="0">
                <a:solidFill>
                  <a:srgbClr val="6894CA"/>
                </a:solidFill>
                <a:cs typeface="Arial" panose="020B0604020202020204" pitchFamily="34" charset="0"/>
              </a:rPr>
              <a:t>Contents subject to change.</a:t>
            </a:r>
            <a:endParaRPr lang="en-US" sz="800" b="1" dirty="0">
              <a:solidFill>
                <a:srgbClr val="6894CA"/>
              </a:solidFill>
              <a:cs typeface="Arial" panose="020B0604020202020204" pitchFamily="34" charset="0"/>
            </a:endParaRPr>
          </a:p>
        </p:txBody>
      </p:sp>
    </p:spTree>
    <p:extLst>
      <p:ext uri="{BB962C8B-B14F-4D97-AF65-F5344CB8AC3E}">
        <p14:creationId xmlns:p14="http://schemas.microsoft.com/office/powerpoint/2010/main" val="269428537"/>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Lst>
  <p:timing>
    <p:tnLst>
      <p:par>
        <p:cTn id="1" dur="indefinite" restart="never" nodeType="tmRoot"/>
      </p:par>
    </p:tnLst>
  </p:timing>
  <p:hf hdr="0" ftr="0" dt="0"/>
  <p:txStyles>
    <p:titleStyle>
      <a:lvl1pPr algn="ctr"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lnSpc>
          <a:spcPct val="125000"/>
        </a:lnSpc>
        <a:spcBef>
          <a:spcPts val="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lnSpc>
          <a:spcPct val="125000"/>
        </a:lnSpc>
        <a:spcBef>
          <a:spcPts val="0"/>
        </a:spcBef>
        <a:buFont typeface="Wingdings" panose="05000000000000000000" pitchFamily="2" charset="2"/>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25000"/>
        </a:lnSpc>
        <a:spcBef>
          <a:spcPts val="0"/>
        </a:spcBef>
        <a:buFont typeface="Wingdings" panose="05000000000000000000" pitchFamily="2" charset="2"/>
        <a:buChar char="s"/>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25000"/>
        </a:lnSpc>
        <a:spcBef>
          <a:spcPts val="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25000"/>
        </a:lnSpc>
        <a:spcBef>
          <a:spcPts val="0"/>
        </a:spcBef>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125000"/>
        </a:lnSpc>
        <a:spcBef>
          <a:spcPts val="0"/>
        </a:spcBef>
        <a:buFont typeface="Wingdings" panose="05000000000000000000" pitchFamily="2" charset="2"/>
        <a:buChar char="s"/>
        <a:defRPr sz="1800" kern="120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hyperlink" Target="http://www.sfs.ny.gov/"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hyperlink" Target="https://www.sfs.ny.gov/files/security/SFSSecurityPolicy.pdf"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hyperlink" Target="https://my.ny.gov/sreg/Login?TYPE=33554433&amp;REALMOID=06-76636190-45ea-1045-ad2f-839b4d430000&amp;GUID=&amp;SMAUTHREASON=0&amp;METHOD=GET&amp;SMAGENTNAME=$SM$9I%2bQm4U9tIb6iYzr/hiJQN/yHkdBC1WpX9LxytAADeVKXZBgQC4p0mYU3GowWGHy&amp;TARGET=$SM$HTTPS://www.sfs.ny.gov/"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hyperlink" Target="https://www.sfs.ny.gov/files/security/SFSUserProvisioningRequestForm20170601.pdf"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hyperlink" Target="https://www.sfs.ny.gov/files/security/SFSInternalControlComplianceReview_20171108.pdf"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4.xml"/><Relationship Id="rId5" Type="http://schemas.openxmlformats.org/officeDocument/2006/relationships/image" Target="../media/image7.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0" y="6445503"/>
            <a:ext cx="9144000" cy="412750"/>
          </a:xfrm>
          <a:prstGeom prst="rect">
            <a:avLst/>
          </a:prstGeom>
        </p:spPr>
        <p:txBody>
          <a:bodyPr vert="horz" wrap="square" lIns="0" tIns="0" rIns="0" bIns="0" rtlCol="0">
            <a:noAutofit/>
          </a:bodyPr>
          <a:lstStyle/>
          <a:p>
            <a:pPr marR="1905" algn="ctr">
              <a:lnSpc>
                <a:spcPts val="935"/>
              </a:lnSpc>
            </a:pPr>
            <a:r>
              <a:rPr sz="800" b="1" dirty="0" smtClean="0">
                <a:solidFill>
                  <a:srgbClr val="6893C9"/>
                </a:solidFill>
                <a:latin typeface="Arial"/>
                <a:cs typeface="Arial"/>
              </a:rPr>
              <a:t>S</a:t>
            </a:r>
            <a:r>
              <a:rPr sz="800" b="1" spc="-5" dirty="0" smtClean="0">
                <a:solidFill>
                  <a:srgbClr val="6893C9"/>
                </a:solidFill>
                <a:latin typeface="Arial"/>
                <a:cs typeface="Arial"/>
              </a:rPr>
              <a:t>tate</a:t>
            </a:r>
            <a:r>
              <a:rPr sz="800" b="1" spc="5" dirty="0" smtClean="0">
                <a:solidFill>
                  <a:srgbClr val="6893C9"/>
                </a:solidFill>
                <a:latin typeface="Arial"/>
                <a:cs typeface="Arial"/>
              </a:rPr>
              <a:t>w</a:t>
            </a:r>
            <a:r>
              <a:rPr sz="800" b="1" spc="0" dirty="0" smtClean="0">
                <a:solidFill>
                  <a:srgbClr val="6893C9"/>
                </a:solidFill>
                <a:latin typeface="Arial"/>
                <a:cs typeface="Arial"/>
              </a:rPr>
              <a:t>ide</a:t>
            </a:r>
            <a:r>
              <a:rPr sz="800" b="1" spc="-10" dirty="0" smtClean="0">
                <a:solidFill>
                  <a:srgbClr val="6893C9"/>
                </a:solidFill>
                <a:latin typeface="Arial"/>
                <a:cs typeface="Arial"/>
              </a:rPr>
              <a:t> </a:t>
            </a:r>
            <a:r>
              <a:rPr sz="800" b="1" spc="0" dirty="0" smtClean="0">
                <a:solidFill>
                  <a:srgbClr val="6893C9"/>
                </a:solidFill>
                <a:latin typeface="Arial"/>
                <a:cs typeface="Arial"/>
              </a:rPr>
              <a:t>Finan</a:t>
            </a:r>
            <a:r>
              <a:rPr sz="800" b="1" spc="-5" dirty="0" smtClean="0">
                <a:solidFill>
                  <a:srgbClr val="6893C9"/>
                </a:solidFill>
                <a:latin typeface="Arial"/>
                <a:cs typeface="Arial"/>
              </a:rPr>
              <a:t>c</a:t>
            </a:r>
            <a:r>
              <a:rPr sz="800" b="1" spc="0" dirty="0" smtClean="0">
                <a:solidFill>
                  <a:srgbClr val="6893C9"/>
                </a:solidFill>
                <a:latin typeface="Arial"/>
                <a:cs typeface="Arial"/>
              </a:rPr>
              <a:t>i</a:t>
            </a:r>
            <a:r>
              <a:rPr sz="800" b="1" spc="-5" dirty="0" smtClean="0">
                <a:solidFill>
                  <a:srgbClr val="6893C9"/>
                </a:solidFill>
                <a:latin typeface="Arial"/>
                <a:cs typeface="Arial"/>
              </a:rPr>
              <a:t>a</a:t>
            </a:r>
            <a:r>
              <a:rPr sz="800" b="1" spc="0" dirty="0" smtClean="0">
                <a:solidFill>
                  <a:srgbClr val="6893C9"/>
                </a:solidFill>
                <a:latin typeface="Arial"/>
                <a:cs typeface="Arial"/>
              </a:rPr>
              <a:t>l</a:t>
            </a:r>
            <a:r>
              <a:rPr sz="800" b="1" spc="5" dirty="0" smtClean="0">
                <a:solidFill>
                  <a:srgbClr val="6893C9"/>
                </a:solidFill>
                <a:latin typeface="Arial"/>
                <a:cs typeface="Arial"/>
              </a:rPr>
              <a:t> </a:t>
            </a:r>
            <a:r>
              <a:rPr sz="800" b="1" spc="0" dirty="0" smtClean="0">
                <a:solidFill>
                  <a:srgbClr val="6893C9"/>
                </a:solidFill>
                <a:latin typeface="Arial"/>
                <a:cs typeface="Arial"/>
              </a:rPr>
              <a:t>S</a:t>
            </a:r>
            <a:r>
              <a:rPr sz="800" b="1" spc="-40" dirty="0" smtClean="0">
                <a:solidFill>
                  <a:srgbClr val="6893C9"/>
                </a:solidFill>
                <a:latin typeface="Arial"/>
                <a:cs typeface="Arial"/>
              </a:rPr>
              <a:t>y</a:t>
            </a:r>
            <a:r>
              <a:rPr sz="800" b="1" spc="-5" dirty="0" smtClean="0">
                <a:solidFill>
                  <a:srgbClr val="6893C9"/>
                </a:solidFill>
                <a:latin typeface="Arial"/>
                <a:cs typeface="Arial"/>
              </a:rPr>
              <a:t>ste</a:t>
            </a:r>
            <a:r>
              <a:rPr sz="800" b="1" spc="0" dirty="0" smtClean="0">
                <a:solidFill>
                  <a:srgbClr val="6893C9"/>
                </a:solidFill>
                <a:latin typeface="Arial"/>
                <a:cs typeface="Arial"/>
              </a:rPr>
              <a:t>m</a:t>
            </a:r>
            <a:r>
              <a:rPr sz="800" b="1" spc="45" dirty="0" smtClean="0">
                <a:solidFill>
                  <a:srgbClr val="6893C9"/>
                </a:solidFill>
                <a:latin typeface="Arial"/>
                <a:cs typeface="Arial"/>
              </a:rPr>
              <a:t> </a:t>
            </a:r>
            <a:r>
              <a:rPr sz="800" b="1" spc="-5" dirty="0" smtClean="0">
                <a:solidFill>
                  <a:srgbClr val="6893C9"/>
                </a:solidFill>
                <a:latin typeface="Arial"/>
                <a:cs typeface="Arial"/>
              </a:rPr>
              <a:t>(</a:t>
            </a:r>
            <a:r>
              <a:rPr sz="800" b="1" spc="0" dirty="0" smtClean="0">
                <a:solidFill>
                  <a:srgbClr val="6893C9"/>
                </a:solidFill>
                <a:latin typeface="Arial"/>
                <a:cs typeface="Arial"/>
              </a:rPr>
              <a:t>In</a:t>
            </a:r>
            <a:r>
              <a:rPr sz="800" b="1" spc="-5" dirty="0" smtClean="0">
                <a:solidFill>
                  <a:srgbClr val="6893C9"/>
                </a:solidFill>
                <a:latin typeface="Arial"/>
                <a:cs typeface="Arial"/>
              </a:rPr>
              <a:t>te</a:t>
            </a:r>
            <a:r>
              <a:rPr sz="800" b="1" spc="0" dirty="0" smtClean="0">
                <a:solidFill>
                  <a:srgbClr val="6893C9"/>
                </a:solidFill>
                <a:latin typeface="Arial"/>
                <a:cs typeface="Arial"/>
              </a:rPr>
              <a:t>rn</a:t>
            </a:r>
            <a:r>
              <a:rPr sz="800" b="1" spc="-5" dirty="0" smtClean="0">
                <a:solidFill>
                  <a:srgbClr val="6893C9"/>
                </a:solidFill>
                <a:latin typeface="Arial"/>
                <a:cs typeface="Arial"/>
              </a:rPr>
              <a:t>a</a:t>
            </a:r>
            <a:r>
              <a:rPr sz="800" b="1" spc="0" dirty="0" smtClean="0">
                <a:solidFill>
                  <a:srgbClr val="6893C9"/>
                </a:solidFill>
                <a:latin typeface="Arial"/>
                <a:cs typeface="Arial"/>
              </a:rPr>
              <a:t>l</a:t>
            </a:r>
            <a:r>
              <a:rPr sz="800" b="1" spc="-5" dirty="0" smtClean="0">
                <a:solidFill>
                  <a:srgbClr val="6893C9"/>
                </a:solidFill>
                <a:latin typeface="Arial"/>
                <a:cs typeface="Arial"/>
              </a:rPr>
              <a:t> Us</a:t>
            </a:r>
            <a:r>
              <a:rPr sz="800" b="1" spc="0" dirty="0" smtClean="0">
                <a:solidFill>
                  <a:srgbClr val="6893C9"/>
                </a:solidFill>
                <a:latin typeface="Arial"/>
                <a:cs typeface="Arial"/>
              </a:rPr>
              <a:t>e</a:t>
            </a:r>
            <a:r>
              <a:rPr sz="800" b="1" spc="10" dirty="0" smtClean="0">
                <a:solidFill>
                  <a:srgbClr val="6893C9"/>
                </a:solidFill>
                <a:latin typeface="Arial"/>
                <a:cs typeface="Arial"/>
              </a:rPr>
              <a:t> </a:t>
            </a:r>
            <a:r>
              <a:rPr sz="800" b="1" spc="0" dirty="0" smtClean="0">
                <a:solidFill>
                  <a:srgbClr val="6893C9"/>
                </a:solidFill>
                <a:latin typeface="Arial"/>
                <a:cs typeface="Arial"/>
              </a:rPr>
              <a:t>Onl</a:t>
            </a:r>
            <a:r>
              <a:rPr sz="800" b="1" spc="-40" dirty="0" smtClean="0">
                <a:solidFill>
                  <a:srgbClr val="6893C9"/>
                </a:solidFill>
                <a:latin typeface="Arial"/>
                <a:cs typeface="Arial"/>
              </a:rPr>
              <a:t>y</a:t>
            </a:r>
            <a:r>
              <a:rPr sz="800" b="1" spc="-5" dirty="0" smtClean="0">
                <a:solidFill>
                  <a:srgbClr val="6893C9"/>
                </a:solidFill>
                <a:latin typeface="Arial"/>
                <a:cs typeface="Arial"/>
              </a:rPr>
              <a:t>)</a:t>
            </a:r>
            <a:r>
              <a:rPr sz="800" b="1" spc="0" dirty="0" smtClean="0">
                <a:solidFill>
                  <a:srgbClr val="6893C9"/>
                </a:solidFill>
                <a:latin typeface="Arial"/>
                <a:cs typeface="Arial"/>
              </a:rPr>
              <a:t>.</a:t>
            </a:r>
            <a:endParaRPr sz="800">
              <a:latin typeface="Arial"/>
              <a:cs typeface="Arial"/>
            </a:endParaRPr>
          </a:p>
          <a:p>
            <a:pPr marL="1700530">
              <a:lnSpc>
                <a:spcPts val="1090"/>
              </a:lnSpc>
              <a:tabLst>
                <a:tab pos="3889375" algn="l"/>
              </a:tabLst>
            </a:pPr>
            <a:r>
              <a:rPr sz="1100" b="1" dirty="0" smtClean="0">
                <a:solidFill>
                  <a:srgbClr val="6893C9"/>
                </a:solidFill>
                <a:latin typeface="Arial"/>
                <a:cs typeface="Arial"/>
              </a:rPr>
              <a:t>1	</a:t>
            </a:r>
            <a:r>
              <a:rPr sz="1200" b="1" spc="-7" baseline="3472" dirty="0" smtClean="0">
                <a:solidFill>
                  <a:srgbClr val="6893C9"/>
                </a:solidFill>
                <a:latin typeface="Arial"/>
                <a:cs typeface="Arial"/>
              </a:rPr>
              <a:t>C</a:t>
            </a:r>
            <a:r>
              <a:rPr sz="1200" b="1" spc="0" baseline="3472" dirty="0" smtClean="0">
                <a:solidFill>
                  <a:srgbClr val="6893C9"/>
                </a:solidFill>
                <a:latin typeface="Arial"/>
                <a:cs typeface="Arial"/>
              </a:rPr>
              <a:t>ont</a:t>
            </a:r>
            <a:r>
              <a:rPr sz="1200" b="1" spc="-15" baseline="3472" dirty="0" smtClean="0">
                <a:solidFill>
                  <a:srgbClr val="6893C9"/>
                </a:solidFill>
                <a:latin typeface="Arial"/>
                <a:cs typeface="Arial"/>
              </a:rPr>
              <a:t>e</a:t>
            </a:r>
            <a:r>
              <a:rPr sz="1200" b="1" spc="0" baseline="3472" dirty="0" smtClean="0">
                <a:solidFill>
                  <a:srgbClr val="6893C9"/>
                </a:solidFill>
                <a:latin typeface="Arial"/>
                <a:cs typeface="Arial"/>
              </a:rPr>
              <a:t>n</a:t>
            </a:r>
            <a:r>
              <a:rPr sz="1200" b="1" spc="-7" baseline="3472" dirty="0" smtClean="0">
                <a:solidFill>
                  <a:srgbClr val="6893C9"/>
                </a:solidFill>
                <a:latin typeface="Arial"/>
                <a:cs typeface="Arial"/>
              </a:rPr>
              <a:t>t</a:t>
            </a:r>
            <a:r>
              <a:rPr sz="1200" b="1" spc="0" baseline="3472" dirty="0" smtClean="0">
                <a:solidFill>
                  <a:srgbClr val="6893C9"/>
                </a:solidFill>
                <a:latin typeface="Arial"/>
                <a:cs typeface="Arial"/>
              </a:rPr>
              <a:t>s</a:t>
            </a:r>
            <a:r>
              <a:rPr sz="1200" b="1" spc="-15" baseline="3472" dirty="0" smtClean="0">
                <a:solidFill>
                  <a:srgbClr val="6893C9"/>
                </a:solidFill>
                <a:latin typeface="Arial"/>
                <a:cs typeface="Arial"/>
              </a:rPr>
              <a:t> </a:t>
            </a:r>
            <a:r>
              <a:rPr sz="1200" b="1" spc="-7" baseline="3472" dirty="0" smtClean="0">
                <a:solidFill>
                  <a:srgbClr val="6893C9"/>
                </a:solidFill>
                <a:latin typeface="Arial"/>
                <a:cs typeface="Arial"/>
              </a:rPr>
              <a:t>s</a:t>
            </a:r>
            <a:r>
              <a:rPr sz="1200" b="1" spc="0" baseline="3472" dirty="0" smtClean="0">
                <a:solidFill>
                  <a:srgbClr val="6893C9"/>
                </a:solidFill>
                <a:latin typeface="Arial"/>
                <a:cs typeface="Arial"/>
              </a:rPr>
              <a:t>ub</a:t>
            </a:r>
            <a:r>
              <a:rPr sz="1200" b="1" spc="-15" baseline="3472" dirty="0" smtClean="0">
                <a:solidFill>
                  <a:srgbClr val="6893C9"/>
                </a:solidFill>
                <a:latin typeface="Arial"/>
                <a:cs typeface="Arial"/>
              </a:rPr>
              <a:t>j</a:t>
            </a:r>
            <a:r>
              <a:rPr sz="1200" b="1" spc="-7" baseline="3472" dirty="0" smtClean="0">
                <a:solidFill>
                  <a:srgbClr val="6893C9"/>
                </a:solidFill>
                <a:latin typeface="Arial"/>
                <a:cs typeface="Arial"/>
              </a:rPr>
              <a:t>ec</a:t>
            </a:r>
            <a:r>
              <a:rPr sz="1200" b="1" spc="0" baseline="3472" dirty="0" smtClean="0">
                <a:solidFill>
                  <a:srgbClr val="6893C9"/>
                </a:solidFill>
                <a:latin typeface="Arial"/>
                <a:cs typeface="Arial"/>
              </a:rPr>
              <a:t>t</a:t>
            </a:r>
            <a:r>
              <a:rPr sz="1200" b="1" spc="15" baseline="3472" dirty="0" smtClean="0">
                <a:solidFill>
                  <a:srgbClr val="6893C9"/>
                </a:solidFill>
                <a:latin typeface="Arial"/>
                <a:cs typeface="Arial"/>
              </a:rPr>
              <a:t> </a:t>
            </a:r>
            <a:r>
              <a:rPr sz="1200" b="1" spc="-7" baseline="3472" dirty="0" smtClean="0">
                <a:solidFill>
                  <a:srgbClr val="6893C9"/>
                </a:solidFill>
                <a:latin typeface="Arial"/>
                <a:cs typeface="Arial"/>
              </a:rPr>
              <a:t>t</a:t>
            </a:r>
            <a:r>
              <a:rPr sz="1200" b="1" spc="0" baseline="3472" dirty="0" smtClean="0">
                <a:solidFill>
                  <a:srgbClr val="6893C9"/>
                </a:solidFill>
                <a:latin typeface="Arial"/>
                <a:cs typeface="Arial"/>
              </a:rPr>
              <a:t>o</a:t>
            </a:r>
            <a:r>
              <a:rPr sz="1200" b="1" spc="7" baseline="3472" dirty="0" smtClean="0">
                <a:solidFill>
                  <a:srgbClr val="6893C9"/>
                </a:solidFill>
                <a:latin typeface="Arial"/>
                <a:cs typeface="Arial"/>
              </a:rPr>
              <a:t> </a:t>
            </a:r>
            <a:r>
              <a:rPr sz="1200" b="1" spc="-7" baseline="3472" dirty="0" smtClean="0">
                <a:solidFill>
                  <a:srgbClr val="6893C9"/>
                </a:solidFill>
                <a:latin typeface="Arial"/>
                <a:cs typeface="Arial"/>
              </a:rPr>
              <a:t>c</a:t>
            </a:r>
            <a:r>
              <a:rPr sz="1200" b="1" spc="0" baseline="3472" dirty="0" smtClean="0">
                <a:solidFill>
                  <a:srgbClr val="6893C9"/>
                </a:solidFill>
                <a:latin typeface="Arial"/>
                <a:cs typeface="Arial"/>
              </a:rPr>
              <a:t>hang</a:t>
            </a:r>
            <a:r>
              <a:rPr sz="1200" b="1" spc="-7" baseline="3472" dirty="0" smtClean="0">
                <a:solidFill>
                  <a:srgbClr val="6893C9"/>
                </a:solidFill>
                <a:latin typeface="Arial"/>
                <a:cs typeface="Arial"/>
              </a:rPr>
              <a:t>e</a:t>
            </a:r>
            <a:r>
              <a:rPr sz="1200" b="1" spc="0" baseline="3472" dirty="0" smtClean="0">
                <a:solidFill>
                  <a:srgbClr val="6893C9"/>
                </a:solidFill>
                <a:latin typeface="Arial"/>
                <a:cs typeface="Arial"/>
              </a:rPr>
              <a:t>.</a:t>
            </a:r>
            <a:endParaRPr sz="1200" baseline="3472">
              <a:latin typeface="Arial"/>
              <a:cs typeface="Arial"/>
            </a:endParaRPr>
          </a:p>
        </p:txBody>
      </p:sp>
      <p:sp>
        <p:nvSpPr>
          <p:cNvPr id="3" name="object 3"/>
          <p:cNvSpPr/>
          <p:nvPr/>
        </p:nvSpPr>
        <p:spPr>
          <a:xfrm>
            <a:off x="0" y="5257799"/>
            <a:ext cx="9144000" cy="1600200"/>
          </a:xfrm>
          <a:custGeom>
            <a:avLst/>
            <a:gdLst/>
            <a:ahLst/>
            <a:cxnLst/>
            <a:rect l="l" t="t" r="r" b="b"/>
            <a:pathLst>
              <a:path w="9144000" h="1600200">
                <a:moveTo>
                  <a:pt x="0" y="1600199"/>
                </a:moveTo>
                <a:lnTo>
                  <a:pt x="9144000" y="1600199"/>
                </a:lnTo>
                <a:lnTo>
                  <a:pt x="9144000" y="0"/>
                </a:lnTo>
                <a:lnTo>
                  <a:pt x="0" y="0"/>
                </a:lnTo>
                <a:lnTo>
                  <a:pt x="0" y="1600199"/>
                </a:lnTo>
                <a:close/>
              </a:path>
            </a:pathLst>
          </a:custGeom>
          <a:solidFill>
            <a:srgbClr val="1F3160"/>
          </a:solidFill>
        </p:spPr>
        <p:txBody>
          <a:bodyPr wrap="square" lIns="0" tIns="0" rIns="0" bIns="0" rtlCol="0">
            <a:noAutofit/>
          </a:bodyPr>
          <a:lstStyle/>
          <a:p>
            <a:endParaRPr/>
          </a:p>
        </p:txBody>
      </p:sp>
      <p:sp>
        <p:nvSpPr>
          <p:cNvPr id="4" name="object 4"/>
          <p:cNvSpPr/>
          <p:nvPr/>
        </p:nvSpPr>
        <p:spPr>
          <a:xfrm>
            <a:off x="0" y="5120640"/>
            <a:ext cx="9144000" cy="137160"/>
          </a:xfrm>
          <a:custGeom>
            <a:avLst/>
            <a:gdLst/>
            <a:ahLst/>
            <a:cxnLst/>
            <a:rect l="l" t="t" r="r" b="b"/>
            <a:pathLst>
              <a:path w="9144000" h="137160">
                <a:moveTo>
                  <a:pt x="0" y="137160"/>
                </a:moveTo>
                <a:lnTo>
                  <a:pt x="9144000" y="137160"/>
                </a:lnTo>
                <a:lnTo>
                  <a:pt x="9144000" y="0"/>
                </a:lnTo>
                <a:lnTo>
                  <a:pt x="0" y="0"/>
                </a:lnTo>
                <a:lnTo>
                  <a:pt x="0" y="137160"/>
                </a:lnTo>
                <a:close/>
              </a:path>
            </a:pathLst>
          </a:custGeom>
          <a:solidFill>
            <a:srgbClr val="F3A831"/>
          </a:solidFill>
        </p:spPr>
        <p:txBody>
          <a:bodyPr wrap="square" lIns="0" tIns="0" rIns="0" bIns="0" rtlCol="0">
            <a:noAutofit/>
          </a:bodyPr>
          <a:lstStyle/>
          <a:p>
            <a:endParaRPr/>
          </a:p>
        </p:txBody>
      </p:sp>
      <p:sp>
        <p:nvSpPr>
          <p:cNvPr id="5" name="object 5"/>
          <p:cNvSpPr/>
          <p:nvPr/>
        </p:nvSpPr>
        <p:spPr>
          <a:xfrm>
            <a:off x="320040" y="411480"/>
            <a:ext cx="1828800" cy="975360"/>
          </a:xfrm>
          <a:prstGeom prst="rect">
            <a:avLst/>
          </a:prstGeom>
          <a:blipFill>
            <a:blip r:embed="rId3" cstate="print"/>
            <a:stretch>
              <a:fillRect/>
            </a:stretch>
          </a:blipFill>
        </p:spPr>
        <p:txBody>
          <a:bodyPr wrap="square" lIns="0" tIns="0" rIns="0" bIns="0" rtlCol="0">
            <a:noAutofit/>
          </a:bodyPr>
          <a:lstStyle/>
          <a:p>
            <a:endParaRPr/>
          </a:p>
        </p:txBody>
      </p:sp>
      <p:sp>
        <p:nvSpPr>
          <p:cNvPr id="6" name="object 6"/>
          <p:cNvSpPr txBox="1"/>
          <p:nvPr/>
        </p:nvSpPr>
        <p:spPr>
          <a:xfrm>
            <a:off x="3409315" y="6445503"/>
            <a:ext cx="2839085" cy="265430"/>
          </a:xfrm>
          <a:prstGeom prst="rect">
            <a:avLst/>
          </a:prstGeom>
        </p:spPr>
        <p:txBody>
          <a:bodyPr vert="horz" wrap="square" lIns="0" tIns="0" rIns="0" bIns="0" rtlCol="0">
            <a:noAutofit/>
          </a:bodyPr>
          <a:lstStyle/>
          <a:p>
            <a:pPr marR="0" algn="ctr">
              <a:lnSpc>
                <a:spcPct val="100000"/>
              </a:lnSpc>
            </a:pPr>
            <a:r>
              <a:rPr sz="800" b="1" dirty="0" smtClean="0">
                <a:solidFill>
                  <a:srgbClr val="6893C9"/>
                </a:solidFill>
                <a:latin typeface="Arial"/>
                <a:cs typeface="Arial"/>
              </a:rPr>
              <a:t>S</a:t>
            </a:r>
            <a:r>
              <a:rPr sz="800" b="1" spc="-5" dirty="0" smtClean="0">
                <a:solidFill>
                  <a:srgbClr val="6893C9"/>
                </a:solidFill>
                <a:latin typeface="Arial"/>
                <a:cs typeface="Arial"/>
              </a:rPr>
              <a:t>tate</a:t>
            </a:r>
            <a:r>
              <a:rPr sz="800" b="1" spc="5" dirty="0" smtClean="0">
                <a:solidFill>
                  <a:srgbClr val="6893C9"/>
                </a:solidFill>
                <a:latin typeface="Arial"/>
                <a:cs typeface="Arial"/>
              </a:rPr>
              <a:t>w</a:t>
            </a:r>
            <a:r>
              <a:rPr sz="800" b="1" spc="0" dirty="0" smtClean="0">
                <a:solidFill>
                  <a:srgbClr val="6893C9"/>
                </a:solidFill>
                <a:latin typeface="Arial"/>
                <a:cs typeface="Arial"/>
              </a:rPr>
              <a:t>ide</a:t>
            </a:r>
            <a:r>
              <a:rPr sz="800" b="1" spc="-10" dirty="0" smtClean="0">
                <a:solidFill>
                  <a:srgbClr val="6893C9"/>
                </a:solidFill>
                <a:latin typeface="Arial"/>
                <a:cs typeface="Arial"/>
              </a:rPr>
              <a:t> </a:t>
            </a:r>
            <a:r>
              <a:rPr sz="800" b="1" spc="0" dirty="0" smtClean="0">
                <a:solidFill>
                  <a:srgbClr val="6893C9"/>
                </a:solidFill>
                <a:latin typeface="Arial"/>
                <a:cs typeface="Arial"/>
              </a:rPr>
              <a:t>Finan</a:t>
            </a:r>
            <a:r>
              <a:rPr sz="800" b="1" spc="-5" dirty="0" smtClean="0">
                <a:solidFill>
                  <a:srgbClr val="6893C9"/>
                </a:solidFill>
                <a:latin typeface="Arial"/>
                <a:cs typeface="Arial"/>
              </a:rPr>
              <a:t>c</a:t>
            </a:r>
            <a:r>
              <a:rPr sz="800" b="1" spc="0" dirty="0" smtClean="0">
                <a:solidFill>
                  <a:srgbClr val="6893C9"/>
                </a:solidFill>
                <a:latin typeface="Arial"/>
                <a:cs typeface="Arial"/>
              </a:rPr>
              <a:t>i</a:t>
            </a:r>
            <a:r>
              <a:rPr sz="800" b="1" spc="-5" dirty="0" smtClean="0">
                <a:solidFill>
                  <a:srgbClr val="6893C9"/>
                </a:solidFill>
                <a:latin typeface="Arial"/>
                <a:cs typeface="Arial"/>
              </a:rPr>
              <a:t>a</a:t>
            </a:r>
            <a:r>
              <a:rPr sz="800" b="1" spc="0" dirty="0" smtClean="0">
                <a:solidFill>
                  <a:srgbClr val="6893C9"/>
                </a:solidFill>
                <a:latin typeface="Arial"/>
                <a:cs typeface="Arial"/>
              </a:rPr>
              <a:t>l</a:t>
            </a:r>
            <a:r>
              <a:rPr sz="800" b="1" spc="5" dirty="0" smtClean="0">
                <a:solidFill>
                  <a:srgbClr val="6893C9"/>
                </a:solidFill>
                <a:latin typeface="Arial"/>
                <a:cs typeface="Arial"/>
              </a:rPr>
              <a:t> </a:t>
            </a:r>
            <a:r>
              <a:rPr sz="800" b="1" spc="0" dirty="0" smtClean="0">
                <a:solidFill>
                  <a:srgbClr val="6893C9"/>
                </a:solidFill>
                <a:latin typeface="Arial"/>
                <a:cs typeface="Arial"/>
              </a:rPr>
              <a:t>S</a:t>
            </a:r>
            <a:r>
              <a:rPr sz="800" b="1" spc="-40" dirty="0" smtClean="0">
                <a:solidFill>
                  <a:srgbClr val="6893C9"/>
                </a:solidFill>
                <a:latin typeface="Arial"/>
                <a:cs typeface="Arial"/>
              </a:rPr>
              <a:t>y</a:t>
            </a:r>
            <a:r>
              <a:rPr sz="800" b="1" spc="-5" dirty="0" smtClean="0">
                <a:solidFill>
                  <a:srgbClr val="6893C9"/>
                </a:solidFill>
                <a:latin typeface="Arial"/>
                <a:cs typeface="Arial"/>
              </a:rPr>
              <a:t>ste</a:t>
            </a:r>
            <a:r>
              <a:rPr sz="800" b="1" spc="0" dirty="0" smtClean="0">
                <a:solidFill>
                  <a:srgbClr val="6893C9"/>
                </a:solidFill>
                <a:latin typeface="Arial"/>
                <a:cs typeface="Arial"/>
              </a:rPr>
              <a:t>m</a:t>
            </a:r>
            <a:r>
              <a:rPr sz="800" b="1" spc="45" dirty="0" smtClean="0">
                <a:solidFill>
                  <a:srgbClr val="6893C9"/>
                </a:solidFill>
                <a:latin typeface="Arial"/>
                <a:cs typeface="Arial"/>
              </a:rPr>
              <a:t> </a:t>
            </a:r>
            <a:r>
              <a:rPr sz="800" b="1" spc="-5" dirty="0" smtClean="0">
                <a:solidFill>
                  <a:srgbClr val="6893C9"/>
                </a:solidFill>
                <a:latin typeface="Arial"/>
                <a:cs typeface="Arial"/>
              </a:rPr>
              <a:t>(</a:t>
            </a:r>
            <a:r>
              <a:rPr lang="en-US" sz="800" b="1" dirty="0" smtClean="0">
                <a:solidFill>
                  <a:srgbClr val="6893C9"/>
                </a:solidFill>
                <a:latin typeface="Arial"/>
                <a:cs typeface="Arial"/>
              </a:rPr>
              <a:t>External</a:t>
            </a:r>
            <a:r>
              <a:rPr sz="800" b="1" spc="-5" dirty="0" smtClean="0">
                <a:solidFill>
                  <a:srgbClr val="6893C9"/>
                </a:solidFill>
                <a:latin typeface="Arial"/>
                <a:cs typeface="Arial"/>
              </a:rPr>
              <a:t> Us</a:t>
            </a:r>
            <a:r>
              <a:rPr sz="800" b="1" spc="0" dirty="0" smtClean="0">
                <a:solidFill>
                  <a:srgbClr val="6893C9"/>
                </a:solidFill>
                <a:latin typeface="Arial"/>
                <a:cs typeface="Arial"/>
              </a:rPr>
              <a:t>e</a:t>
            </a:r>
            <a:r>
              <a:rPr sz="800" b="1" spc="10" dirty="0" smtClean="0">
                <a:solidFill>
                  <a:srgbClr val="6893C9"/>
                </a:solidFill>
                <a:latin typeface="Arial"/>
                <a:cs typeface="Arial"/>
              </a:rPr>
              <a:t> </a:t>
            </a:r>
            <a:r>
              <a:rPr sz="800" b="1" spc="0" dirty="0" smtClean="0">
                <a:solidFill>
                  <a:srgbClr val="6893C9"/>
                </a:solidFill>
                <a:latin typeface="Arial"/>
                <a:cs typeface="Arial"/>
              </a:rPr>
              <a:t>Onl</a:t>
            </a:r>
            <a:r>
              <a:rPr sz="800" b="1" spc="-40" dirty="0" smtClean="0">
                <a:solidFill>
                  <a:srgbClr val="6893C9"/>
                </a:solidFill>
                <a:latin typeface="Arial"/>
                <a:cs typeface="Arial"/>
              </a:rPr>
              <a:t>y</a:t>
            </a:r>
            <a:r>
              <a:rPr sz="800" b="1" spc="-5" dirty="0" smtClean="0">
                <a:solidFill>
                  <a:srgbClr val="6893C9"/>
                </a:solidFill>
                <a:latin typeface="Arial"/>
                <a:cs typeface="Arial"/>
              </a:rPr>
              <a:t>)</a:t>
            </a:r>
            <a:r>
              <a:rPr sz="800" b="1" spc="0" dirty="0" smtClean="0">
                <a:solidFill>
                  <a:srgbClr val="6893C9"/>
                </a:solidFill>
                <a:latin typeface="Arial"/>
                <a:cs typeface="Arial"/>
              </a:rPr>
              <a:t>.</a:t>
            </a:r>
            <a:endParaRPr sz="800" dirty="0">
              <a:latin typeface="Arial"/>
              <a:cs typeface="Arial"/>
            </a:endParaRPr>
          </a:p>
          <a:p>
            <a:pPr marL="635" algn="ctr">
              <a:lnSpc>
                <a:spcPct val="100000"/>
              </a:lnSpc>
            </a:pPr>
            <a:r>
              <a:rPr sz="800" b="1" spc="-5" dirty="0" smtClean="0">
                <a:solidFill>
                  <a:srgbClr val="6893C9"/>
                </a:solidFill>
                <a:latin typeface="Arial"/>
                <a:cs typeface="Arial"/>
              </a:rPr>
              <a:t>C</a:t>
            </a:r>
            <a:r>
              <a:rPr sz="800" b="1" spc="0" dirty="0" smtClean="0">
                <a:solidFill>
                  <a:srgbClr val="6893C9"/>
                </a:solidFill>
                <a:latin typeface="Arial"/>
                <a:cs typeface="Arial"/>
              </a:rPr>
              <a:t>ont</a:t>
            </a:r>
            <a:r>
              <a:rPr sz="800" b="1" spc="-10" dirty="0" smtClean="0">
                <a:solidFill>
                  <a:srgbClr val="6893C9"/>
                </a:solidFill>
                <a:latin typeface="Arial"/>
                <a:cs typeface="Arial"/>
              </a:rPr>
              <a:t>e</a:t>
            </a:r>
            <a:r>
              <a:rPr sz="800" b="1" spc="0" dirty="0" smtClean="0">
                <a:solidFill>
                  <a:srgbClr val="6893C9"/>
                </a:solidFill>
                <a:latin typeface="Arial"/>
                <a:cs typeface="Arial"/>
              </a:rPr>
              <a:t>n</a:t>
            </a:r>
            <a:r>
              <a:rPr sz="800" b="1" spc="-5" dirty="0" smtClean="0">
                <a:solidFill>
                  <a:srgbClr val="6893C9"/>
                </a:solidFill>
                <a:latin typeface="Arial"/>
                <a:cs typeface="Arial"/>
              </a:rPr>
              <a:t>t</a:t>
            </a:r>
            <a:r>
              <a:rPr sz="800" b="1" spc="0" dirty="0" smtClean="0">
                <a:solidFill>
                  <a:srgbClr val="6893C9"/>
                </a:solidFill>
                <a:latin typeface="Arial"/>
                <a:cs typeface="Arial"/>
              </a:rPr>
              <a:t>s</a:t>
            </a:r>
            <a:r>
              <a:rPr sz="800" b="1" spc="-10" dirty="0" smtClean="0">
                <a:solidFill>
                  <a:srgbClr val="6893C9"/>
                </a:solidFill>
                <a:latin typeface="Arial"/>
                <a:cs typeface="Arial"/>
              </a:rPr>
              <a:t> </a:t>
            </a:r>
            <a:r>
              <a:rPr sz="800" b="1" spc="-5" dirty="0" smtClean="0">
                <a:solidFill>
                  <a:srgbClr val="6893C9"/>
                </a:solidFill>
                <a:latin typeface="Arial"/>
                <a:cs typeface="Arial"/>
              </a:rPr>
              <a:t>s</a:t>
            </a:r>
            <a:r>
              <a:rPr sz="800" b="1" spc="0" dirty="0" smtClean="0">
                <a:solidFill>
                  <a:srgbClr val="6893C9"/>
                </a:solidFill>
                <a:latin typeface="Arial"/>
                <a:cs typeface="Arial"/>
              </a:rPr>
              <a:t>ub</a:t>
            </a:r>
            <a:r>
              <a:rPr sz="800" b="1" spc="-10" dirty="0" smtClean="0">
                <a:solidFill>
                  <a:srgbClr val="6893C9"/>
                </a:solidFill>
                <a:latin typeface="Arial"/>
                <a:cs typeface="Arial"/>
              </a:rPr>
              <a:t>j</a:t>
            </a:r>
            <a:r>
              <a:rPr sz="800" b="1" spc="-5" dirty="0" smtClean="0">
                <a:solidFill>
                  <a:srgbClr val="6893C9"/>
                </a:solidFill>
                <a:latin typeface="Arial"/>
                <a:cs typeface="Arial"/>
              </a:rPr>
              <a:t>ec</a:t>
            </a:r>
            <a:r>
              <a:rPr sz="800" b="1" spc="0" dirty="0" smtClean="0">
                <a:solidFill>
                  <a:srgbClr val="6893C9"/>
                </a:solidFill>
                <a:latin typeface="Arial"/>
                <a:cs typeface="Arial"/>
              </a:rPr>
              <a:t>t</a:t>
            </a:r>
            <a:r>
              <a:rPr sz="800" b="1" spc="10" dirty="0" smtClean="0">
                <a:solidFill>
                  <a:srgbClr val="6893C9"/>
                </a:solidFill>
                <a:latin typeface="Arial"/>
                <a:cs typeface="Arial"/>
              </a:rPr>
              <a:t> </a:t>
            </a:r>
            <a:r>
              <a:rPr sz="800" b="1" spc="-5" dirty="0" smtClean="0">
                <a:solidFill>
                  <a:srgbClr val="6893C9"/>
                </a:solidFill>
                <a:latin typeface="Arial"/>
                <a:cs typeface="Arial"/>
              </a:rPr>
              <a:t>t</a:t>
            </a:r>
            <a:r>
              <a:rPr sz="800" b="1" spc="0" dirty="0" smtClean="0">
                <a:solidFill>
                  <a:srgbClr val="6893C9"/>
                </a:solidFill>
                <a:latin typeface="Arial"/>
                <a:cs typeface="Arial"/>
              </a:rPr>
              <a:t>o</a:t>
            </a:r>
            <a:r>
              <a:rPr sz="800" b="1" spc="5"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hang</a:t>
            </a:r>
            <a:r>
              <a:rPr sz="800" b="1" spc="-5" dirty="0" smtClean="0">
                <a:solidFill>
                  <a:srgbClr val="6893C9"/>
                </a:solidFill>
                <a:latin typeface="Arial"/>
                <a:cs typeface="Arial"/>
              </a:rPr>
              <a:t>e</a:t>
            </a:r>
            <a:r>
              <a:rPr sz="800" b="1" spc="0" dirty="0" smtClean="0">
                <a:solidFill>
                  <a:srgbClr val="6893C9"/>
                </a:solidFill>
                <a:latin typeface="Arial"/>
                <a:cs typeface="Arial"/>
              </a:rPr>
              <a:t>.</a:t>
            </a:r>
            <a:endParaRPr sz="800" dirty="0">
              <a:latin typeface="Arial"/>
              <a:cs typeface="Arial"/>
            </a:endParaRPr>
          </a:p>
        </p:txBody>
      </p:sp>
      <p:sp>
        <p:nvSpPr>
          <p:cNvPr id="7" name="object 7"/>
          <p:cNvSpPr txBox="1"/>
          <p:nvPr/>
        </p:nvSpPr>
        <p:spPr>
          <a:xfrm>
            <a:off x="307340" y="1676400"/>
            <a:ext cx="7909559" cy="2223389"/>
          </a:xfrm>
          <a:prstGeom prst="rect">
            <a:avLst/>
          </a:prstGeom>
        </p:spPr>
        <p:txBody>
          <a:bodyPr vert="horz" wrap="square" lIns="0" tIns="0" rIns="0" bIns="0" rtlCol="0">
            <a:noAutofit/>
          </a:bodyPr>
          <a:lstStyle/>
          <a:p>
            <a:pPr marL="12700" algn="ctr">
              <a:lnSpc>
                <a:spcPct val="100000"/>
              </a:lnSpc>
            </a:pPr>
            <a:r>
              <a:rPr lang="en-US" sz="4000" dirty="0">
                <a:latin typeface="Arial"/>
                <a:cs typeface="Arial"/>
              </a:rPr>
              <a:t>New SFS </a:t>
            </a:r>
            <a:r>
              <a:rPr lang="en-US" sz="4000" dirty="0" smtClean="0">
                <a:latin typeface="Arial"/>
                <a:cs typeface="Arial"/>
              </a:rPr>
              <a:t>Online </a:t>
            </a:r>
          </a:p>
          <a:p>
            <a:pPr marL="12700" algn="ctr">
              <a:lnSpc>
                <a:spcPct val="100000"/>
              </a:lnSpc>
            </a:pPr>
            <a:r>
              <a:rPr lang="en-US" sz="4000" dirty="0" smtClean="0">
                <a:latin typeface="Arial"/>
                <a:cs typeface="Arial"/>
              </a:rPr>
              <a:t>Validation </a:t>
            </a:r>
            <a:r>
              <a:rPr lang="en-US" sz="4000" dirty="0">
                <a:latin typeface="Arial"/>
                <a:cs typeface="Arial"/>
              </a:rPr>
              <a:t>Process</a:t>
            </a:r>
          </a:p>
          <a:p>
            <a:pPr marL="12700" algn="ctr">
              <a:lnSpc>
                <a:spcPct val="100000"/>
              </a:lnSpc>
            </a:pPr>
            <a:r>
              <a:rPr lang="en-US" sz="4000" dirty="0" smtClean="0">
                <a:latin typeface="Arial"/>
                <a:cs typeface="Arial"/>
              </a:rPr>
              <a:t>Overview for NYSICA</a:t>
            </a:r>
            <a:endParaRPr lang="en-US" sz="4000" dirty="0">
              <a:latin typeface="Arial"/>
              <a:cs typeface="Arial"/>
            </a:endParaRPr>
          </a:p>
          <a:p>
            <a:pPr marL="12700">
              <a:lnSpc>
                <a:spcPct val="100000"/>
              </a:lnSpc>
            </a:pPr>
            <a:endParaRPr sz="4000" dirty="0">
              <a:latin typeface="Arial"/>
              <a:cs typeface="Arial"/>
            </a:endParaRPr>
          </a:p>
          <a:p>
            <a:pPr>
              <a:lnSpc>
                <a:spcPts val="950"/>
              </a:lnSpc>
              <a:spcBef>
                <a:spcPts val="5"/>
              </a:spcBef>
            </a:pPr>
            <a:endParaRPr sz="950" dirty="0"/>
          </a:p>
          <a:p>
            <a:pPr marL="12700">
              <a:lnSpc>
                <a:spcPct val="100000"/>
              </a:lnSpc>
            </a:pPr>
            <a:r>
              <a:rPr lang="en-US" sz="2000" b="1" dirty="0" smtClean="0">
                <a:solidFill>
                  <a:srgbClr val="1F3160"/>
                </a:solidFill>
                <a:latin typeface="Arial"/>
                <a:cs typeface="Arial"/>
              </a:rPr>
              <a:t>April 26, 2018</a:t>
            </a:r>
            <a:endParaRPr sz="2000" dirty="0">
              <a:latin typeface="Arial"/>
              <a:cs typeface="Arial"/>
            </a:endParaRPr>
          </a:p>
        </p:txBody>
      </p:sp>
      <p:sp>
        <p:nvSpPr>
          <p:cNvPr id="8" name="object 8"/>
          <p:cNvSpPr txBox="1"/>
          <p:nvPr/>
        </p:nvSpPr>
        <p:spPr>
          <a:xfrm>
            <a:off x="307340" y="6516623"/>
            <a:ext cx="780415" cy="194310"/>
          </a:xfrm>
          <a:prstGeom prst="rect">
            <a:avLst/>
          </a:prstGeom>
        </p:spPr>
        <p:txBody>
          <a:bodyPr vert="horz" wrap="square" lIns="0" tIns="0" rIns="0" bIns="0" rtlCol="0">
            <a:noAutofit/>
          </a:bodyPr>
          <a:lstStyle/>
          <a:p>
            <a:pPr marL="12700">
              <a:lnSpc>
                <a:spcPct val="100000"/>
              </a:lnSpc>
            </a:pPr>
            <a:r>
              <a:rPr lang="en-US" sz="1200" b="1" spc="-60" dirty="0">
                <a:solidFill>
                  <a:srgbClr val="6893C9"/>
                </a:solidFill>
                <a:latin typeface="Arial"/>
                <a:cs typeface="Arial"/>
              </a:rPr>
              <a:t>4</a:t>
            </a:r>
            <a:r>
              <a:rPr sz="1200" b="1" spc="0" dirty="0" smtClean="0">
                <a:solidFill>
                  <a:srgbClr val="6893C9"/>
                </a:solidFill>
                <a:latin typeface="Arial"/>
                <a:cs typeface="Arial"/>
              </a:rPr>
              <a:t>/</a:t>
            </a:r>
            <a:r>
              <a:rPr lang="en-US" sz="1200" b="1" spc="5" dirty="0" smtClean="0">
                <a:solidFill>
                  <a:srgbClr val="6893C9"/>
                </a:solidFill>
                <a:latin typeface="Arial"/>
                <a:cs typeface="Arial"/>
              </a:rPr>
              <a:t>26</a:t>
            </a:r>
            <a:r>
              <a:rPr sz="1200" b="1" spc="0" dirty="0" smtClean="0">
                <a:solidFill>
                  <a:srgbClr val="6893C9"/>
                </a:solidFill>
                <a:latin typeface="Arial"/>
                <a:cs typeface="Arial"/>
              </a:rPr>
              <a:t>/</a:t>
            </a:r>
            <a:r>
              <a:rPr sz="1200" b="1" spc="5" dirty="0" smtClean="0">
                <a:solidFill>
                  <a:srgbClr val="6893C9"/>
                </a:solidFill>
                <a:latin typeface="Arial"/>
                <a:cs typeface="Arial"/>
              </a:rPr>
              <a:t>2</a:t>
            </a:r>
            <a:r>
              <a:rPr sz="1200" b="1" spc="-10" dirty="0" smtClean="0">
                <a:solidFill>
                  <a:srgbClr val="6893C9"/>
                </a:solidFill>
                <a:latin typeface="Arial"/>
                <a:cs typeface="Arial"/>
              </a:rPr>
              <a:t>01</a:t>
            </a:r>
            <a:r>
              <a:rPr lang="en-US" sz="1200" b="1" spc="-10" dirty="0" smtClean="0">
                <a:solidFill>
                  <a:srgbClr val="6893C9"/>
                </a:solidFill>
                <a:latin typeface="Arial"/>
                <a:cs typeface="Arial"/>
              </a:rPr>
              <a:t>8</a:t>
            </a:r>
            <a:endParaRPr sz="1200" dirty="0">
              <a:latin typeface="Arial"/>
              <a:cs typeface="Arial"/>
            </a:endParaRPr>
          </a:p>
        </p:txBody>
      </p:sp>
      <p:sp>
        <p:nvSpPr>
          <p:cNvPr id="10" name="Slide Number Placeholder 9"/>
          <p:cNvSpPr>
            <a:spLocks noGrp="1"/>
          </p:cNvSpPr>
          <p:nvPr>
            <p:ph type="sldNum" sz="quarter" idx="7"/>
          </p:nvPr>
        </p:nvSpPr>
        <p:spPr/>
        <p:txBody>
          <a:bodyPr/>
          <a:lstStyle/>
          <a:p>
            <a:pPr marL="25400">
              <a:lnSpc>
                <a:spcPct val="100000"/>
              </a:lnSpc>
            </a:pPr>
            <a:fld id="{81D60167-4931-47E6-BA6A-407CBD079E47}" type="slidenum">
              <a:rPr lang="en-US" sz="1100" b="1" smtClean="0">
                <a:solidFill>
                  <a:srgbClr val="6893C9"/>
                </a:solidFill>
                <a:latin typeface="Arial"/>
                <a:cs typeface="Arial"/>
              </a:rPr>
              <a:t>1</a:t>
            </a:fld>
            <a:endParaRPr lang="en-US" sz="1100">
              <a:latin typeface="Arial"/>
              <a:cs typeface="Aria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0" y="6445503"/>
            <a:ext cx="9144000" cy="412750"/>
          </a:xfrm>
          <a:prstGeom prst="rect">
            <a:avLst/>
          </a:prstGeom>
        </p:spPr>
        <p:txBody>
          <a:bodyPr vert="horz" wrap="square" lIns="0" tIns="0" rIns="0" bIns="0" rtlCol="0">
            <a:noAutofit/>
          </a:bodyPr>
          <a:lstStyle/>
          <a:p>
            <a:pPr marR="1905" algn="ctr">
              <a:lnSpc>
                <a:spcPts val="935"/>
              </a:lnSpc>
            </a:pPr>
            <a:r>
              <a:rPr sz="800" b="1" dirty="0" smtClean="0">
                <a:solidFill>
                  <a:srgbClr val="6893C9"/>
                </a:solidFill>
                <a:latin typeface="Arial"/>
                <a:cs typeface="Arial"/>
              </a:rPr>
              <a:t>S</a:t>
            </a:r>
            <a:r>
              <a:rPr sz="800" b="1" spc="-5" dirty="0" smtClean="0">
                <a:solidFill>
                  <a:srgbClr val="6893C9"/>
                </a:solidFill>
                <a:latin typeface="Arial"/>
                <a:cs typeface="Arial"/>
              </a:rPr>
              <a:t>tate</a:t>
            </a:r>
            <a:r>
              <a:rPr sz="800" b="1" spc="5" dirty="0" smtClean="0">
                <a:solidFill>
                  <a:srgbClr val="6893C9"/>
                </a:solidFill>
                <a:latin typeface="Arial"/>
                <a:cs typeface="Arial"/>
              </a:rPr>
              <a:t>w</a:t>
            </a:r>
            <a:r>
              <a:rPr sz="800" b="1" spc="0" dirty="0" smtClean="0">
                <a:solidFill>
                  <a:srgbClr val="6893C9"/>
                </a:solidFill>
                <a:latin typeface="Arial"/>
                <a:cs typeface="Arial"/>
              </a:rPr>
              <a:t>ide</a:t>
            </a:r>
            <a:r>
              <a:rPr sz="800" b="1" spc="-10" dirty="0" smtClean="0">
                <a:solidFill>
                  <a:srgbClr val="6893C9"/>
                </a:solidFill>
                <a:latin typeface="Arial"/>
                <a:cs typeface="Arial"/>
              </a:rPr>
              <a:t> </a:t>
            </a:r>
            <a:r>
              <a:rPr sz="800" b="1" spc="0" dirty="0" smtClean="0">
                <a:solidFill>
                  <a:srgbClr val="6893C9"/>
                </a:solidFill>
                <a:latin typeface="Arial"/>
                <a:cs typeface="Arial"/>
              </a:rPr>
              <a:t>Finan</a:t>
            </a:r>
            <a:r>
              <a:rPr sz="800" b="1" spc="-5" dirty="0" smtClean="0">
                <a:solidFill>
                  <a:srgbClr val="6893C9"/>
                </a:solidFill>
                <a:latin typeface="Arial"/>
                <a:cs typeface="Arial"/>
              </a:rPr>
              <a:t>c</a:t>
            </a:r>
            <a:r>
              <a:rPr sz="800" b="1" spc="0" dirty="0" smtClean="0">
                <a:solidFill>
                  <a:srgbClr val="6893C9"/>
                </a:solidFill>
                <a:latin typeface="Arial"/>
                <a:cs typeface="Arial"/>
              </a:rPr>
              <a:t>i</a:t>
            </a:r>
            <a:r>
              <a:rPr sz="800" b="1" spc="-5" dirty="0" smtClean="0">
                <a:solidFill>
                  <a:srgbClr val="6893C9"/>
                </a:solidFill>
                <a:latin typeface="Arial"/>
                <a:cs typeface="Arial"/>
              </a:rPr>
              <a:t>a</a:t>
            </a:r>
            <a:r>
              <a:rPr sz="800" b="1" spc="0" dirty="0" smtClean="0">
                <a:solidFill>
                  <a:srgbClr val="6893C9"/>
                </a:solidFill>
                <a:latin typeface="Arial"/>
                <a:cs typeface="Arial"/>
              </a:rPr>
              <a:t>l</a:t>
            </a:r>
            <a:r>
              <a:rPr sz="800" b="1" spc="5" dirty="0" smtClean="0">
                <a:solidFill>
                  <a:srgbClr val="6893C9"/>
                </a:solidFill>
                <a:latin typeface="Arial"/>
                <a:cs typeface="Arial"/>
              </a:rPr>
              <a:t> </a:t>
            </a:r>
            <a:r>
              <a:rPr sz="800" b="1" spc="0" dirty="0" smtClean="0">
                <a:solidFill>
                  <a:srgbClr val="6893C9"/>
                </a:solidFill>
                <a:latin typeface="Arial"/>
                <a:cs typeface="Arial"/>
              </a:rPr>
              <a:t>S</a:t>
            </a:r>
            <a:r>
              <a:rPr sz="800" b="1" spc="-40" dirty="0" smtClean="0">
                <a:solidFill>
                  <a:srgbClr val="6893C9"/>
                </a:solidFill>
                <a:latin typeface="Arial"/>
                <a:cs typeface="Arial"/>
              </a:rPr>
              <a:t>y</a:t>
            </a:r>
            <a:r>
              <a:rPr sz="800" b="1" spc="-5" dirty="0" smtClean="0">
                <a:solidFill>
                  <a:srgbClr val="6893C9"/>
                </a:solidFill>
                <a:latin typeface="Arial"/>
                <a:cs typeface="Arial"/>
              </a:rPr>
              <a:t>ste</a:t>
            </a:r>
            <a:r>
              <a:rPr sz="800" b="1" spc="0" dirty="0" smtClean="0">
                <a:solidFill>
                  <a:srgbClr val="6893C9"/>
                </a:solidFill>
                <a:latin typeface="Arial"/>
                <a:cs typeface="Arial"/>
              </a:rPr>
              <a:t>m</a:t>
            </a:r>
            <a:r>
              <a:rPr sz="800" b="1" spc="45" dirty="0" smtClean="0">
                <a:solidFill>
                  <a:srgbClr val="6893C9"/>
                </a:solidFill>
                <a:latin typeface="Arial"/>
                <a:cs typeface="Arial"/>
              </a:rPr>
              <a:t> </a:t>
            </a:r>
            <a:r>
              <a:rPr sz="800" b="1" spc="-5" dirty="0" smtClean="0">
                <a:solidFill>
                  <a:srgbClr val="6893C9"/>
                </a:solidFill>
                <a:latin typeface="Arial"/>
                <a:cs typeface="Arial"/>
              </a:rPr>
              <a:t>(</a:t>
            </a:r>
            <a:r>
              <a:rPr sz="800" b="1" spc="0" dirty="0" smtClean="0">
                <a:solidFill>
                  <a:srgbClr val="6893C9"/>
                </a:solidFill>
                <a:latin typeface="Arial"/>
                <a:cs typeface="Arial"/>
              </a:rPr>
              <a:t>In</a:t>
            </a:r>
            <a:r>
              <a:rPr sz="800" b="1" spc="-5" dirty="0" smtClean="0">
                <a:solidFill>
                  <a:srgbClr val="6893C9"/>
                </a:solidFill>
                <a:latin typeface="Arial"/>
                <a:cs typeface="Arial"/>
              </a:rPr>
              <a:t>te</a:t>
            </a:r>
            <a:r>
              <a:rPr sz="800" b="1" spc="0" dirty="0" smtClean="0">
                <a:solidFill>
                  <a:srgbClr val="6893C9"/>
                </a:solidFill>
                <a:latin typeface="Arial"/>
                <a:cs typeface="Arial"/>
              </a:rPr>
              <a:t>rn</a:t>
            </a:r>
            <a:r>
              <a:rPr sz="800" b="1" spc="-5" dirty="0" smtClean="0">
                <a:solidFill>
                  <a:srgbClr val="6893C9"/>
                </a:solidFill>
                <a:latin typeface="Arial"/>
                <a:cs typeface="Arial"/>
              </a:rPr>
              <a:t>a</a:t>
            </a:r>
            <a:r>
              <a:rPr sz="800" b="1" spc="0" dirty="0" smtClean="0">
                <a:solidFill>
                  <a:srgbClr val="6893C9"/>
                </a:solidFill>
                <a:latin typeface="Arial"/>
                <a:cs typeface="Arial"/>
              </a:rPr>
              <a:t>l</a:t>
            </a:r>
            <a:r>
              <a:rPr sz="800" b="1" spc="-5" dirty="0" smtClean="0">
                <a:solidFill>
                  <a:srgbClr val="6893C9"/>
                </a:solidFill>
                <a:latin typeface="Arial"/>
                <a:cs typeface="Arial"/>
              </a:rPr>
              <a:t> Us</a:t>
            </a:r>
            <a:r>
              <a:rPr sz="800" b="1" spc="0" dirty="0" smtClean="0">
                <a:solidFill>
                  <a:srgbClr val="6893C9"/>
                </a:solidFill>
                <a:latin typeface="Arial"/>
                <a:cs typeface="Arial"/>
              </a:rPr>
              <a:t>e</a:t>
            </a:r>
            <a:r>
              <a:rPr sz="800" b="1" spc="10" dirty="0" smtClean="0">
                <a:solidFill>
                  <a:srgbClr val="6893C9"/>
                </a:solidFill>
                <a:latin typeface="Arial"/>
                <a:cs typeface="Arial"/>
              </a:rPr>
              <a:t> </a:t>
            </a:r>
            <a:r>
              <a:rPr sz="800" b="1" spc="0" dirty="0" smtClean="0">
                <a:solidFill>
                  <a:srgbClr val="6893C9"/>
                </a:solidFill>
                <a:latin typeface="Arial"/>
                <a:cs typeface="Arial"/>
              </a:rPr>
              <a:t>Onl</a:t>
            </a:r>
            <a:r>
              <a:rPr sz="800" b="1" spc="-40" dirty="0" smtClean="0">
                <a:solidFill>
                  <a:srgbClr val="6893C9"/>
                </a:solidFill>
                <a:latin typeface="Arial"/>
                <a:cs typeface="Arial"/>
              </a:rPr>
              <a:t>y</a:t>
            </a:r>
            <a:r>
              <a:rPr sz="800" b="1" spc="-5" dirty="0" smtClean="0">
                <a:solidFill>
                  <a:srgbClr val="6893C9"/>
                </a:solidFill>
                <a:latin typeface="Arial"/>
                <a:cs typeface="Arial"/>
              </a:rPr>
              <a:t>)</a:t>
            </a:r>
            <a:r>
              <a:rPr sz="800" b="1" spc="0" dirty="0" smtClean="0">
                <a:solidFill>
                  <a:srgbClr val="6893C9"/>
                </a:solidFill>
                <a:latin typeface="Arial"/>
                <a:cs typeface="Arial"/>
              </a:rPr>
              <a:t>.</a:t>
            </a:r>
            <a:endParaRPr sz="800">
              <a:latin typeface="Arial"/>
              <a:cs typeface="Arial"/>
            </a:endParaRPr>
          </a:p>
          <a:p>
            <a:pPr marL="1700530">
              <a:lnSpc>
                <a:spcPts val="1090"/>
              </a:lnSpc>
              <a:tabLst>
                <a:tab pos="3889375" algn="l"/>
              </a:tabLst>
            </a:pPr>
            <a:r>
              <a:rPr sz="1100" b="1" dirty="0" smtClean="0">
                <a:solidFill>
                  <a:srgbClr val="6893C9"/>
                </a:solidFill>
                <a:latin typeface="Arial"/>
                <a:cs typeface="Arial"/>
              </a:rPr>
              <a:t>3	</a:t>
            </a:r>
            <a:r>
              <a:rPr sz="1200" b="1" spc="-7" baseline="3472" dirty="0" smtClean="0">
                <a:solidFill>
                  <a:srgbClr val="6893C9"/>
                </a:solidFill>
                <a:latin typeface="Arial"/>
                <a:cs typeface="Arial"/>
              </a:rPr>
              <a:t>C</a:t>
            </a:r>
            <a:r>
              <a:rPr sz="1200" b="1" spc="0" baseline="3472" dirty="0" smtClean="0">
                <a:solidFill>
                  <a:srgbClr val="6893C9"/>
                </a:solidFill>
                <a:latin typeface="Arial"/>
                <a:cs typeface="Arial"/>
              </a:rPr>
              <a:t>ont</a:t>
            </a:r>
            <a:r>
              <a:rPr sz="1200" b="1" spc="-15" baseline="3472" dirty="0" smtClean="0">
                <a:solidFill>
                  <a:srgbClr val="6893C9"/>
                </a:solidFill>
                <a:latin typeface="Arial"/>
                <a:cs typeface="Arial"/>
              </a:rPr>
              <a:t>e</a:t>
            </a:r>
            <a:r>
              <a:rPr sz="1200" b="1" spc="0" baseline="3472" dirty="0" smtClean="0">
                <a:solidFill>
                  <a:srgbClr val="6893C9"/>
                </a:solidFill>
                <a:latin typeface="Arial"/>
                <a:cs typeface="Arial"/>
              </a:rPr>
              <a:t>n</a:t>
            </a:r>
            <a:r>
              <a:rPr sz="1200" b="1" spc="-7" baseline="3472" dirty="0" smtClean="0">
                <a:solidFill>
                  <a:srgbClr val="6893C9"/>
                </a:solidFill>
                <a:latin typeface="Arial"/>
                <a:cs typeface="Arial"/>
              </a:rPr>
              <a:t>t</a:t>
            </a:r>
            <a:r>
              <a:rPr sz="1200" b="1" spc="0" baseline="3472" dirty="0" smtClean="0">
                <a:solidFill>
                  <a:srgbClr val="6893C9"/>
                </a:solidFill>
                <a:latin typeface="Arial"/>
                <a:cs typeface="Arial"/>
              </a:rPr>
              <a:t>s</a:t>
            </a:r>
            <a:r>
              <a:rPr sz="1200" b="1" spc="-15" baseline="3472" dirty="0" smtClean="0">
                <a:solidFill>
                  <a:srgbClr val="6893C9"/>
                </a:solidFill>
                <a:latin typeface="Arial"/>
                <a:cs typeface="Arial"/>
              </a:rPr>
              <a:t> </a:t>
            </a:r>
            <a:r>
              <a:rPr sz="1200" b="1" spc="-7" baseline="3472" dirty="0" smtClean="0">
                <a:solidFill>
                  <a:srgbClr val="6893C9"/>
                </a:solidFill>
                <a:latin typeface="Arial"/>
                <a:cs typeface="Arial"/>
              </a:rPr>
              <a:t>s</a:t>
            </a:r>
            <a:r>
              <a:rPr sz="1200" b="1" spc="0" baseline="3472" dirty="0" smtClean="0">
                <a:solidFill>
                  <a:srgbClr val="6893C9"/>
                </a:solidFill>
                <a:latin typeface="Arial"/>
                <a:cs typeface="Arial"/>
              </a:rPr>
              <a:t>ub</a:t>
            </a:r>
            <a:r>
              <a:rPr sz="1200" b="1" spc="-15" baseline="3472" dirty="0" smtClean="0">
                <a:solidFill>
                  <a:srgbClr val="6893C9"/>
                </a:solidFill>
                <a:latin typeface="Arial"/>
                <a:cs typeface="Arial"/>
              </a:rPr>
              <a:t>j</a:t>
            </a:r>
            <a:r>
              <a:rPr sz="1200" b="1" spc="-7" baseline="3472" dirty="0" smtClean="0">
                <a:solidFill>
                  <a:srgbClr val="6893C9"/>
                </a:solidFill>
                <a:latin typeface="Arial"/>
                <a:cs typeface="Arial"/>
              </a:rPr>
              <a:t>ec</a:t>
            </a:r>
            <a:r>
              <a:rPr sz="1200" b="1" spc="0" baseline="3472" dirty="0" smtClean="0">
                <a:solidFill>
                  <a:srgbClr val="6893C9"/>
                </a:solidFill>
                <a:latin typeface="Arial"/>
                <a:cs typeface="Arial"/>
              </a:rPr>
              <a:t>t</a:t>
            </a:r>
            <a:r>
              <a:rPr sz="1200" b="1" spc="15" baseline="3472" dirty="0" smtClean="0">
                <a:solidFill>
                  <a:srgbClr val="6893C9"/>
                </a:solidFill>
                <a:latin typeface="Arial"/>
                <a:cs typeface="Arial"/>
              </a:rPr>
              <a:t> </a:t>
            </a:r>
            <a:r>
              <a:rPr sz="1200" b="1" spc="-7" baseline="3472" dirty="0" smtClean="0">
                <a:solidFill>
                  <a:srgbClr val="6893C9"/>
                </a:solidFill>
                <a:latin typeface="Arial"/>
                <a:cs typeface="Arial"/>
              </a:rPr>
              <a:t>t</a:t>
            </a:r>
            <a:r>
              <a:rPr sz="1200" b="1" spc="0" baseline="3472" dirty="0" smtClean="0">
                <a:solidFill>
                  <a:srgbClr val="6893C9"/>
                </a:solidFill>
                <a:latin typeface="Arial"/>
                <a:cs typeface="Arial"/>
              </a:rPr>
              <a:t>o</a:t>
            </a:r>
            <a:r>
              <a:rPr sz="1200" b="1" spc="7" baseline="3472" dirty="0" smtClean="0">
                <a:solidFill>
                  <a:srgbClr val="6893C9"/>
                </a:solidFill>
                <a:latin typeface="Arial"/>
                <a:cs typeface="Arial"/>
              </a:rPr>
              <a:t> </a:t>
            </a:r>
            <a:r>
              <a:rPr sz="1200" b="1" spc="-7" baseline="3472" dirty="0" smtClean="0">
                <a:solidFill>
                  <a:srgbClr val="6893C9"/>
                </a:solidFill>
                <a:latin typeface="Arial"/>
                <a:cs typeface="Arial"/>
              </a:rPr>
              <a:t>c</a:t>
            </a:r>
            <a:r>
              <a:rPr sz="1200" b="1" spc="0" baseline="3472" dirty="0" smtClean="0">
                <a:solidFill>
                  <a:srgbClr val="6893C9"/>
                </a:solidFill>
                <a:latin typeface="Arial"/>
                <a:cs typeface="Arial"/>
              </a:rPr>
              <a:t>hang</a:t>
            </a:r>
            <a:r>
              <a:rPr sz="1200" b="1" spc="-7" baseline="3472" dirty="0" smtClean="0">
                <a:solidFill>
                  <a:srgbClr val="6893C9"/>
                </a:solidFill>
                <a:latin typeface="Arial"/>
                <a:cs typeface="Arial"/>
              </a:rPr>
              <a:t>e</a:t>
            </a:r>
            <a:r>
              <a:rPr sz="1200" b="1" spc="0" baseline="3472" dirty="0" smtClean="0">
                <a:solidFill>
                  <a:srgbClr val="6893C9"/>
                </a:solidFill>
                <a:latin typeface="Arial"/>
                <a:cs typeface="Arial"/>
              </a:rPr>
              <a:t>.</a:t>
            </a:r>
            <a:endParaRPr sz="1200" baseline="3472">
              <a:latin typeface="Arial"/>
              <a:cs typeface="Arial"/>
            </a:endParaRPr>
          </a:p>
        </p:txBody>
      </p:sp>
      <p:sp>
        <p:nvSpPr>
          <p:cNvPr id="3" name="object 3"/>
          <p:cNvSpPr/>
          <p:nvPr/>
        </p:nvSpPr>
        <p:spPr>
          <a:xfrm>
            <a:off x="0" y="5257799"/>
            <a:ext cx="9144000" cy="1600200"/>
          </a:xfrm>
          <a:custGeom>
            <a:avLst/>
            <a:gdLst/>
            <a:ahLst/>
            <a:cxnLst/>
            <a:rect l="l" t="t" r="r" b="b"/>
            <a:pathLst>
              <a:path w="9144000" h="1600200">
                <a:moveTo>
                  <a:pt x="0" y="1600199"/>
                </a:moveTo>
                <a:lnTo>
                  <a:pt x="9144000" y="1600199"/>
                </a:lnTo>
                <a:lnTo>
                  <a:pt x="9144000" y="0"/>
                </a:lnTo>
                <a:lnTo>
                  <a:pt x="0" y="0"/>
                </a:lnTo>
                <a:lnTo>
                  <a:pt x="0" y="1600199"/>
                </a:lnTo>
                <a:close/>
              </a:path>
            </a:pathLst>
          </a:custGeom>
          <a:solidFill>
            <a:srgbClr val="1F3160"/>
          </a:solidFill>
        </p:spPr>
        <p:txBody>
          <a:bodyPr wrap="square" lIns="0" tIns="0" rIns="0" bIns="0" rtlCol="0">
            <a:noAutofit/>
          </a:bodyPr>
          <a:lstStyle/>
          <a:p>
            <a:endParaRPr/>
          </a:p>
        </p:txBody>
      </p:sp>
      <p:sp>
        <p:nvSpPr>
          <p:cNvPr id="4" name="object 4"/>
          <p:cNvSpPr/>
          <p:nvPr/>
        </p:nvSpPr>
        <p:spPr>
          <a:xfrm>
            <a:off x="320040" y="411480"/>
            <a:ext cx="1828800" cy="975360"/>
          </a:xfrm>
          <a:prstGeom prst="rect">
            <a:avLst/>
          </a:prstGeom>
          <a:blipFill>
            <a:blip r:embed="rId3" cstate="print"/>
            <a:stretch>
              <a:fillRect/>
            </a:stretch>
          </a:blipFill>
        </p:spPr>
        <p:txBody>
          <a:bodyPr wrap="square" lIns="0" tIns="0" rIns="0" bIns="0" rtlCol="0">
            <a:noAutofit/>
          </a:bodyPr>
          <a:lstStyle/>
          <a:p>
            <a:endParaRPr/>
          </a:p>
        </p:txBody>
      </p:sp>
      <p:sp>
        <p:nvSpPr>
          <p:cNvPr id="5" name="object 5"/>
          <p:cNvSpPr txBox="1"/>
          <p:nvPr/>
        </p:nvSpPr>
        <p:spPr>
          <a:xfrm>
            <a:off x="1487169" y="6395211"/>
            <a:ext cx="304800" cy="319405"/>
          </a:xfrm>
          <a:prstGeom prst="rect">
            <a:avLst/>
          </a:prstGeom>
        </p:spPr>
        <p:txBody>
          <a:bodyPr vert="horz" wrap="square" lIns="0" tIns="0" rIns="0" bIns="0" rtlCol="0">
            <a:noAutofit/>
          </a:bodyPr>
          <a:lstStyle/>
          <a:p>
            <a:pPr marL="12700">
              <a:lnSpc>
                <a:spcPct val="100000"/>
              </a:lnSpc>
            </a:pPr>
            <a:endParaRPr sz="1650" baseline="-10101" dirty="0">
              <a:latin typeface="Arial"/>
              <a:cs typeface="Arial"/>
            </a:endParaRPr>
          </a:p>
        </p:txBody>
      </p:sp>
      <p:sp>
        <p:nvSpPr>
          <p:cNvPr id="6" name="object 6"/>
          <p:cNvSpPr/>
          <p:nvPr/>
        </p:nvSpPr>
        <p:spPr>
          <a:xfrm>
            <a:off x="1371600" y="3785615"/>
            <a:ext cx="6400800" cy="73151"/>
          </a:xfrm>
          <a:custGeom>
            <a:avLst/>
            <a:gdLst/>
            <a:ahLst/>
            <a:cxnLst/>
            <a:rect l="l" t="t" r="r" b="b"/>
            <a:pathLst>
              <a:path w="6400800" h="73151">
                <a:moveTo>
                  <a:pt x="0" y="73151"/>
                </a:moveTo>
                <a:lnTo>
                  <a:pt x="6400800" y="73151"/>
                </a:lnTo>
                <a:lnTo>
                  <a:pt x="6400800" y="0"/>
                </a:lnTo>
                <a:lnTo>
                  <a:pt x="0" y="0"/>
                </a:lnTo>
                <a:lnTo>
                  <a:pt x="0" y="73151"/>
                </a:lnTo>
                <a:close/>
              </a:path>
            </a:pathLst>
          </a:custGeom>
          <a:solidFill>
            <a:srgbClr val="F3A831"/>
          </a:solidFill>
        </p:spPr>
        <p:txBody>
          <a:bodyPr wrap="square" lIns="0" tIns="0" rIns="0" bIns="0" rtlCol="0">
            <a:noAutofit/>
          </a:bodyPr>
          <a:lstStyle/>
          <a:p>
            <a:endParaRPr/>
          </a:p>
        </p:txBody>
      </p:sp>
      <p:sp>
        <p:nvSpPr>
          <p:cNvPr id="7" name="object 7"/>
          <p:cNvSpPr/>
          <p:nvPr/>
        </p:nvSpPr>
        <p:spPr>
          <a:xfrm>
            <a:off x="0" y="5120640"/>
            <a:ext cx="9144000" cy="137160"/>
          </a:xfrm>
          <a:custGeom>
            <a:avLst/>
            <a:gdLst/>
            <a:ahLst/>
            <a:cxnLst/>
            <a:rect l="l" t="t" r="r" b="b"/>
            <a:pathLst>
              <a:path w="9144000" h="137160">
                <a:moveTo>
                  <a:pt x="0" y="137160"/>
                </a:moveTo>
                <a:lnTo>
                  <a:pt x="9144000" y="137160"/>
                </a:lnTo>
                <a:lnTo>
                  <a:pt x="9144000" y="0"/>
                </a:lnTo>
                <a:lnTo>
                  <a:pt x="0" y="0"/>
                </a:lnTo>
                <a:lnTo>
                  <a:pt x="0" y="137160"/>
                </a:lnTo>
                <a:close/>
              </a:path>
            </a:pathLst>
          </a:custGeom>
          <a:solidFill>
            <a:srgbClr val="6893C9"/>
          </a:solidFill>
        </p:spPr>
        <p:txBody>
          <a:bodyPr wrap="square" lIns="0" tIns="0" rIns="0" bIns="0" rtlCol="0">
            <a:noAutofit/>
          </a:bodyPr>
          <a:lstStyle/>
          <a:p>
            <a:endParaRPr/>
          </a:p>
        </p:txBody>
      </p:sp>
      <p:sp>
        <p:nvSpPr>
          <p:cNvPr id="8" name="object 8"/>
          <p:cNvSpPr txBox="1"/>
          <p:nvPr/>
        </p:nvSpPr>
        <p:spPr>
          <a:xfrm>
            <a:off x="3409315" y="6445502"/>
            <a:ext cx="2839085" cy="269113"/>
          </a:xfrm>
          <a:prstGeom prst="rect">
            <a:avLst/>
          </a:prstGeom>
        </p:spPr>
        <p:txBody>
          <a:bodyPr vert="horz" wrap="square" lIns="0" tIns="0" rIns="0" bIns="0" rtlCol="0">
            <a:noAutofit/>
          </a:bodyPr>
          <a:lstStyle/>
          <a:p>
            <a:pPr marR="0" algn="ctr">
              <a:lnSpc>
                <a:spcPct val="100000"/>
              </a:lnSpc>
            </a:pPr>
            <a:r>
              <a:rPr sz="800" b="1" dirty="0" smtClean="0">
                <a:solidFill>
                  <a:srgbClr val="6893C9"/>
                </a:solidFill>
                <a:latin typeface="Arial"/>
                <a:cs typeface="Arial"/>
              </a:rPr>
              <a:t>S</a:t>
            </a:r>
            <a:r>
              <a:rPr sz="800" b="1" spc="-5" dirty="0" smtClean="0">
                <a:solidFill>
                  <a:srgbClr val="6893C9"/>
                </a:solidFill>
                <a:latin typeface="Arial"/>
                <a:cs typeface="Arial"/>
              </a:rPr>
              <a:t>tate</a:t>
            </a:r>
            <a:r>
              <a:rPr sz="800" b="1" spc="5" dirty="0" smtClean="0">
                <a:solidFill>
                  <a:srgbClr val="6893C9"/>
                </a:solidFill>
                <a:latin typeface="Arial"/>
                <a:cs typeface="Arial"/>
              </a:rPr>
              <a:t>w</a:t>
            </a:r>
            <a:r>
              <a:rPr sz="800" b="1" spc="0" dirty="0" smtClean="0">
                <a:solidFill>
                  <a:srgbClr val="6893C9"/>
                </a:solidFill>
                <a:latin typeface="Arial"/>
                <a:cs typeface="Arial"/>
              </a:rPr>
              <a:t>ide</a:t>
            </a:r>
            <a:r>
              <a:rPr sz="800" b="1" spc="-10" dirty="0" smtClean="0">
                <a:solidFill>
                  <a:srgbClr val="6893C9"/>
                </a:solidFill>
                <a:latin typeface="Arial"/>
                <a:cs typeface="Arial"/>
              </a:rPr>
              <a:t> </a:t>
            </a:r>
            <a:r>
              <a:rPr sz="800" b="1" spc="0" dirty="0" smtClean="0">
                <a:solidFill>
                  <a:srgbClr val="6893C9"/>
                </a:solidFill>
                <a:latin typeface="Arial"/>
                <a:cs typeface="Arial"/>
              </a:rPr>
              <a:t>Finan</a:t>
            </a:r>
            <a:r>
              <a:rPr sz="800" b="1" spc="-5" dirty="0" smtClean="0">
                <a:solidFill>
                  <a:srgbClr val="6893C9"/>
                </a:solidFill>
                <a:latin typeface="Arial"/>
                <a:cs typeface="Arial"/>
              </a:rPr>
              <a:t>c</a:t>
            </a:r>
            <a:r>
              <a:rPr sz="800" b="1" spc="0" dirty="0" smtClean="0">
                <a:solidFill>
                  <a:srgbClr val="6893C9"/>
                </a:solidFill>
                <a:latin typeface="Arial"/>
                <a:cs typeface="Arial"/>
              </a:rPr>
              <a:t>i</a:t>
            </a:r>
            <a:r>
              <a:rPr sz="800" b="1" spc="-5" dirty="0" smtClean="0">
                <a:solidFill>
                  <a:srgbClr val="6893C9"/>
                </a:solidFill>
                <a:latin typeface="Arial"/>
                <a:cs typeface="Arial"/>
              </a:rPr>
              <a:t>a</a:t>
            </a:r>
            <a:r>
              <a:rPr sz="800" b="1" spc="0" dirty="0" smtClean="0">
                <a:solidFill>
                  <a:srgbClr val="6893C9"/>
                </a:solidFill>
                <a:latin typeface="Arial"/>
                <a:cs typeface="Arial"/>
              </a:rPr>
              <a:t>l</a:t>
            </a:r>
            <a:r>
              <a:rPr sz="800" b="1" spc="5" dirty="0" smtClean="0">
                <a:solidFill>
                  <a:srgbClr val="6893C9"/>
                </a:solidFill>
                <a:latin typeface="Arial"/>
                <a:cs typeface="Arial"/>
              </a:rPr>
              <a:t> </a:t>
            </a:r>
            <a:r>
              <a:rPr sz="800" b="1" spc="0" dirty="0" smtClean="0">
                <a:solidFill>
                  <a:srgbClr val="6893C9"/>
                </a:solidFill>
                <a:latin typeface="Arial"/>
                <a:cs typeface="Arial"/>
              </a:rPr>
              <a:t>S</a:t>
            </a:r>
            <a:r>
              <a:rPr sz="800" b="1" spc="-40" dirty="0" smtClean="0">
                <a:solidFill>
                  <a:srgbClr val="6893C9"/>
                </a:solidFill>
                <a:latin typeface="Arial"/>
                <a:cs typeface="Arial"/>
              </a:rPr>
              <a:t>y</a:t>
            </a:r>
            <a:r>
              <a:rPr sz="800" b="1" spc="-5" dirty="0" smtClean="0">
                <a:solidFill>
                  <a:srgbClr val="6893C9"/>
                </a:solidFill>
                <a:latin typeface="Arial"/>
                <a:cs typeface="Arial"/>
              </a:rPr>
              <a:t>ste</a:t>
            </a:r>
            <a:r>
              <a:rPr sz="800" b="1" spc="0" dirty="0" smtClean="0">
                <a:solidFill>
                  <a:srgbClr val="6893C9"/>
                </a:solidFill>
                <a:latin typeface="Arial"/>
                <a:cs typeface="Arial"/>
              </a:rPr>
              <a:t>m</a:t>
            </a:r>
            <a:r>
              <a:rPr sz="800" b="1" spc="45" dirty="0" smtClean="0">
                <a:solidFill>
                  <a:srgbClr val="6893C9"/>
                </a:solidFill>
                <a:latin typeface="Arial"/>
                <a:cs typeface="Arial"/>
              </a:rPr>
              <a:t> </a:t>
            </a:r>
            <a:r>
              <a:rPr sz="800" b="1" spc="-5" dirty="0" smtClean="0">
                <a:solidFill>
                  <a:srgbClr val="6893C9"/>
                </a:solidFill>
                <a:latin typeface="Arial"/>
                <a:cs typeface="Arial"/>
              </a:rPr>
              <a:t>(</a:t>
            </a:r>
            <a:r>
              <a:rPr lang="en-US" sz="800" b="1" dirty="0" smtClean="0">
                <a:solidFill>
                  <a:srgbClr val="6893C9"/>
                </a:solidFill>
                <a:latin typeface="Arial"/>
                <a:cs typeface="Arial"/>
              </a:rPr>
              <a:t>External</a:t>
            </a:r>
            <a:r>
              <a:rPr sz="800" b="1" spc="-5" dirty="0" smtClean="0">
                <a:solidFill>
                  <a:srgbClr val="6893C9"/>
                </a:solidFill>
                <a:latin typeface="Arial"/>
                <a:cs typeface="Arial"/>
              </a:rPr>
              <a:t> Us</a:t>
            </a:r>
            <a:r>
              <a:rPr sz="800" b="1" spc="0" dirty="0" smtClean="0">
                <a:solidFill>
                  <a:srgbClr val="6893C9"/>
                </a:solidFill>
                <a:latin typeface="Arial"/>
                <a:cs typeface="Arial"/>
              </a:rPr>
              <a:t>e</a:t>
            </a:r>
            <a:r>
              <a:rPr sz="800" b="1" spc="10" dirty="0" smtClean="0">
                <a:solidFill>
                  <a:srgbClr val="6893C9"/>
                </a:solidFill>
                <a:latin typeface="Arial"/>
                <a:cs typeface="Arial"/>
              </a:rPr>
              <a:t> </a:t>
            </a:r>
            <a:r>
              <a:rPr sz="800" b="1" spc="0" dirty="0" smtClean="0">
                <a:solidFill>
                  <a:srgbClr val="6893C9"/>
                </a:solidFill>
                <a:latin typeface="Arial"/>
                <a:cs typeface="Arial"/>
              </a:rPr>
              <a:t>Onl</a:t>
            </a:r>
            <a:r>
              <a:rPr sz="800" b="1" spc="-40" dirty="0" smtClean="0">
                <a:solidFill>
                  <a:srgbClr val="6893C9"/>
                </a:solidFill>
                <a:latin typeface="Arial"/>
                <a:cs typeface="Arial"/>
              </a:rPr>
              <a:t>y</a:t>
            </a:r>
            <a:r>
              <a:rPr sz="800" b="1" spc="-5" dirty="0" smtClean="0">
                <a:solidFill>
                  <a:srgbClr val="6893C9"/>
                </a:solidFill>
                <a:latin typeface="Arial"/>
                <a:cs typeface="Arial"/>
              </a:rPr>
              <a:t>)</a:t>
            </a:r>
            <a:r>
              <a:rPr sz="800" b="1" spc="0" dirty="0" smtClean="0">
                <a:solidFill>
                  <a:srgbClr val="6893C9"/>
                </a:solidFill>
                <a:latin typeface="Arial"/>
                <a:cs typeface="Arial"/>
              </a:rPr>
              <a:t>.</a:t>
            </a:r>
            <a:endParaRPr sz="800" dirty="0">
              <a:latin typeface="Arial"/>
              <a:cs typeface="Arial"/>
            </a:endParaRPr>
          </a:p>
          <a:p>
            <a:pPr marL="635" algn="ctr">
              <a:lnSpc>
                <a:spcPct val="100000"/>
              </a:lnSpc>
            </a:pPr>
            <a:r>
              <a:rPr sz="800" b="1" spc="-5" dirty="0" smtClean="0">
                <a:solidFill>
                  <a:srgbClr val="6893C9"/>
                </a:solidFill>
                <a:latin typeface="Arial"/>
                <a:cs typeface="Arial"/>
              </a:rPr>
              <a:t>C</a:t>
            </a:r>
            <a:r>
              <a:rPr sz="800" b="1" spc="0" dirty="0" smtClean="0">
                <a:solidFill>
                  <a:srgbClr val="6893C9"/>
                </a:solidFill>
                <a:latin typeface="Arial"/>
                <a:cs typeface="Arial"/>
              </a:rPr>
              <a:t>ont</a:t>
            </a:r>
            <a:r>
              <a:rPr sz="800" b="1" spc="-10" dirty="0" smtClean="0">
                <a:solidFill>
                  <a:srgbClr val="6893C9"/>
                </a:solidFill>
                <a:latin typeface="Arial"/>
                <a:cs typeface="Arial"/>
              </a:rPr>
              <a:t>e</a:t>
            </a:r>
            <a:r>
              <a:rPr sz="800" b="1" spc="0" dirty="0" smtClean="0">
                <a:solidFill>
                  <a:srgbClr val="6893C9"/>
                </a:solidFill>
                <a:latin typeface="Arial"/>
                <a:cs typeface="Arial"/>
              </a:rPr>
              <a:t>n</a:t>
            </a:r>
            <a:r>
              <a:rPr sz="800" b="1" spc="-5" dirty="0" smtClean="0">
                <a:solidFill>
                  <a:srgbClr val="6893C9"/>
                </a:solidFill>
                <a:latin typeface="Arial"/>
                <a:cs typeface="Arial"/>
              </a:rPr>
              <a:t>t</a:t>
            </a:r>
            <a:r>
              <a:rPr sz="800" b="1" spc="0" dirty="0" smtClean="0">
                <a:solidFill>
                  <a:srgbClr val="6893C9"/>
                </a:solidFill>
                <a:latin typeface="Arial"/>
                <a:cs typeface="Arial"/>
              </a:rPr>
              <a:t>s</a:t>
            </a:r>
            <a:r>
              <a:rPr sz="800" b="1" spc="-10" dirty="0" smtClean="0">
                <a:solidFill>
                  <a:srgbClr val="6893C9"/>
                </a:solidFill>
                <a:latin typeface="Arial"/>
                <a:cs typeface="Arial"/>
              </a:rPr>
              <a:t> </a:t>
            </a:r>
            <a:r>
              <a:rPr sz="800" b="1" spc="-5" dirty="0" smtClean="0">
                <a:solidFill>
                  <a:srgbClr val="6893C9"/>
                </a:solidFill>
                <a:latin typeface="Arial"/>
                <a:cs typeface="Arial"/>
              </a:rPr>
              <a:t>s</a:t>
            </a:r>
            <a:r>
              <a:rPr sz="800" b="1" spc="0" dirty="0" smtClean="0">
                <a:solidFill>
                  <a:srgbClr val="6893C9"/>
                </a:solidFill>
                <a:latin typeface="Arial"/>
                <a:cs typeface="Arial"/>
              </a:rPr>
              <a:t>ub</a:t>
            </a:r>
            <a:r>
              <a:rPr sz="800" b="1" spc="-10" dirty="0" smtClean="0">
                <a:solidFill>
                  <a:srgbClr val="6893C9"/>
                </a:solidFill>
                <a:latin typeface="Arial"/>
                <a:cs typeface="Arial"/>
              </a:rPr>
              <a:t>j</a:t>
            </a:r>
            <a:r>
              <a:rPr sz="800" b="1" spc="-5" dirty="0" smtClean="0">
                <a:solidFill>
                  <a:srgbClr val="6893C9"/>
                </a:solidFill>
                <a:latin typeface="Arial"/>
                <a:cs typeface="Arial"/>
              </a:rPr>
              <a:t>ec</a:t>
            </a:r>
            <a:r>
              <a:rPr sz="800" b="1" spc="0" dirty="0" smtClean="0">
                <a:solidFill>
                  <a:srgbClr val="6893C9"/>
                </a:solidFill>
                <a:latin typeface="Arial"/>
                <a:cs typeface="Arial"/>
              </a:rPr>
              <a:t>t</a:t>
            </a:r>
            <a:r>
              <a:rPr sz="800" b="1" spc="10" dirty="0" smtClean="0">
                <a:solidFill>
                  <a:srgbClr val="6893C9"/>
                </a:solidFill>
                <a:latin typeface="Arial"/>
                <a:cs typeface="Arial"/>
              </a:rPr>
              <a:t> </a:t>
            </a:r>
            <a:r>
              <a:rPr sz="800" b="1" spc="-5" dirty="0" smtClean="0">
                <a:solidFill>
                  <a:srgbClr val="6893C9"/>
                </a:solidFill>
                <a:latin typeface="Arial"/>
                <a:cs typeface="Arial"/>
              </a:rPr>
              <a:t>t</a:t>
            </a:r>
            <a:r>
              <a:rPr sz="800" b="1" spc="0" dirty="0" smtClean="0">
                <a:solidFill>
                  <a:srgbClr val="6893C9"/>
                </a:solidFill>
                <a:latin typeface="Arial"/>
                <a:cs typeface="Arial"/>
              </a:rPr>
              <a:t>o</a:t>
            </a:r>
            <a:r>
              <a:rPr sz="800" b="1" spc="5"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hang</a:t>
            </a:r>
            <a:r>
              <a:rPr sz="800" b="1" spc="-5" dirty="0" smtClean="0">
                <a:solidFill>
                  <a:srgbClr val="6893C9"/>
                </a:solidFill>
                <a:latin typeface="Arial"/>
                <a:cs typeface="Arial"/>
              </a:rPr>
              <a:t>e</a:t>
            </a:r>
            <a:r>
              <a:rPr sz="800" b="1" spc="0" dirty="0" smtClean="0">
                <a:solidFill>
                  <a:srgbClr val="6893C9"/>
                </a:solidFill>
                <a:latin typeface="Arial"/>
                <a:cs typeface="Arial"/>
              </a:rPr>
              <a:t>.</a:t>
            </a:r>
            <a:endParaRPr sz="800" dirty="0">
              <a:latin typeface="Arial"/>
              <a:cs typeface="Arial"/>
            </a:endParaRPr>
          </a:p>
        </p:txBody>
      </p:sp>
      <p:sp>
        <p:nvSpPr>
          <p:cNvPr id="9" name="object 9"/>
          <p:cNvSpPr txBox="1"/>
          <p:nvPr/>
        </p:nvSpPr>
        <p:spPr>
          <a:xfrm>
            <a:off x="2427477" y="3904869"/>
            <a:ext cx="4287520" cy="436245"/>
          </a:xfrm>
          <a:prstGeom prst="rect">
            <a:avLst/>
          </a:prstGeom>
        </p:spPr>
        <p:txBody>
          <a:bodyPr vert="horz" wrap="square" lIns="0" tIns="0" rIns="0" bIns="0" rtlCol="0">
            <a:noAutofit/>
          </a:bodyPr>
          <a:lstStyle/>
          <a:p>
            <a:pPr marL="12700">
              <a:lnSpc>
                <a:spcPct val="100000"/>
              </a:lnSpc>
            </a:pPr>
            <a:endParaRPr sz="2800" dirty="0">
              <a:latin typeface="Arial"/>
              <a:cs typeface="Arial"/>
            </a:endParaRPr>
          </a:p>
        </p:txBody>
      </p:sp>
      <p:sp>
        <p:nvSpPr>
          <p:cNvPr id="10" name="object 10"/>
          <p:cNvSpPr txBox="1"/>
          <p:nvPr/>
        </p:nvSpPr>
        <p:spPr>
          <a:xfrm>
            <a:off x="1398777" y="3047872"/>
            <a:ext cx="6347460" cy="587375"/>
          </a:xfrm>
          <a:prstGeom prst="rect">
            <a:avLst/>
          </a:prstGeom>
        </p:spPr>
        <p:txBody>
          <a:bodyPr vert="horz" wrap="square" lIns="0" tIns="0" rIns="0" bIns="0" rtlCol="0">
            <a:noAutofit/>
          </a:bodyPr>
          <a:lstStyle/>
          <a:p>
            <a:pPr marL="12700">
              <a:lnSpc>
                <a:spcPct val="100000"/>
              </a:lnSpc>
            </a:pPr>
            <a:r>
              <a:rPr sz="3800" b="1" spc="-80" dirty="0" smtClean="0">
                <a:solidFill>
                  <a:srgbClr val="1F3160"/>
                </a:solidFill>
                <a:latin typeface="Arial"/>
                <a:cs typeface="Arial"/>
              </a:rPr>
              <a:t>W</a:t>
            </a:r>
            <a:r>
              <a:rPr sz="3800" b="1" spc="0" dirty="0" smtClean="0">
                <a:solidFill>
                  <a:srgbClr val="1F3160"/>
                </a:solidFill>
                <a:latin typeface="Arial"/>
                <a:cs typeface="Arial"/>
              </a:rPr>
              <a:t>elcome</a:t>
            </a:r>
            <a:r>
              <a:rPr sz="3800" b="1" spc="-30" dirty="0" smtClean="0">
                <a:solidFill>
                  <a:srgbClr val="1F3160"/>
                </a:solidFill>
                <a:latin typeface="Arial"/>
                <a:cs typeface="Arial"/>
              </a:rPr>
              <a:t> </a:t>
            </a:r>
            <a:r>
              <a:rPr sz="3800" b="1" spc="0" dirty="0" smtClean="0">
                <a:solidFill>
                  <a:srgbClr val="1F3160"/>
                </a:solidFill>
                <a:latin typeface="Arial"/>
                <a:cs typeface="Arial"/>
              </a:rPr>
              <a:t>and Introductions</a:t>
            </a:r>
            <a:endParaRPr sz="3800">
              <a:latin typeface="Arial"/>
              <a:cs typeface="Arial"/>
            </a:endParaRPr>
          </a:p>
        </p:txBody>
      </p:sp>
      <p:sp>
        <p:nvSpPr>
          <p:cNvPr id="12" name="Slide Number Placeholder 11"/>
          <p:cNvSpPr>
            <a:spLocks noGrp="1"/>
          </p:cNvSpPr>
          <p:nvPr>
            <p:ph type="sldNum" sz="quarter" idx="7"/>
          </p:nvPr>
        </p:nvSpPr>
        <p:spPr/>
        <p:txBody>
          <a:bodyPr/>
          <a:lstStyle/>
          <a:p>
            <a:pPr marL="25400">
              <a:lnSpc>
                <a:spcPct val="100000"/>
              </a:lnSpc>
            </a:pPr>
            <a:fld id="{81D60167-4931-47E6-BA6A-407CBD079E47}" type="slidenum">
              <a:rPr lang="en-US" sz="1100" b="1" smtClean="0">
                <a:solidFill>
                  <a:srgbClr val="6893C9"/>
                </a:solidFill>
                <a:latin typeface="Arial"/>
                <a:cs typeface="Arial"/>
              </a:rPr>
              <a:t>2</a:t>
            </a:fld>
            <a:endParaRPr lang="en-US" sz="1100">
              <a:latin typeface="Arial"/>
              <a:cs typeface="Aria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487169" y="6395211"/>
            <a:ext cx="304800" cy="319405"/>
          </a:xfrm>
          <a:prstGeom prst="rect">
            <a:avLst/>
          </a:prstGeom>
        </p:spPr>
        <p:txBody>
          <a:bodyPr vert="horz" wrap="square" lIns="0" tIns="0" rIns="0" bIns="0" rtlCol="0">
            <a:noAutofit/>
          </a:bodyPr>
          <a:lstStyle/>
          <a:p>
            <a:pPr marL="12700">
              <a:lnSpc>
                <a:spcPct val="100000"/>
              </a:lnSpc>
            </a:pPr>
            <a:endParaRPr sz="1650" baseline="-10101" dirty="0">
              <a:latin typeface="Arial"/>
              <a:cs typeface="Arial"/>
            </a:endParaRPr>
          </a:p>
        </p:txBody>
      </p:sp>
      <p:sp>
        <p:nvSpPr>
          <p:cNvPr id="3" name="object 3"/>
          <p:cNvSpPr txBox="1"/>
          <p:nvPr/>
        </p:nvSpPr>
        <p:spPr>
          <a:xfrm>
            <a:off x="3409315" y="6445503"/>
            <a:ext cx="2686685" cy="225044"/>
          </a:xfrm>
          <a:prstGeom prst="rect">
            <a:avLst/>
          </a:prstGeom>
        </p:spPr>
        <p:txBody>
          <a:bodyPr vert="horz" wrap="square" lIns="0" tIns="0" rIns="0" bIns="0" rtlCol="0">
            <a:noAutofit/>
          </a:bodyPr>
          <a:lstStyle/>
          <a:p>
            <a:pPr marR="0" algn="ctr">
              <a:lnSpc>
                <a:spcPct val="100000"/>
              </a:lnSpc>
            </a:pPr>
            <a:r>
              <a:rPr sz="800" b="1" dirty="0" smtClean="0">
                <a:solidFill>
                  <a:srgbClr val="6893C9"/>
                </a:solidFill>
                <a:latin typeface="Arial"/>
                <a:cs typeface="Arial"/>
              </a:rPr>
              <a:t>S</a:t>
            </a:r>
            <a:r>
              <a:rPr sz="800" b="1" spc="-5" dirty="0" smtClean="0">
                <a:solidFill>
                  <a:srgbClr val="6893C9"/>
                </a:solidFill>
                <a:latin typeface="Arial"/>
                <a:cs typeface="Arial"/>
              </a:rPr>
              <a:t>tate</a:t>
            </a:r>
            <a:r>
              <a:rPr sz="800" b="1" spc="5" dirty="0" smtClean="0">
                <a:solidFill>
                  <a:srgbClr val="6893C9"/>
                </a:solidFill>
                <a:latin typeface="Arial"/>
                <a:cs typeface="Arial"/>
              </a:rPr>
              <a:t>w</a:t>
            </a:r>
            <a:r>
              <a:rPr sz="800" b="1" spc="0" dirty="0" smtClean="0">
                <a:solidFill>
                  <a:srgbClr val="6893C9"/>
                </a:solidFill>
                <a:latin typeface="Arial"/>
                <a:cs typeface="Arial"/>
              </a:rPr>
              <a:t>ide</a:t>
            </a:r>
            <a:r>
              <a:rPr sz="800" b="1" spc="-10" dirty="0" smtClean="0">
                <a:solidFill>
                  <a:srgbClr val="6893C9"/>
                </a:solidFill>
                <a:latin typeface="Arial"/>
                <a:cs typeface="Arial"/>
              </a:rPr>
              <a:t> </a:t>
            </a:r>
            <a:r>
              <a:rPr sz="800" b="1" spc="0" dirty="0" smtClean="0">
                <a:solidFill>
                  <a:srgbClr val="6893C9"/>
                </a:solidFill>
                <a:latin typeface="Arial"/>
                <a:cs typeface="Arial"/>
              </a:rPr>
              <a:t>Finan</a:t>
            </a:r>
            <a:r>
              <a:rPr sz="800" b="1" spc="-5" dirty="0" smtClean="0">
                <a:solidFill>
                  <a:srgbClr val="6893C9"/>
                </a:solidFill>
                <a:latin typeface="Arial"/>
                <a:cs typeface="Arial"/>
              </a:rPr>
              <a:t>c</a:t>
            </a:r>
            <a:r>
              <a:rPr sz="800" b="1" spc="0" dirty="0" smtClean="0">
                <a:solidFill>
                  <a:srgbClr val="6893C9"/>
                </a:solidFill>
                <a:latin typeface="Arial"/>
                <a:cs typeface="Arial"/>
              </a:rPr>
              <a:t>i</a:t>
            </a:r>
            <a:r>
              <a:rPr sz="800" b="1" spc="-5" dirty="0" smtClean="0">
                <a:solidFill>
                  <a:srgbClr val="6893C9"/>
                </a:solidFill>
                <a:latin typeface="Arial"/>
                <a:cs typeface="Arial"/>
              </a:rPr>
              <a:t>a</a:t>
            </a:r>
            <a:r>
              <a:rPr sz="800" b="1" spc="0" dirty="0" smtClean="0">
                <a:solidFill>
                  <a:srgbClr val="6893C9"/>
                </a:solidFill>
                <a:latin typeface="Arial"/>
                <a:cs typeface="Arial"/>
              </a:rPr>
              <a:t>l</a:t>
            </a:r>
            <a:r>
              <a:rPr sz="800" b="1" spc="5" dirty="0" smtClean="0">
                <a:solidFill>
                  <a:srgbClr val="6893C9"/>
                </a:solidFill>
                <a:latin typeface="Arial"/>
                <a:cs typeface="Arial"/>
              </a:rPr>
              <a:t> </a:t>
            </a:r>
            <a:r>
              <a:rPr sz="800" b="1" spc="0" dirty="0" smtClean="0">
                <a:solidFill>
                  <a:srgbClr val="6893C9"/>
                </a:solidFill>
                <a:latin typeface="Arial"/>
                <a:cs typeface="Arial"/>
              </a:rPr>
              <a:t>S</a:t>
            </a:r>
            <a:r>
              <a:rPr sz="800" b="1" spc="-40" dirty="0" smtClean="0">
                <a:solidFill>
                  <a:srgbClr val="6893C9"/>
                </a:solidFill>
                <a:latin typeface="Arial"/>
                <a:cs typeface="Arial"/>
              </a:rPr>
              <a:t>y</a:t>
            </a:r>
            <a:r>
              <a:rPr sz="800" b="1" spc="-5" dirty="0" smtClean="0">
                <a:solidFill>
                  <a:srgbClr val="6893C9"/>
                </a:solidFill>
                <a:latin typeface="Arial"/>
                <a:cs typeface="Arial"/>
              </a:rPr>
              <a:t>ste</a:t>
            </a:r>
            <a:r>
              <a:rPr sz="800" b="1" spc="0" dirty="0" smtClean="0">
                <a:solidFill>
                  <a:srgbClr val="6893C9"/>
                </a:solidFill>
                <a:latin typeface="Arial"/>
                <a:cs typeface="Arial"/>
              </a:rPr>
              <a:t>m</a:t>
            </a:r>
            <a:r>
              <a:rPr sz="800" b="1" spc="45" dirty="0" smtClean="0">
                <a:solidFill>
                  <a:srgbClr val="6893C9"/>
                </a:solidFill>
                <a:latin typeface="Arial"/>
                <a:cs typeface="Arial"/>
              </a:rPr>
              <a:t> </a:t>
            </a:r>
            <a:r>
              <a:rPr sz="800" b="1" spc="-5" dirty="0" smtClean="0">
                <a:solidFill>
                  <a:srgbClr val="6893C9"/>
                </a:solidFill>
                <a:latin typeface="Arial"/>
                <a:cs typeface="Arial"/>
              </a:rPr>
              <a:t>(</a:t>
            </a:r>
            <a:r>
              <a:rPr lang="en-US" sz="800" b="1" dirty="0" smtClean="0">
                <a:solidFill>
                  <a:srgbClr val="6893C9"/>
                </a:solidFill>
                <a:latin typeface="Arial"/>
                <a:cs typeface="Arial"/>
              </a:rPr>
              <a:t>External </a:t>
            </a:r>
            <a:r>
              <a:rPr sz="800" b="1" spc="-5" dirty="0" smtClean="0">
                <a:solidFill>
                  <a:srgbClr val="6893C9"/>
                </a:solidFill>
                <a:latin typeface="Arial"/>
                <a:cs typeface="Arial"/>
              </a:rPr>
              <a:t>Us</a:t>
            </a:r>
            <a:r>
              <a:rPr sz="800" b="1" spc="0" dirty="0" smtClean="0">
                <a:solidFill>
                  <a:srgbClr val="6893C9"/>
                </a:solidFill>
                <a:latin typeface="Arial"/>
                <a:cs typeface="Arial"/>
              </a:rPr>
              <a:t>e</a:t>
            </a:r>
            <a:r>
              <a:rPr sz="800" b="1" spc="10" dirty="0" smtClean="0">
                <a:solidFill>
                  <a:srgbClr val="6893C9"/>
                </a:solidFill>
                <a:latin typeface="Arial"/>
                <a:cs typeface="Arial"/>
              </a:rPr>
              <a:t> </a:t>
            </a:r>
            <a:r>
              <a:rPr sz="800" b="1" spc="0" dirty="0" smtClean="0">
                <a:solidFill>
                  <a:srgbClr val="6893C9"/>
                </a:solidFill>
                <a:latin typeface="Arial"/>
                <a:cs typeface="Arial"/>
              </a:rPr>
              <a:t>Onl</a:t>
            </a:r>
            <a:r>
              <a:rPr sz="800" b="1" spc="-40" dirty="0" smtClean="0">
                <a:solidFill>
                  <a:srgbClr val="6893C9"/>
                </a:solidFill>
                <a:latin typeface="Arial"/>
                <a:cs typeface="Arial"/>
              </a:rPr>
              <a:t>y</a:t>
            </a:r>
            <a:r>
              <a:rPr sz="800" b="1" spc="-5" dirty="0" smtClean="0">
                <a:solidFill>
                  <a:srgbClr val="6893C9"/>
                </a:solidFill>
                <a:latin typeface="Arial"/>
                <a:cs typeface="Arial"/>
              </a:rPr>
              <a:t>)</a:t>
            </a:r>
            <a:r>
              <a:rPr sz="800" b="1" spc="0" dirty="0" smtClean="0">
                <a:solidFill>
                  <a:srgbClr val="6893C9"/>
                </a:solidFill>
                <a:latin typeface="Arial"/>
                <a:cs typeface="Arial"/>
              </a:rPr>
              <a:t>.</a:t>
            </a:r>
            <a:endParaRPr sz="800" dirty="0">
              <a:latin typeface="Arial"/>
              <a:cs typeface="Arial"/>
            </a:endParaRPr>
          </a:p>
          <a:p>
            <a:pPr marL="635" algn="ctr">
              <a:lnSpc>
                <a:spcPct val="100000"/>
              </a:lnSpc>
            </a:pPr>
            <a:r>
              <a:rPr sz="800" b="1" spc="-5" dirty="0" smtClean="0">
                <a:solidFill>
                  <a:srgbClr val="6893C9"/>
                </a:solidFill>
                <a:latin typeface="Arial"/>
                <a:cs typeface="Arial"/>
              </a:rPr>
              <a:t>C</a:t>
            </a:r>
            <a:r>
              <a:rPr sz="800" b="1" spc="0" dirty="0" smtClean="0">
                <a:solidFill>
                  <a:srgbClr val="6893C9"/>
                </a:solidFill>
                <a:latin typeface="Arial"/>
                <a:cs typeface="Arial"/>
              </a:rPr>
              <a:t>ont</a:t>
            </a:r>
            <a:r>
              <a:rPr sz="800" b="1" spc="-10" dirty="0" smtClean="0">
                <a:solidFill>
                  <a:srgbClr val="6893C9"/>
                </a:solidFill>
                <a:latin typeface="Arial"/>
                <a:cs typeface="Arial"/>
              </a:rPr>
              <a:t>e</a:t>
            </a:r>
            <a:r>
              <a:rPr sz="800" b="1" spc="0" dirty="0" smtClean="0">
                <a:solidFill>
                  <a:srgbClr val="6893C9"/>
                </a:solidFill>
                <a:latin typeface="Arial"/>
                <a:cs typeface="Arial"/>
              </a:rPr>
              <a:t>n</a:t>
            </a:r>
            <a:r>
              <a:rPr sz="800" b="1" spc="-5" dirty="0" smtClean="0">
                <a:solidFill>
                  <a:srgbClr val="6893C9"/>
                </a:solidFill>
                <a:latin typeface="Arial"/>
                <a:cs typeface="Arial"/>
              </a:rPr>
              <a:t>t</a:t>
            </a:r>
            <a:r>
              <a:rPr sz="800" b="1" spc="0" dirty="0" smtClean="0">
                <a:solidFill>
                  <a:srgbClr val="6893C9"/>
                </a:solidFill>
                <a:latin typeface="Arial"/>
                <a:cs typeface="Arial"/>
              </a:rPr>
              <a:t>s</a:t>
            </a:r>
            <a:r>
              <a:rPr sz="800" b="1" spc="-10" dirty="0" smtClean="0">
                <a:solidFill>
                  <a:srgbClr val="6893C9"/>
                </a:solidFill>
                <a:latin typeface="Arial"/>
                <a:cs typeface="Arial"/>
              </a:rPr>
              <a:t> </a:t>
            </a:r>
            <a:r>
              <a:rPr sz="800" b="1" spc="-5" dirty="0" smtClean="0">
                <a:solidFill>
                  <a:srgbClr val="6893C9"/>
                </a:solidFill>
                <a:latin typeface="Arial"/>
                <a:cs typeface="Arial"/>
              </a:rPr>
              <a:t>s</a:t>
            </a:r>
            <a:r>
              <a:rPr sz="800" b="1" spc="0" dirty="0" smtClean="0">
                <a:solidFill>
                  <a:srgbClr val="6893C9"/>
                </a:solidFill>
                <a:latin typeface="Arial"/>
                <a:cs typeface="Arial"/>
              </a:rPr>
              <a:t>ub</a:t>
            </a:r>
            <a:r>
              <a:rPr sz="800" b="1" spc="-10" dirty="0" smtClean="0">
                <a:solidFill>
                  <a:srgbClr val="6893C9"/>
                </a:solidFill>
                <a:latin typeface="Arial"/>
                <a:cs typeface="Arial"/>
              </a:rPr>
              <a:t>j</a:t>
            </a:r>
            <a:r>
              <a:rPr sz="800" b="1" spc="-5" dirty="0" smtClean="0">
                <a:solidFill>
                  <a:srgbClr val="6893C9"/>
                </a:solidFill>
                <a:latin typeface="Arial"/>
                <a:cs typeface="Arial"/>
              </a:rPr>
              <a:t>ec</a:t>
            </a:r>
            <a:r>
              <a:rPr sz="800" b="1" spc="0" dirty="0" smtClean="0">
                <a:solidFill>
                  <a:srgbClr val="6893C9"/>
                </a:solidFill>
                <a:latin typeface="Arial"/>
                <a:cs typeface="Arial"/>
              </a:rPr>
              <a:t>t</a:t>
            </a:r>
            <a:r>
              <a:rPr sz="800" b="1" spc="10" dirty="0" smtClean="0">
                <a:solidFill>
                  <a:srgbClr val="6893C9"/>
                </a:solidFill>
                <a:latin typeface="Arial"/>
                <a:cs typeface="Arial"/>
              </a:rPr>
              <a:t> </a:t>
            </a:r>
            <a:r>
              <a:rPr sz="800" b="1" spc="-5" dirty="0" smtClean="0">
                <a:solidFill>
                  <a:srgbClr val="6893C9"/>
                </a:solidFill>
                <a:latin typeface="Arial"/>
                <a:cs typeface="Arial"/>
              </a:rPr>
              <a:t>t</a:t>
            </a:r>
            <a:r>
              <a:rPr sz="800" b="1" spc="0" dirty="0" smtClean="0">
                <a:solidFill>
                  <a:srgbClr val="6893C9"/>
                </a:solidFill>
                <a:latin typeface="Arial"/>
                <a:cs typeface="Arial"/>
              </a:rPr>
              <a:t>o</a:t>
            </a:r>
            <a:r>
              <a:rPr sz="800" b="1" spc="5"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hang</a:t>
            </a:r>
            <a:r>
              <a:rPr sz="800" b="1" spc="-5" dirty="0" smtClean="0">
                <a:solidFill>
                  <a:srgbClr val="6893C9"/>
                </a:solidFill>
                <a:latin typeface="Arial"/>
                <a:cs typeface="Arial"/>
              </a:rPr>
              <a:t>e</a:t>
            </a:r>
            <a:r>
              <a:rPr sz="800" b="1" spc="0" dirty="0" smtClean="0">
                <a:solidFill>
                  <a:srgbClr val="6893C9"/>
                </a:solidFill>
                <a:latin typeface="Arial"/>
                <a:cs typeface="Arial"/>
              </a:rPr>
              <a:t>.</a:t>
            </a:r>
            <a:endParaRPr sz="800" dirty="0">
              <a:latin typeface="Arial"/>
              <a:cs typeface="Arial"/>
            </a:endParaRPr>
          </a:p>
        </p:txBody>
      </p:sp>
      <p:sp>
        <p:nvSpPr>
          <p:cNvPr id="4" name="object 4"/>
          <p:cNvSpPr/>
          <p:nvPr/>
        </p:nvSpPr>
        <p:spPr>
          <a:xfrm>
            <a:off x="7901940" y="6184391"/>
            <a:ext cx="914400" cy="486156"/>
          </a:xfrm>
          <a:prstGeom prst="rect">
            <a:avLst/>
          </a:prstGeom>
          <a:blipFill>
            <a:blip r:embed="rId3" cstate="print"/>
            <a:stretch>
              <a:fillRect/>
            </a:stretch>
          </a:blipFill>
        </p:spPr>
        <p:txBody>
          <a:bodyPr wrap="square" lIns="0" tIns="0" rIns="0" bIns="0" rtlCol="0">
            <a:noAutofit/>
          </a:bodyPr>
          <a:lstStyle/>
          <a:p>
            <a:endParaRPr/>
          </a:p>
        </p:txBody>
      </p:sp>
      <p:sp>
        <p:nvSpPr>
          <p:cNvPr id="5" name="object 5"/>
          <p:cNvSpPr txBox="1"/>
          <p:nvPr/>
        </p:nvSpPr>
        <p:spPr>
          <a:xfrm>
            <a:off x="609600" y="914400"/>
            <a:ext cx="6476899" cy="4380865"/>
          </a:xfrm>
          <a:prstGeom prst="rect">
            <a:avLst/>
          </a:prstGeom>
        </p:spPr>
        <p:txBody>
          <a:bodyPr vert="horz" wrap="square" lIns="0" tIns="0" rIns="0" bIns="0" rtlCol="0">
            <a:noAutofit/>
          </a:bodyPr>
          <a:lstStyle/>
          <a:p>
            <a:pPr>
              <a:lnSpc>
                <a:spcPts val="1000"/>
              </a:lnSpc>
              <a:buFont typeface="Wingdings"/>
              <a:buChar char=""/>
            </a:pPr>
            <a:endParaRPr lang="en-US" sz="1000" dirty="0" smtClean="0"/>
          </a:p>
          <a:p>
            <a:pPr marL="355600" indent="-342900">
              <a:lnSpc>
                <a:spcPct val="100000"/>
              </a:lnSpc>
              <a:buFont typeface="Wingdings"/>
              <a:buChar char=""/>
              <a:tabLst>
                <a:tab pos="354965" algn="l"/>
              </a:tabLst>
            </a:pPr>
            <a:endParaRPr lang="en-US" sz="2000" dirty="0" smtClean="0">
              <a:latin typeface="Arial"/>
              <a:cs typeface="Arial"/>
            </a:endParaRPr>
          </a:p>
          <a:p>
            <a:pPr marL="355600" indent="-342900">
              <a:buFont typeface="Wingdings"/>
              <a:buChar char=""/>
              <a:tabLst>
                <a:tab pos="354965" algn="l"/>
              </a:tabLst>
            </a:pPr>
            <a:r>
              <a:rPr lang="en-US" sz="2000" dirty="0" smtClean="0">
                <a:latin typeface="Arial"/>
                <a:cs typeface="Arial"/>
              </a:rPr>
              <a:t>Annual User and Role Validations (Qua</a:t>
            </a:r>
            <a:r>
              <a:rPr lang="en-US" sz="2000" spc="5" dirty="0" smtClean="0">
                <a:latin typeface="Arial"/>
                <a:cs typeface="Arial"/>
              </a:rPr>
              <a:t>r</a:t>
            </a:r>
            <a:r>
              <a:rPr lang="en-US" sz="2000" dirty="0" smtClean="0">
                <a:latin typeface="Arial"/>
                <a:cs typeface="Arial"/>
              </a:rPr>
              <a:t>terly</a:t>
            </a:r>
            <a:r>
              <a:rPr lang="en-US" sz="2000" spc="-45" dirty="0" smtClean="0">
                <a:latin typeface="Arial"/>
                <a:cs typeface="Arial"/>
              </a:rPr>
              <a:t> </a:t>
            </a:r>
            <a:r>
              <a:rPr lang="en-US" sz="2000" dirty="0">
                <a:latin typeface="Arial"/>
                <a:cs typeface="Arial"/>
              </a:rPr>
              <a:t>Repo</a:t>
            </a:r>
            <a:r>
              <a:rPr lang="en-US" sz="2000" spc="5" dirty="0">
                <a:latin typeface="Arial"/>
                <a:cs typeface="Arial"/>
              </a:rPr>
              <a:t>r</a:t>
            </a:r>
            <a:r>
              <a:rPr lang="en-US" sz="2000" dirty="0">
                <a:latin typeface="Arial"/>
                <a:cs typeface="Arial"/>
              </a:rPr>
              <a:t>t</a:t>
            </a:r>
            <a:r>
              <a:rPr lang="en-US" sz="2000" spc="-35" dirty="0">
                <a:latin typeface="Arial"/>
                <a:cs typeface="Arial"/>
              </a:rPr>
              <a:t> </a:t>
            </a:r>
            <a:r>
              <a:rPr lang="en-US" sz="2000" dirty="0" smtClean="0">
                <a:latin typeface="Arial"/>
                <a:cs typeface="Arial"/>
              </a:rPr>
              <a:t>I</a:t>
            </a:r>
            <a:r>
              <a:rPr lang="en-US" sz="2000" spc="-10" dirty="0" smtClean="0">
                <a:latin typeface="Arial"/>
                <a:cs typeface="Arial"/>
              </a:rPr>
              <a:t>m</a:t>
            </a:r>
            <a:r>
              <a:rPr lang="en-US" sz="2000" dirty="0" smtClean="0">
                <a:latin typeface="Arial"/>
                <a:cs typeface="Arial"/>
              </a:rPr>
              <a:t>provements project)</a:t>
            </a:r>
            <a:endParaRPr lang="en-US" sz="2000" dirty="0">
              <a:latin typeface="Arial"/>
              <a:cs typeface="Arial"/>
            </a:endParaRPr>
          </a:p>
          <a:p>
            <a:pPr marL="355600" indent="-342900">
              <a:lnSpc>
                <a:spcPct val="100000"/>
              </a:lnSpc>
              <a:buFont typeface="Wingdings"/>
              <a:buChar char=""/>
              <a:tabLst>
                <a:tab pos="354965" algn="l"/>
              </a:tabLst>
            </a:pPr>
            <a:endParaRPr lang="en-US" sz="2000" dirty="0" smtClean="0">
              <a:latin typeface="Arial"/>
              <a:cs typeface="Arial"/>
            </a:endParaRPr>
          </a:p>
          <a:p>
            <a:pPr marL="355600" indent="-342900">
              <a:lnSpc>
                <a:spcPct val="100000"/>
              </a:lnSpc>
              <a:buFont typeface="Wingdings"/>
              <a:buChar char=""/>
              <a:tabLst>
                <a:tab pos="354965" algn="l"/>
              </a:tabLst>
            </a:pPr>
            <a:r>
              <a:rPr lang="en-US" sz="2000" dirty="0" smtClean="0">
                <a:latin typeface="Arial"/>
                <a:cs typeface="Arial"/>
              </a:rPr>
              <a:t>External Audit</a:t>
            </a:r>
          </a:p>
          <a:p>
            <a:pPr marL="355600" indent="-342900">
              <a:lnSpc>
                <a:spcPct val="100000"/>
              </a:lnSpc>
              <a:buFont typeface="Wingdings"/>
              <a:buChar char=""/>
              <a:tabLst>
                <a:tab pos="354965" algn="l"/>
              </a:tabLst>
            </a:pPr>
            <a:endParaRPr lang="en-US" sz="2000" dirty="0">
              <a:latin typeface="Arial"/>
              <a:cs typeface="Arial"/>
            </a:endParaRPr>
          </a:p>
          <a:p>
            <a:pPr marL="355600" indent="-342900">
              <a:lnSpc>
                <a:spcPct val="100000"/>
              </a:lnSpc>
              <a:buFont typeface="Wingdings"/>
              <a:buChar char=""/>
              <a:tabLst>
                <a:tab pos="354965" algn="l"/>
              </a:tabLst>
            </a:pPr>
            <a:r>
              <a:rPr lang="en-US" sz="2000" dirty="0" smtClean="0">
                <a:latin typeface="Arial"/>
                <a:cs typeface="Arial"/>
              </a:rPr>
              <a:t>SFS Security Policy</a:t>
            </a:r>
          </a:p>
          <a:p>
            <a:pPr marL="12700">
              <a:lnSpc>
                <a:spcPct val="100000"/>
              </a:lnSpc>
              <a:tabLst>
                <a:tab pos="354965" algn="l"/>
              </a:tabLst>
            </a:pPr>
            <a:endParaRPr lang="en-US" sz="2000" dirty="0" smtClean="0">
              <a:latin typeface="Arial"/>
              <a:cs typeface="Arial"/>
            </a:endParaRPr>
          </a:p>
          <a:p>
            <a:pPr marL="355600" indent="-342900">
              <a:lnSpc>
                <a:spcPct val="100000"/>
              </a:lnSpc>
              <a:buFont typeface="Wingdings"/>
              <a:buChar char=""/>
              <a:tabLst>
                <a:tab pos="354965" algn="l"/>
              </a:tabLst>
            </a:pPr>
            <a:r>
              <a:rPr sz="2000" dirty="0" smtClean="0">
                <a:latin typeface="Arial"/>
                <a:cs typeface="Arial"/>
              </a:rPr>
              <a:t>SFS</a:t>
            </a:r>
            <a:r>
              <a:rPr sz="2000" spc="-110" dirty="0" smtClean="0">
                <a:latin typeface="Arial"/>
                <a:cs typeface="Arial"/>
              </a:rPr>
              <a:t> </a:t>
            </a:r>
            <a:r>
              <a:rPr sz="2000" spc="0" dirty="0" smtClean="0">
                <a:latin typeface="Arial"/>
                <a:cs typeface="Arial"/>
              </a:rPr>
              <a:t>Agency</a:t>
            </a:r>
            <a:r>
              <a:rPr sz="2000" spc="-25" dirty="0" smtClean="0">
                <a:latin typeface="Arial"/>
                <a:cs typeface="Arial"/>
              </a:rPr>
              <a:t> </a:t>
            </a:r>
            <a:r>
              <a:rPr sz="2000" spc="0" dirty="0" smtClean="0">
                <a:latin typeface="Arial"/>
                <a:cs typeface="Arial"/>
              </a:rPr>
              <a:t>Secu</a:t>
            </a:r>
            <a:r>
              <a:rPr sz="2000" spc="5" dirty="0" smtClean="0">
                <a:latin typeface="Arial"/>
                <a:cs typeface="Arial"/>
              </a:rPr>
              <a:t>r</a:t>
            </a:r>
            <a:r>
              <a:rPr sz="2000" spc="0" dirty="0" smtClean="0">
                <a:latin typeface="Arial"/>
                <a:cs typeface="Arial"/>
              </a:rPr>
              <a:t>ity</a:t>
            </a:r>
            <a:r>
              <a:rPr sz="2000" spc="-30" dirty="0" smtClean="0">
                <a:latin typeface="Arial"/>
                <a:cs typeface="Arial"/>
              </a:rPr>
              <a:t> </a:t>
            </a:r>
            <a:r>
              <a:rPr sz="2000" spc="0" dirty="0" smtClean="0">
                <a:latin typeface="Arial"/>
                <a:cs typeface="Arial"/>
              </a:rPr>
              <a:t>Maintenan</a:t>
            </a:r>
            <a:r>
              <a:rPr sz="2000" spc="5" dirty="0" smtClean="0">
                <a:latin typeface="Arial"/>
                <a:cs typeface="Arial"/>
              </a:rPr>
              <a:t>c</a:t>
            </a:r>
            <a:r>
              <a:rPr sz="2000" spc="0" dirty="0" smtClean="0">
                <a:latin typeface="Arial"/>
                <a:cs typeface="Arial"/>
              </a:rPr>
              <a:t>e</a:t>
            </a:r>
            <a:r>
              <a:rPr sz="2000" spc="-40" dirty="0" smtClean="0">
                <a:latin typeface="Arial"/>
                <a:cs typeface="Arial"/>
              </a:rPr>
              <a:t> </a:t>
            </a:r>
            <a:r>
              <a:rPr sz="2000" spc="0" dirty="0" smtClean="0">
                <a:latin typeface="Arial"/>
                <a:cs typeface="Arial"/>
              </a:rPr>
              <a:t>Pro</a:t>
            </a:r>
            <a:r>
              <a:rPr sz="2000" spc="5" dirty="0" smtClean="0">
                <a:latin typeface="Arial"/>
                <a:cs typeface="Arial"/>
              </a:rPr>
              <a:t>c</a:t>
            </a:r>
            <a:r>
              <a:rPr sz="2000" spc="0" dirty="0" smtClean="0">
                <a:latin typeface="Arial"/>
                <a:cs typeface="Arial"/>
              </a:rPr>
              <a:t>edu</a:t>
            </a:r>
            <a:r>
              <a:rPr sz="2000" spc="5" dirty="0" smtClean="0">
                <a:latin typeface="Arial"/>
                <a:cs typeface="Arial"/>
              </a:rPr>
              <a:t>r</a:t>
            </a:r>
            <a:r>
              <a:rPr sz="2000" spc="0" dirty="0" smtClean="0">
                <a:latin typeface="Arial"/>
                <a:cs typeface="Arial"/>
              </a:rPr>
              <a:t>e</a:t>
            </a:r>
            <a:endParaRPr sz="2000" dirty="0">
              <a:latin typeface="Arial"/>
              <a:cs typeface="Arial"/>
            </a:endParaRPr>
          </a:p>
          <a:p>
            <a:pPr marL="756285" lvl="1" indent="-287020">
              <a:lnSpc>
                <a:spcPct val="100000"/>
              </a:lnSpc>
              <a:spcBef>
                <a:spcPts val="130"/>
              </a:spcBef>
              <a:buFont typeface="Arial"/>
              <a:buChar char="•"/>
              <a:tabLst>
                <a:tab pos="756285" algn="l"/>
              </a:tabLst>
            </a:pPr>
            <a:r>
              <a:rPr sz="1700" dirty="0" smtClean="0">
                <a:latin typeface="Arial"/>
                <a:cs typeface="Arial"/>
              </a:rPr>
              <a:t>Secur</a:t>
            </a:r>
            <a:r>
              <a:rPr sz="1700" spc="5" dirty="0" smtClean="0">
                <a:latin typeface="Arial"/>
                <a:cs typeface="Arial"/>
              </a:rPr>
              <a:t>i</a:t>
            </a:r>
            <a:r>
              <a:rPr sz="1700" spc="-10" dirty="0" smtClean="0">
                <a:latin typeface="Arial"/>
                <a:cs typeface="Arial"/>
              </a:rPr>
              <a:t>t</a:t>
            </a:r>
            <a:r>
              <a:rPr sz="1700" spc="0" dirty="0" smtClean="0">
                <a:latin typeface="Arial"/>
                <a:cs typeface="Arial"/>
              </a:rPr>
              <a:t>y</a:t>
            </a:r>
            <a:r>
              <a:rPr sz="1700" spc="-10" dirty="0" smtClean="0">
                <a:latin typeface="Arial"/>
                <a:cs typeface="Arial"/>
              </a:rPr>
              <a:t> </a:t>
            </a:r>
            <a:r>
              <a:rPr sz="1700" spc="0" dirty="0" smtClean="0">
                <a:latin typeface="Arial"/>
                <a:cs typeface="Arial"/>
              </a:rPr>
              <a:t>Maintenance</a:t>
            </a:r>
            <a:r>
              <a:rPr sz="1700" spc="5" dirty="0" smtClean="0">
                <a:latin typeface="Arial"/>
                <a:cs typeface="Arial"/>
              </a:rPr>
              <a:t> </a:t>
            </a:r>
            <a:r>
              <a:rPr sz="1700" spc="0" dirty="0" smtClean="0">
                <a:latin typeface="Arial"/>
                <a:cs typeface="Arial"/>
              </a:rPr>
              <a:t>Best </a:t>
            </a:r>
            <a:r>
              <a:rPr sz="1700" spc="5" dirty="0" smtClean="0">
                <a:latin typeface="Arial"/>
                <a:cs typeface="Arial"/>
              </a:rPr>
              <a:t>P</a:t>
            </a:r>
            <a:r>
              <a:rPr sz="1700" spc="0" dirty="0" smtClean="0">
                <a:latin typeface="Arial"/>
                <a:cs typeface="Arial"/>
              </a:rPr>
              <a:t>rac</a:t>
            </a:r>
            <a:r>
              <a:rPr sz="1700" spc="-10" dirty="0" smtClean="0">
                <a:latin typeface="Arial"/>
                <a:cs typeface="Arial"/>
              </a:rPr>
              <a:t>t</a:t>
            </a:r>
            <a:r>
              <a:rPr sz="1700" spc="0" dirty="0" smtClean="0">
                <a:latin typeface="Arial"/>
                <a:cs typeface="Arial"/>
              </a:rPr>
              <a:t>ices</a:t>
            </a:r>
            <a:endParaRPr lang="en-US" sz="1700" spc="0" dirty="0" smtClean="0">
              <a:latin typeface="Arial"/>
              <a:cs typeface="Arial"/>
            </a:endParaRPr>
          </a:p>
          <a:p>
            <a:pPr marL="756285" lvl="1" indent="-287020">
              <a:lnSpc>
                <a:spcPct val="100000"/>
              </a:lnSpc>
              <a:spcBef>
                <a:spcPts val="130"/>
              </a:spcBef>
              <a:buFont typeface="Arial"/>
              <a:buChar char="•"/>
              <a:tabLst>
                <a:tab pos="756285" algn="l"/>
              </a:tabLst>
            </a:pPr>
            <a:r>
              <a:rPr lang="en-US" sz="1700" dirty="0" smtClean="0">
                <a:latin typeface="Arial"/>
                <a:cs typeface="Arial"/>
              </a:rPr>
              <a:t>Administrators etc. are privileged users in the system</a:t>
            </a:r>
            <a:endParaRPr sz="1700" dirty="0">
              <a:latin typeface="Arial"/>
              <a:cs typeface="Arial"/>
            </a:endParaRPr>
          </a:p>
          <a:p>
            <a:pPr lvl="1">
              <a:lnSpc>
                <a:spcPts val="1000"/>
              </a:lnSpc>
              <a:buFont typeface="Arial"/>
              <a:buChar char="•"/>
            </a:pPr>
            <a:endParaRPr sz="1000" dirty="0"/>
          </a:p>
          <a:p>
            <a:pPr lvl="1">
              <a:lnSpc>
                <a:spcPts val="1200"/>
              </a:lnSpc>
              <a:spcBef>
                <a:spcPts val="32"/>
              </a:spcBef>
              <a:buFont typeface="Arial"/>
              <a:buChar char="•"/>
            </a:pPr>
            <a:endParaRPr sz="1200" dirty="0"/>
          </a:p>
          <a:p>
            <a:pPr marL="355600" indent="-342900">
              <a:lnSpc>
                <a:spcPct val="100000"/>
              </a:lnSpc>
              <a:buFont typeface="Wingdings"/>
              <a:buChar char=""/>
              <a:tabLst>
                <a:tab pos="354965" algn="l"/>
              </a:tabLst>
            </a:pPr>
            <a:r>
              <a:rPr sz="2000" dirty="0" smtClean="0">
                <a:latin typeface="Arial"/>
                <a:cs typeface="Arial"/>
              </a:rPr>
              <a:t>SFS</a:t>
            </a:r>
            <a:r>
              <a:rPr sz="2000" spc="-5" dirty="0" smtClean="0">
                <a:latin typeface="Arial"/>
                <a:cs typeface="Arial"/>
              </a:rPr>
              <a:t> </a:t>
            </a:r>
            <a:r>
              <a:rPr sz="2000" spc="0" dirty="0" smtClean="0">
                <a:latin typeface="Arial"/>
                <a:cs typeface="Arial"/>
              </a:rPr>
              <a:t>U</a:t>
            </a:r>
            <a:r>
              <a:rPr sz="2000" spc="10" dirty="0" smtClean="0">
                <a:latin typeface="Arial"/>
                <a:cs typeface="Arial"/>
              </a:rPr>
              <a:t>s</a:t>
            </a:r>
            <a:r>
              <a:rPr sz="2000" spc="0" dirty="0" smtClean="0">
                <a:latin typeface="Arial"/>
                <a:cs typeface="Arial"/>
              </a:rPr>
              <a:t>er</a:t>
            </a:r>
            <a:r>
              <a:rPr sz="2000" spc="-25" dirty="0" smtClean="0">
                <a:latin typeface="Arial"/>
                <a:cs typeface="Arial"/>
              </a:rPr>
              <a:t> </a:t>
            </a:r>
            <a:r>
              <a:rPr sz="2000" spc="0" dirty="0" smtClean="0">
                <a:latin typeface="Arial"/>
                <a:cs typeface="Arial"/>
              </a:rPr>
              <a:t>Provisioning</a:t>
            </a:r>
            <a:r>
              <a:rPr sz="2000" spc="-15" dirty="0" smtClean="0">
                <a:latin typeface="Arial"/>
                <a:cs typeface="Arial"/>
              </a:rPr>
              <a:t> </a:t>
            </a:r>
            <a:r>
              <a:rPr sz="2000" spc="0" dirty="0" smtClean="0">
                <a:latin typeface="Arial"/>
                <a:cs typeface="Arial"/>
              </a:rPr>
              <a:t>Reque</a:t>
            </a:r>
            <a:r>
              <a:rPr sz="2000" spc="10" dirty="0" smtClean="0">
                <a:latin typeface="Arial"/>
                <a:cs typeface="Arial"/>
              </a:rPr>
              <a:t>s</a:t>
            </a:r>
            <a:r>
              <a:rPr sz="2000" spc="0" dirty="0" smtClean="0">
                <a:latin typeface="Arial"/>
                <a:cs typeface="Arial"/>
              </a:rPr>
              <a:t>t</a:t>
            </a:r>
            <a:r>
              <a:rPr sz="2000" spc="-35" dirty="0" smtClean="0">
                <a:latin typeface="Arial"/>
                <a:cs typeface="Arial"/>
              </a:rPr>
              <a:t> </a:t>
            </a:r>
            <a:r>
              <a:rPr sz="2000" spc="0" dirty="0" smtClean="0">
                <a:latin typeface="Arial"/>
                <a:cs typeface="Arial"/>
              </a:rPr>
              <a:t>Form</a:t>
            </a:r>
            <a:endParaRPr sz="600" dirty="0"/>
          </a:p>
          <a:p>
            <a:pPr>
              <a:lnSpc>
                <a:spcPts val="1000"/>
              </a:lnSpc>
              <a:buFont typeface="Wingdings"/>
              <a:buChar char=""/>
            </a:pPr>
            <a:endParaRPr sz="1000" dirty="0"/>
          </a:p>
          <a:p>
            <a:pPr>
              <a:lnSpc>
                <a:spcPts val="1000"/>
              </a:lnSpc>
              <a:buFont typeface="Wingdings"/>
              <a:buChar char=""/>
            </a:pPr>
            <a:endParaRPr sz="1000" dirty="0"/>
          </a:p>
          <a:p>
            <a:pPr>
              <a:lnSpc>
                <a:spcPts val="1000"/>
              </a:lnSpc>
              <a:buFont typeface="Wingdings"/>
              <a:buChar char=""/>
            </a:pPr>
            <a:endParaRPr sz="1000" dirty="0"/>
          </a:p>
          <a:p>
            <a:pPr marL="355600" indent="-342900">
              <a:lnSpc>
                <a:spcPct val="100000"/>
              </a:lnSpc>
              <a:buFont typeface="Wingdings"/>
              <a:buChar char=""/>
              <a:tabLst>
                <a:tab pos="354965" algn="l"/>
              </a:tabLst>
            </a:pPr>
            <a:r>
              <a:rPr sz="2000" dirty="0" smtClean="0">
                <a:latin typeface="Arial"/>
                <a:cs typeface="Arial"/>
              </a:rPr>
              <a:t>SFS</a:t>
            </a:r>
            <a:r>
              <a:rPr sz="2000" spc="-5" dirty="0" smtClean="0">
                <a:latin typeface="Arial"/>
                <a:cs typeface="Arial"/>
              </a:rPr>
              <a:t> </a:t>
            </a:r>
            <a:r>
              <a:rPr sz="2000" spc="0" dirty="0" smtClean="0">
                <a:latin typeface="Arial"/>
                <a:cs typeface="Arial"/>
              </a:rPr>
              <a:t>In</a:t>
            </a:r>
            <a:r>
              <a:rPr sz="2000" spc="-10" dirty="0" smtClean="0">
                <a:latin typeface="Arial"/>
                <a:cs typeface="Arial"/>
              </a:rPr>
              <a:t>t</a:t>
            </a:r>
            <a:r>
              <a:rPr sz="2000" spc="0" dirty="0" smtClean="0">
                <a:latin typeface="Arial"/>
                <a:cs typeface="Arial"/>
              </a:rPr>
              <a:t>ernal</a:t>
            </a:r>
            <a:r>
              <a:rPr sz="2000" spc="-25" dirty="0" smtClean="0">
                <a:latin typeface="Arial"/>
                <a:cs typeface="Arial"/>
              </a:rPr>
              <a:t> </a:t>
            </a:r>
            <a:r>
              <a:rPr sz="2000" spc="0" dirty="0" smtClean="0">
                <a:latin typeface="Arial"/>
                <a:cs typeface="Arial"/>
              </a:rPr>
              <a:t>Control</a:t>
            </a:r>
            <a:r>
              <a:rPr sz="2000" spc="-25" dirty="0" smtClean="0">
                <a:latin typeface="Arial"/>
                <a:cs typeface="Arial"/>
              </a:rPr>
              <a:t> </a:t>
            </a:r>
            <a:r>
              <a:rPr sz="2000" spc="0" dirty="0" smtClean="0">
                <a:latin typeface="Arial"/>
                <a:cs typeface="Arial"/>
              </a:rPr>
              <a:t>Complian</a:t>
            </a:r>
            <a:r>
              <a:rPr sz="2000" spc="5" dirty="0" smtClean="0">
                <a:latin typeface="Arial"/>
                <a:cs typeface="Arial"/>
              </a:rPr>
              <a:t>c</a:t>
            </a:r>
            <a:r>
              <a:rPr sz="2000" spc="0" dirty="0" smtClean="0">
                <a:latin typeface="Arial"/>
                <a:cs typeface="Arial"/>
              </a:rPr>
              <a:t>e</a:t>
            </a:r>
            <a:r>
              <a:rPr sz="2000" spc="-30" dirty="0" smtClean="0">
                <a:latin typeface="Arial"/>
                <a:cs typeface="Arial"/>
              </a:rPr>
              <a:t> </a:t>
            </a:r>
            <a:r>
              <a:rPr sz="2000" spc="0" dirty="0" smtClean="0">
                <a:latin typeface="Arial"/>
                <a:cs typeface="Arial"/>
              </a:rPr>
              <a:t>Rev</a:t>
            </a:r>
            <a:r>
              <a:rPr sz="2000" spc="-10" dirty="0" smtClean="0">
                <a:latin typeface="Arial"/>
                <a:cs typeface="Arial"/>
              </a:rPr>
              <a:t>i</a:t>
            </a:r>
            <a:r>
              <a:rPr sz="2000" spc="0" dirty="0" smtClean="0">
                <a:latin typeface="Arial"/>
                <a:cs typeface="Arial"/>
              </a:rPr>
              <a:t>ew</a:t>
            </a:r>
            <a:endParaRPr lang="en-US" sz="2000" spc="0" dirty="0" smtClean="0">
              <a:latin typeface="Arial"/>
              <a:cs typeface="Arial"/>
            </a:endParaRPr>
          </a:p>
          <a:p>
            <a:pPr marL="355600" indent="-342900">
              <a:lnSpc>
                <a:spcPct val="100000"/>
              </a:lnSpc>
              <a:buFont typeface="Wingdings"/>
              <a:buChar char=""/>
              <a:tabLst>
                <a:tab pos="354965" algn="l"/>
              </a:tabLst>
            </a:pPr>
            <a:endParaRPr lang="en-US" sz="2000" dirty="0">
              <a:latin typeface="Arial"/>
              <a:cs typeface="Arial"/>
            </a:endParaRPr>
          </a:p>
          <a:p>
            <a:pPr marL="355600" indent="-342900">
              <a:lnSpc>
                <a:spcPct val="100000"/>
              </a:lnSpc>
              <a:buFont typeface="Wingdings"/>
              <a:buChar char=""/>
              <a:tabLst>
                <a:tab pos="354965" algn="l"/>
              </a:tabLst>
            </a:pPr>
            <a:r>
              <a:rPr lang="en-US" sz="2000" spc="0" dirty="0" smtClean="0">
                <a:latin typeface="Arial"/>
                <a:cs typeface="Arial"/>
              </a:rPr>
              <a:t>Questions</a:t>
            </a:r>
          </a:p>
          <a:p>
            <a:pPr marL="355600" indent="-342900">
              <a:lnSpc>
                <a:spcPct val="100000"/>
              </a:lnSpc>
              <a:buFont typeface="Wingdings"/>
              <a:buChar char=""/>
              <a:tabLst>
                <a:tab pos="354965" algn="l"/>
              </a:tabLst>
            </a:pPr>
            <a:endParaRPr lang="en-US" sz="2000" spc="0" dirty="0" smtClean="0">
              <a:latin typeface="Arial"/>
              <a:cs typeface="Arial"/>
            </a:endParaRPr>
          </a:p>
          <a:p>
            <a:pPr>
              <a:lnSpc>
                <a:spcPts val="1000"/>
              </a:lnSpc>
            </a:pPr>
            <a:endParaRPr sz="1000" dirty="0"/>
          </a:p>
        </p:txBody>
      </p:sp>
      <p:sp>
        <p:nvSpPr>
          <p:cNvPr id="6" name="object 6"/>
          <p:cNvSpPr txBox="1">
            <a:spLocks noGrp="1"/>
          </p:cNvSpPr>
          <p:nvPr>
            <p:ph type="title"/>
          </p:nvPr>
        </p:nvSpPr>
        <p:spPr>
          <a:prstGeom prst="rect">
            <a:avLst/>
          </a:prstGeom>
        </p:spPr>
        <p:txBody>
          <a:bodyPr vert="horz" wrap="square" lIns="0" tIns="0" rIns="0" bIns="0" rtlCol="0">
            <a:noAutofit/>
          </a:bodyPr>
          <a:lstStyle/>
          <a:p>
            <a:pPr marL="12700">
              <a:lnSpc>
                <a:spcPct val="100000"/>
              </a:lnSpc>
            </a:pPr>
            <a:r>
              <a:rPr sz="4000" b="1" spc="-30" dirty="0" smtClean="0">
                <a:solidFill>
                  <a:srgbClr val="1F3160"/>
                </a:solidFill>
                <a:latin typeface="Arial"/>
                <a:cs typeface="Arial"/>
              </a:rPr>
              <a:t>Ag</a:t>
            </a:r>
            <a:r>
              <a:rPr sz="4000" b="1" spc="-40" dirty="0" smtClean="0">
                <a:solidFill>
                  <a:srgbClr val="1F3160"/>
                </a:solidFill>
                <a:latin typeface="Arial"/>
                <a:cs typeface="Arial"/>
              </a:rPr>
              <a:t>e</a:t>
            </a:r>
            <a:r>
              <a:rPr sz="4000" b="1" spc="-25" dirty="0" smtClean="0">
                <a:solidFill>
                  <a:srgbClr val="1F3160"/>
                </a:solidFill>
                <a:latin typeface="Arial"/>
                <a:cs typeface="Arial"/>
              </a:rPr>
              <a:t>nda</a:t>
            </a:r>
            <a:r>
              <a:rPr sz="4000" b="1" spc="10" dirty="0" smtClean="0">
                <a:solidFill>
                  <a:srgbClr val="1F3160"/>
                </a:solidFill>
                <a:latin typeface="Arial"/>
                <a:cs typeface="Arial"/>
              </a:rPr>
              <a:t> </a:t>
            </a:r>
            <a:r>
              <a:rPr sz="4000" b="1" spc="-15" dirty="0" smtClean="0">
                <a:solidFill>
                  <a:srgbClr val="1F3160"/>
                </a:solidFill>
                <a:latin typeface="Arial"/>
                <a:cs typeface="Arial"/>
              </a:rPr>
              <a:t>/</a:t>
            </a:r>
            <a:r>
              <a:rPr sz="4000" b="1" spc="-5" dirty="0" smtClean="0">
                <a:solidFill>
                  <a:srgbClr val="1F3160"/>
                </a:solidFill>
                <a:latin typeface="Arial"/>
                <a:cs typeface="Arial"/>
              </a:rPr>
              <a:t> </a:t>
            </a:r>
            <a:r>
              <a:rPr sz="4000" b="1" spc="-25" dirty="0" smtClean="0">
                <a:solidFill>
                  <a:srgbClr val="1F3160"/>
                </a:solidFill>
                <a:latin typeface="Arial"/>
                <a:cs typeface="Arial"/>
              </a:rPr>
              <a:t>Key</a:t>
            </a:r>
            <a:r>
              <a:rPr sz="4000" b="1" spc="-5" dirty="0" smtClean="0">
                <a:solidFill>
                  <a:srgbClr val="1F3160"/>
                </a:solidFill>
                <a:latin typeface="Arial"/>
                <a:cs typeface="Arial"/>
              </a:rPr>
              <a:t> </a:t>
            </a:r>
            <a:r>
              <a:rPr sz="4000" b="1" spc="-325" dirty="0" smtClean="0">
                <a:solidFill>
                  <a:srgbClr val="1F3160"/>
                </a:solidFill>
                <a:latin typeface="Arial"/>
                <a:cs typeface="Arial"/>
              </a:rPr>
              <a:t>T</a:t>
            </a:r>
            <a:r>
              <a:rPr sz="4000" b="1" spc="-25" dirty="0" smtClean="0">
                <a:solidFill>
                  <a:srgbClr val="1F3160"/>
                </a:solidFill>
                <a:latin typeface="Arial"/>
                <a:cs typeface="Arial"/>
              </a:rPr>
              <a:t>akeaways</a:t>
            </a:r>
            <a:r>
              <a:rPr sz="4000" b="1" spc="30" dirty="0" smtClean="0">
                <a:solidFill>
                  <a:srgbClr val="1F3160"/>
                </a:solidFill>
                <a:latin typeface="Arial"/>
                <a:cs typeface="Arial"/>
              </a:rPr>
              <a:t> </a:t>
            </a:r>
            <a:r>
              <a:rPr sz="4000" b="1" spc="-20" dirty="0" smtClean="0">
                <a:solidFill>
                  <a:srgbClr val="1F3160"/>
                </a:solidFill>
                <a:latin typeface="Arial"/>
                <a:cs typeface="Arial"/>
              </a:rPr>
              <a:t>for</a:t>
            </a:r>
            <a:r>
              <a:rPr sz="4000" b="1" spc="-5" dirty="0" smtClean="0">
                <a:solidFill>
                  <a:srgbClr val="1F3160"/>
                </a:solidFill>
                <a:latin typeface="Arial"/>
                <a:cs typeface="Arial"/>
              </a:rPr>
              <a:t> </a:t>
            </a:r>
            <a:r>
              <a:rPr sz="4000" b="1" spc="-325" dirty="0" smtClean="0">
                <a:solidFill>
                  <a:srgbClr val="1F3160"/>
                </a:solidFill>
                <a:latin typeface="Arial"/>
                <a:cs typeface="Arial"/>
              </a:rPr>
              <a:t>T</a:t>
            </a:r>
            <a:r>
              <a:rPr sz="4000" b="1" spc="-25" dirty="0" smtClean="0">
                <a:solidFill>
                  <a:srgbClr val="1F3160"/>
                </a:solidFill>
                <a:latin typeface="Arial"/>
                <a:cs typeface="Arial"/>
              </a:rPr>
              <a:t>od</a:t>
            </a:r>
            <a:r>
              <a:rPr sz="4000" b="1" spc="-40" dirty="0" smtClean="0">
                <a:solidFill>
                  <a:srgbClr val="1F3160"/>
                </a:solidFill>
                <a:latin typeface="Arial"/>
                <a:cs typeface="Arial"/>
              </a:rPr>
              <a:t>a</a:t>
            </a:r>
            <a:r>
              <a:rPr sz="4000" b="1" spc="-25" dirty="0" smtClean="0">
                <a:solidFill>
                  <a:srgbClr val="1F3160"/>
                </a:solidFill>
                <a:latin typeface="Arial"/>
                <a:cs typeface="Arial"/>
              </a:rPr>
              <a:t>y</a:t>
            </a:r>
            <a:endParaRPr sz="4000" dirty="0">
              <a:latin typeface="Arial"/>
              <a:cs typeface="Arial"/>
            </a:endParaRPr>
          </a:p>
        </p:txBody>
      </p:sp>
      <p:sp>
        <p:nvSpPr>
          <p:cNvPr id="8" name="Slide Number Placeholder 7"/>
          <p:cNvSpPr>
            <a:spLocks noGrp="1"/>
          </p:cNvSpPr>
          <p:nvPr>
            <p:ph type="sldNum" sz="quarter" idx="7"/>
          </p:nvPr>
        </p:nvSpPr>
        <p:spPr/>
        <p:txBody>
          <a:bodyPr/>
          <a:lstStyle/>
          <a:p>
            <a:pPr marL="25400">
              <a:lnSpc>
                <a:spcPct val="100000"/>
              </a:lnSpc>
            </a:pPr>
            <a:fld id="{81D60167-4931-47E6-BA6A-407CBD079E47}" type="slidenum">
              <a:rPr lang="en-US" sz="1100" b="1" smtClean="0">
                <a:solidFill>
                  <a:srgbClr val="6893C9"/>
                </a:solidFill>
                <a:latin typeface="Arial"/>
                <a:cs typeface="Arial"/>
              </a:rPr>
              <a:t>3</a:t>
            </a:fld>
            <a:endParaRPr lang="en-US" sz="1100">
              <a:latin typeface="Arial"/>
              <a:cs typeface="Aria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487169" y="6395211"/>
            <a:ext cx="304800" cy="319405"/>
          </a:xfrm>
          <a:prstGeom prst="rect">
            <a:avLst/>
          </a:prstGeom>
        </p:spPr>
        <p:txBody>
          <a:bodyPr vert="horz" wrap="square" lIns="0" tIns="0" rIns="0" bIns="0" rtlCol="0">
            <a:noAutofit/>
          </a:bodyPr>
          <a:lstStyle/>
          <a:p>
            <a:pPr marL="12700">
              <a:lnSpc>
                <a:spcPct val="100000"/>
              </a:lnSpc>
            </a:pPr>
            <a:endParaRPr sz="1650" baseline="-10101" dirty="0">
              <a:latin typeface="Arial"/>
              <a:cs typeface="Arial"/>
            </a:endParaRPr>
          </a:p>
        </p:txBody>
      </p:sp>
      <p:sp>
        <p:nvSpPr>
          <p:cNvPr id="3" name="object 3"/>
          <p:cNvSpPr txBox="1"/>
          <p:nvPr/>
        </p:nvSpPr>
        <p:spPr>
          <a:xfrm>
            <a:off x="3409315" y="6445503"/>
            <a:ext cx="2686685" cy="225044"/>
          </a:xfrm>
          <a:prstGeom prst="rect">
            <a:avLst/>
          </a:prstGeom>
        </p:spPr>
        <p:txBody>
          <a:bodyPr vert="horz" wrap="square" lIns="0" tIns="0" rIns="0" bIns="0" rtlCol="0">
            <a:noAutofit/>
          </a:bodyPr>
          <a:lstStyle/>
          <a:p>
            <a:pPr marR="0" algn="ctr">
              <a:lnSpc>
                <a:spcPct val="100000"/>
              </a:lnSpc>
            </a:pPr>
            <a:r>
              <a:rPr sz="800" b="1" dirty="0" smtClean="0">
                <a:solidFill>
                  <a:srgbClr val="6893C9"/>
                </a:solidFill>
                <a:latin typeface="Arial"/>
                <a:cs typeface="Arial"/>
              </a:rPr>
              <a:t>S</a:t>
            </a:r>
            <a:r>
              <a:rPr sz="800" b="1" spc="-5" dirty="0" smtClean="0">
                <a:solidFill>
                  <a:srgbClr val="6893C9"/>
                </a:solidFill>
                <a:latin typeface="Arial"/>
                <a:cs typeface="Arial"/>
              </a:rPr>
              <a:t>tate</a:t>
            </a:r>
            <a:r>
              <a:rPr sz="800" b="1" spc="5" dirty="0" smtClean="0">
                <a:solidFill>
                  <a:srgbClr val="6893C9"/>
                </a:solidFill>
                <a:latin typeface="Arial"/>
                <a:cs typeface="Arial"/>
              </a:rPr>
              <a:t>w</a:t>
            </a:r>
            <a:r>
              <a:rPr sz="800" b="1" spc="0" dirty="0" smtClean="0">
                <a:solidFill>
                  <a:srgbClr val="6893C9"/>
                </a:solidFill>
                <a:latin typeface="Arial"/>
                <a:cs typeface="Arial"/>
              </a:rPr>
              <a:t>ide</a:t>
            </a:r>
            <a:r>
              <a:rPr sz="800" b="1" spc="-10" dirty="0" smtClean="0">
                <a:solidFill>
                  <a:srgbClr val="6893C9"/>
                </a:solidFill>
                <a:latin typeface="Arial"/>
                <a:cs typeface="Arial"/>
              </a:rPr>
              <a:t> </a:t>
            </a:r>
            <a:r>
              <a:rPr sz="800" b="1" spc="0" dirty="0" smtClean="0">
                <a:solidFill>
                  <a:srgbClr val="6893C9"/>
                </a:solidFill>
                <a:latin typeface="Arial"/>
                <a:cs typeface="Arial"/>
              </a:rPr>
              <a:t>Finan</a:t>
            </a:r>
            <a:r>
              <a:rPr sz="800" b="1" spc="-5" dirty="0" smtClean="0">
                <a:solidFill>
                  <a:srgbClr val="6893C9"/>
                </a:solidFill>
                <a:latin typeface="Arial"/>
                <a:cs typeface="Arial"/>
              </a:rPr>
              <a:t>c</a:t>
            </a:r>
            <a:r>
              <a:rPr sz="800" b="1" spc="0" dirty="0" smtClean="0">
                <a:solidFill>
                  <a:srgbClr val="6893C9"/>
                </a:solidFill>
                <a:latin typeface="Arial"/>
                <a:cs typeface="Arial"/>
              </a:rPr>
              <a:t>i</a:t>
            </a:r>
            <a:r>
              <a:rPr sz="800" b="1" spc="-5" dirty="0" smtClean="0">
                <a:solidFill>
                  <a:srgbClr val="6893C9"/>
                </a:solidFill>
                <a:latin typeface="Arial"/>
                <a:cs typeface="Arial"/>
              </a:rPr>
              <a:t>a</a:t>
            </a:r>
            <a:r>
              <a:rPr sz="800" b="1" spc="0" dirty="0" smtClean="0">
                <a:solidFill>
                  <a:srgbClr val="6893C9"/>
                </a:solidFill>
                <a:latin typeface="Arial"/>
                <a:cs typeface="Arial"/>
              </a:rPr>
              <a:t>l</a:t>
            </a:r>
            <a:r>
              <a:rPr sz="800" b="1" spc="5" dirty="0" smtClean="0">
                <a:solidFill>
                  <a:srgbClr val="6893C9"/>
                </a:solidFill>
                <a:latin typeface="Arial"/>
                <a:cs typeface="Arial"/>
              </a:rPr>
              <a:t> </a:t>
            </a:r>
            <a:r>
              <a:rPr sz="800" b="1" spc="0" dirty="0" smtClean="0">
                <a:solidFill>
                  <a:srgbClr val="6893C9"/>
                </a:solidFill>
                <a:latin typeface="Arial"/>
                <a:cs typeface="Arial"/>
              </a:rPr>
              <a:t>S</a:t>
            </a:r>
            <a:r>
              <a:rPr sz="800" b="1" spc="-40" dirty="0" smtClean="0">
                <a:solidFill>
                  <a:srgbClr val="6893C9"/>
                </a:solidFill>
                <a:latin typeface="Arial"/>
                <a:cs typeface="Arial"/>
              </a:rPr>
              <a:t>y</a:t>
            </a:r>
            <a:r>
              <a:rPr sz="800" b="1" spc="-5" dirty="0" smtClean="0">
                <a:solidFill>
                  <a:srgbClr val="6893C9"/>
                </a:solidFill>
                <a:latin typeface="Arial"/>
                <a:cs typeface="Arial"/>
              </a:rPr>
              <a:t>ste</a:t>
            </a:r>
            <a:r>
              <a:rPr sz="800" b="1" spc="0" dirty="0" smtClean="0">
                <a:solidFill>
                  <a:srgbClr val="6893C9"/>
                </a:solidFill>
                <a:latin typeface="Arial"/>
                <a:cs typeface="Arial"/>
              </a:rPr>
              <a:t>m</a:t>
            </a:r>
            <a:r>
              <a:rPr sz="800" b="1" spc="45" dirty="0" smtClean="0">
                <a:solidFill>
                  <a:srgbClr val="6893C9"/>
                </a:solidFill>
                <a:latin typeface="Arial"/>
                <a:cs typeface="Arial"/>
              </a:rPr>
              <a:t> </a:t>
            </a:r>
            <a:r>
              <a:rPr sz="800" b="1" spc="-5" dirty="0" smtClean="0">
                <a:solidFill>
                  <a:srgbClr val="6893C9"/>
                </a:solidFill>
                <a:latin typeface="Arial"/>
                <a:cs typeface="Arial"/>
              </a:rPr>
              <a:t>(</a:t>
            </a:r>
            <a:r>
              <a:rPr lang="en-US" sz="800" b="1" dirty="0" smtClean="0">
                <a:solidFill>
                  <a:srgbClr val="6893C9"/>
                </a:solidFill>
                <a:latin typeface="Arial"/>
                <a:cs typeface="Arial"/>
              </a:rPr>
              <a:t>External </a:t>
            </a:r>
            <a:r>
              <a:rPr sz="800" b="1" spc="-5" dirty="0" smtClean="0">
                <a:solidFill>
                  <a:srgbClr val="6893C9"/>
                </a:solidFill>
                <a:latin typeface="Arial"/>
                <a:cs typeface="Arial"/>
              </a:rPr>
              <a:t>Us</a:t>
            </a:r>
            <a:r>
              <a:rPr sz="800" b="1" spc="0" dirty="0" smtClean="0">
                <a:solidFill>
                  <a:srgbClr val="6893C9"/>
                </a:solidFill>
                <a:latin typeface="Arial"/>
                <a:cs typeface="Arial"/>
              </a:rPr>
              <a:t>e</a:t>
            </a:r>
            <a:r>
              <a:rPr sz="800" b="1" spc="10" dirty="0" smtClean="0">
                <a:solidFill>
                  <a:srgbClr val="6893C9"/>
                </a:solidFill>
                <a:latin typeface="Arial"/>
                <a:cs typeface="Arial"/>
              </a:rPr>
              <a:t> </a:t>
            </a:r>
            <a:r>
              <a:rPr sz="800" b="1" spc="0" dirty="0" smtClean="0">
                <a:solidFill>
                  <a:srgbClr val="6893C9"/>
                </a:solidFill>
                <a:latin typeface="Arial"/>
                <a:cs typeface="Arial"/>
              </a:rPr>
              <a:t>Onl</a:t>
            </a:r>
            <a:r>
              <a:rPr sz="800" b="1" spc="-40" dirty="0" smtClean="0">
                <a:solidFill>
                  <a:srgbClr val="6893C9"/>
                </a:solidFill>
                <a:latin typeface="Arial"/>
                <a:cs typeface="Arial"/>
              </a:rPr>
              <a:t>y</a:t>
            </a:r>
            <a:r>
              <a:rPr sz="800" b="1" spc="-5" dirty="0" smtClean="0">
                <a:solidFill>
                  <a:srgbClr val="6893C9"/>
                </a:solidFill>
                <a:latin typeface="Arial"/>
                <a:cs typeface="Arial"/>
              </a:rPr>
              <a:t>)</a:t>
            </a:r>
            <a:r>
              <a:rPr sz="800" b="1" spc="0" dirty="0" smtClean="0">
                <a:solidFill>
                  <a:srgbClr val="6893C9"/>
                </a:solidFill>
                <a:latin typeface="Arial"/>
                <a:cs typeface="Arial"/>
              </a:rPr>
              <a:t>.</a:t>
            </a:r>
            <a:endParaRPr sz="800" dirty="0">
              <a:latin typeface="Arial"/>
              <a:cs typeface="Arial"/>
            </a:endParaRPr>
          </a:p>
          <a:p>
            <a:pPr marL="635" algn="ctr">
              <a:lnSpc>
                <a:spcPct val="100000"/>
              </a:lnSpc>
            </a:pPr>
            <a:r>
              <a:rPr sz="800" b="1" spc="-5" dirty="0" smtClean="0">
                <a:solidFill>
                  <a:srgbClr val="6893C9"/>
                </a:solidFill>
                <a:latin typeface="Arial"/>
                <a:cs typeface="Arial"/>
              </a:rPr>
              <a:t>C</a:t>
            </a:r>
            <a:r>
              <a:rPr sz="800" b="1" spc="0" dirty="0" smtClean="0">
                <a:solidFill>
                  <a:srgbClr val="6893C9"/>
                </a:solidFill>
                <a:latin typeface="Arial"/>
                <a:cs typeface="Arial"/>
              </a:rPr>
              <a:t>ont</a:t>
            </a:r>
            <a:r>
              <a:rPr sz="800" b="1" spc="-10" dirty="0" smtClean="0">
                <a:solidFill>
                  <a:srgbClr val="6893C9"/>
                </a:solidFill>
                <a:latin typeface="Arial"/>
                <a:cs typeface="Arial"/>
              </a:rPr>
              <a:t>e</a:t>
            </a:r>
            <a:r>
              <a:rPr sz="800" b="1" spc="0" dirty="0" smtClean="0">
                <a:solidFill>
                  <a:srgbClr val="6893C9"/>
                </a:solidFill>
                <a:latin typeface="Arial"/>
                <a:cs typeface="Arial"/>
              </a:rPr>
              <a:t>n</a:t>
            </a:r>
            <a:r>
              <a:rPr sz="800" b="1" spc="-5" dirty="0" smtClean="0">
                <a:solidFill>
                  <a:srgbClr val="6893C9"/>
                </a:solidFill>
                <a:latin typeface="Arial"/>
                <a:cs typeface="Arial"/>
              </a:rPr>
              <a:t>t</a:t>
            </a:r>
            <a:r>
              <a:rPr sz="800" b="1" spc="0" dirty="0" smtClean="0">
                <a:solidFill>
                  <a:srgbClr val="6893C9"/>
                </a:solidFill>
                <a:latin typeface="Arial"/>
                <a:cs typeface="Arial"/>
              </a:rPr>
              <a:t>s</a:t>
            </a:r>
            <a:r>
              <a:rPr sz="800" b="1" spc="-10" dirty="0" smtClean="0">
                <a:solidFill>
                  <a:srgbClr val="6893C9"/>
                </a:solidFill>
                <a:latin typeface="Arial"/>
                <a:cs typeface="Arial"/>
              </a:rPr>
              <a:t> </a:t>
            </a:r>
            <a:r>
              <a:rPr sz="800" b="1" spc="-5" dirty="0" smtClean="0">
                <a:solidFill>
                  <a:srgbClr val="6893C9"/>
                </a:solidFill>
                <a:latin typeface="Arial"/>
                <a:cs typeface="Arial"/>
              </a:rPr>
              <a:t>s</a:t>
            </a:r>
            <a:r>
              <a:rPr sz="800" b="1" spc="0" dirty="0" smtClean="0">
                <a:solidFill>
                  <a:srgbClr val="6893C9"/>
                </a:solidFill>
                <a:latin typeface="Arial"/>
                <a:cs typeface="Arial"/>
              </a:rPr>
              <a:t>ub</a:t>
            </a:r>
            <a:r>
              <a:rPr sz="800" b="1" spc="-10" dirty="0" smtClean="0">
                <a:solidFill>
                  <a:srgbClr val="6893C9"/>
                </a:solidFill>
                <a:latin typeface="Arial"/>
                <a:cs typeface="Arial"/>
              </a:rPr>
              <a:t>j</a:t>
            </a:r>
            <a:r>
              <a:rPr sz="800" b="1" spc="-5" dirty="0" smtClean="0">
                <a:solidFill>
                  <a:srgbClr val="6893C9"/>
                </a:solidFill>
                <a:latin typeface="Arial"/>
                <a:cs typeface="Arial"/>
              </a:rPr>
              <a:t>ec</a:t>
            </a:r>
            <a:r>
              <a:rPr sz="800" b="1" spc="0" dirty="0" smtClean="0">
                <a:solidFill>
                  <a:srgbClr val="6893C9"/>
                </a:solidFill>
                <a:latin typeface="Arial"/>
                <a:cs typeface="Arial"/>
              </a:rPr>
              <a:t>t</a:t>
            </a:r>
            <a:r>
              <a:rPr sz="800" b="1" spc="10" dirty="0" smtClean="0">
                <a:solidFill>
                  <a:srgbClr val="6893C9"/>
                </a:solidFill>
                <a:latin typeface="Arial"/>
                <a:cs typeface="Arial"/>
              </a:rPr>
              <a:t> </a:t>
            </a:r>
            <a:r>
              <a:rPr sz="800" b="1" spc="-5" dirty="0" smtClean="0">
                <a:solidFill>
                  <a:srgbClr val="6893C9"/>
                </a:solidFill>
                <a:latin typeface="Arial"/>
                <a:cs typeface="Arial"/>
              </a:rPr>
              <a:t>t</a:t>
            </a:r>
            <a:r>
              <a:rPr sz="800" b="1" spc="0" dirty="0" smtClean="0">
                <a:solidFill>
                  <a:srgbClr val="6893C9"/>
                </a:solidFill>
                <a:latin typeface="Arial"/>
                <a:cs typeface="Arial"/>
              </a:rPr>
              <a:t>o</a:t>
            </a:r>
            <a:r>
              <a:rPr sz="800" b="1" spc="5"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hang</a:t>
            </a:r>
            <a:r>
              <a:rPr sz="800" b="1" spc="-5" dirty="0" smtClean="0">
                <a:solidFill>
                  <a:srgbClr val="6893C9"/>
                </a:solidFill>
                <a:latin typeface="Arial"/>
                <a:cs typeface="Arial"/>
              </a:rPr>
              <a:t>e</a:t>
            </a:r>
            <a:r>
              <a:rPr sz="800" b="1" spc="0" dirty="0" smtClean="0">
                <a:solidFill>
                  <a:srgbClr val="6893C9"/>
                </a:solidFill>
                <a:latin typeface="Arial"/>
                <a:cs typeface="Arial"/>
              </a:rPr>
              <a:t>.</a:t>
            </a:r>
            <a:endParaRPr sz="800" dirty="0">
              <a:latin typeface="Arial"/>
              <a:cs typeface="Arial"/>
            </a:endParaRPr>
          </a:p>
        </p:txBody>
      </p:sp>
      <p:sp>
        <p:nvSpPr>
          <p:cNvPr id="4" name="object 4"/>
          <p:cNvSpPr/>
          <p:nvPr/>
        </p:nvSpPr>
        <p:spPr>
          <a:xfrm>
            <a:off x="7901940" y="6184391"/>
            <a:ext cx="914400" cy="486156"/>
          </a:xfrm>
          <a:prstGeom prst="rect">
            <a:avLst/>
          </a:prstGeom>
          <a:blipFill>
            <a:blip r:embed="rId3" cstate="print"/>
            <a:stretch>
              <a:fillRect/>
            </a:stretch>
          </a:blipFill>
        </p:spPr>
        <p:txBody>
          <a:bodyPr wrap="square" lIns="0" tIns="0" rIns="0" bIns="0" rtlCol="0">
            <a:noAutofit/>
          </a:bodyPr>
          <a:lstStyle/>
          <a:p>
            <a:endParaRPr/>
          </a:p>
        </p:txBody>
      </p:sp>
      <p:sp>
        <p:nvSpPr>
          <p:cNvPr id="5" name="object 5"/>
          <p:cNvSpPr txBox="1"/>
          <p:nvPr/>
        </p:nvSpPr>
        <p:spPr>
          <a:xfrm>
            <a:off x="609600" y="914400"/>
            <a:ext cx="6476899" cy="4380865"/>
          </a:xfrm>
          <a:prstGeom prst="rect">
            <a:avLst/>
          </a:prstGeom>
        </p:spPr>
        <p:txBody>
          <a:bodyPr vert="horz" wrap="square" lIns="0" tIns="0" rIns="0" bIns="0" rtlCol="0">
            <a:noAutofit/>
          </a:bodyPr>
          <a:lstStyle/>
          <a:p>
            <a:pPr>
              <a:lnSpc>
                <a:spcPts val="1000"/>
              </a:lnSpc>
              <a:buFont typeface="Wingdings"/>
              <a:buChar char=""/>
            </a:pPr>
            <a:endParaRPr lang="en-US" sz="1000" dirty="0" smtClean="0"/>
          </a:p>
          <a:p>
            <a:pPr marL="355600" indent="-342900">
              <a:lnSpc>
                <a:spcPct val="100000"/>
              </a:lnSpc>
              <a:buFont typeface="Wingdings"/>
              <a:buChar char=""/>
              <a:tabLst>
                <a:tab pos="354965" algn="l"/>
              </a:tabLst>
            </a:pPr>
            <a:endParaRPr lang="en-US" sz="2000" dirty="0" smtClean="0">
              <a:latin typeface="Arial"/>
              <a:cs typeface="Arial"/>
            </a:endParaRPr>
          </a:p>
          <a:p>
            <a:pPr>
              <a:lnSpc>
                <a:spcPts val="1000"/>
              </a:lnSpc>
              <a:buFont typeface="Wingdings"/>
              <a:buChar char=""/>
            </a:pPr>
            <a:endParaRPr sz="1000" dirty="0"/>
          </a:p>
          <a:p>
            <a:pPr marL="355600" indent="-342900">
              <a:lnSpc>
                <a:spcPct val="100000"/>
              </a:lnSpc>
              <a:buFont typeface="Wingdings"/>
              <a:buChar char=""/>
              <a:tabLst>
                <a:tab pos="354965" algn="l"/>
              </a:tabLst>
            </a:pPr>
            <a:endParaRPr lang="en-US" sz="2000" spc="0" dirty="0" smtClean="0">
              <a:latin typeface="Arial"/>
              <a:cs typeface="Arial"/>
            </a:endParaRPr>
          </a:p>
          <a:p>
            <a:pPr>
              <a:lnSpc>
                <a:spcPts val="600"/>
              </a:lnSpc>
              <a:spcBef>
                <a:spcPts val="42"/>
              </a:spcBef>
              <a:buFont typeface="Wingdings"/>
              <a:buChar char=""/>
            </a:pPr>
            <a:endParaRPr sz="600" dirty="0"/>
          </a:p>
          <a:p>
            <a:pPr>
              <a:lnSpc>
                <a:spcPts val="1000"/>
              </a:lnSpc>
              <a:buFont typeface="Wingdings"/>
              <a:buChar char=""/>
            </a:pPr>
            <a:endParaRPr sz="1000" dirty="0"/>
          </a:p>
          <a:p>
            <a:pPr>
              <a:lnSpc>
                <a:spcPts val="1000"/>
              </a:lnSpc>
              <a:buFont typeface="Wingdings"/>
              <a:buChar char=""/>
            </a:pPr>
            <a:endParaRPr sz="1000" dirty="0"/>
          </a:p>
          <a:p>
            <a:pPr>
              <a:lnSpc>
                <a:spcPts val="600"/>
              </a:lnSpc>
              <a:spcBef>
                <a:spcPts val="40"/>
              </a:spcBef>
              <a:buFont typeface="Wingdings"/>
              <a:buChar char=""/>
            </a:pPr>
            <a:endParaRPr sz="600" dirty="0"/>
          </a:p>
          <a:p>
            <a:pPr>
              <a:lnSpc>
                <a:spcPts val="1000"/>
              </a:lnSpc>
              <a:buFont typeface="Wingdings"/>
              <a:buChar char=""/>
            </a:pPr>
            <a:endParaRPr sz="1000" dirty="0"/>
          </a:p>
          <a:p>
            <a:pPr>
              <a:lnSpc>
                <a:spcPts val="1000"/>
              </a:lnSpc>
              <a:buFont typeface="Wingdings"/>
              <a:buChar char=""/>
            </a:pPr>
            <a:endParaRPr sz="1000" dirty="0"/>
          </a:p>
        </p:txBody>
      </p:sp>
      <p:sp>
        <p:nvSpPr>
          <p:cNvPr id="6" name="object 6"/>
          <p:cNvSpPr txBox="1">
            <a:spLocks noGrp="1"/>
          </p:cNvSpPr>
          <p:nvPr>
            <p:ph type="title"/>
          </p:nvPr>
        </p:nvSpPr>
        <p:spPr>
          <a:xfrm>
            <a:off x="304901" y="504191"/>
            <a:ext cx="8534196" cy="715010"/>
          </a:xfrm>
          <a:prstGeom prst="rect">
            <a:avLst/>
          </a:prstGeom>
        </p:spPr>
        <p:txBody>
          <a:bodyPr vert="horz" wrap="square" lIns="0" tIns="0" rIns="0" bIns="0" rtlCol="0">
            <a:noAutofit/>
          </a:bodyPr>
          <a:lstStyle/>
          <a:p>
            <a:pPr marL="12700">
              <a:lnSpc>
                <a:spcPct val="100000"/>
              </a:lnSpc>
            </a:pPr>
            <a:r>
              <a:rPr lang="en-US" sz="4000" dirty="0" smtClean="0">
                <a:latin typeface="Arial"/>
                <a:cs typeface="Arial"/>
              </a:rPr>
              <a:t>Importance of Annual Review</a:t>
            </a:r>
            <a:endParaRPr sz="4000" dirty="0">
              <a:latin typeface="Arial"/>
              <a:cs typeface="Arial"/>
            </a:endParaRPr>
          </a:p>
        </p:txBody>
      </p:sp>
      <p:sp>
        <p:nvSpPr>
          <p:cNvPr id="7" name="Rectangle 6"/>
          <p:cNvSpPr/>
          <p:nvPr/>
        </p:nvSpPr>
        <p:spPr>
          <a:xfrm>
            <a:off x="607541" y="1322255"/>
            <a:ext cx="7772400" cy="5170646"/>
          </a:xfrm>
          <a:prstGeom prst="rect">
            <a:avLst/>
          </a:prstGeom>
        </p:spPr>
        <p:txBody>
          <a:bodyPr wrap="square">
            <a:spAutoFit/>
          </a:bodyPr>
          <a:lstStyle/>
          <a:p>
            <a:r>
              <a:rPr lang="en-US" sz="2200" spc="-10" dirty="0">
                <a:latin typeface="Arial"/>
                <a:cs typeface="Arial"/>
              </a:rPr>
              <a:t>Why is it important to you and SFS</a:t>
            </a:r>
            <a:r>
              <a:rPr lang="en-US" sz="2200" spc="-10" dirty="0" smtClean="0">
                <a:latin typeface="Arial"/>
                <a:cs typeface="Arial"/>
              </a:rPr>
              <a:t>:</a:t>
            </a:r>
          </a:p>
          <a:p>
            <a:endParaRPr lang="en-US" sz="2200" spc="-10" dirty="0">
              <a:latin typeface="Arial"/>
              <a:cs typeface="Arial"/>
            </a:endParaRPr>
          </a:p>
          <a:p>
            <a:pPr marL="342900" indent="-342900">
              <a:buFont typeface="Arial" panose="020B0604020202020204" pitchFamily="34" charset="0"/>
              <a:buChar char="•"/>
            </a:pPr>
            <a:r>
              <a:rPr lang="en-US" sz="1900" spc="-20" dirty="0">
                <a:latin typeface="Arial"/>
                <a:cs typeface="Arial"/>
              </a:rPr>
              <a:t>To ensure confidentiality, integrity and availability of the data in the SFS by your periodic review of user and role information.</a:t>
            </a:r>
          </a:p>
          <a:p>
            <a:pPr marL="342900" indent="-342900">
              <a:buFont typeface="Arial" panose="020B0604020202020204" pitchFamily="34" charset="0"/>
              <a:buChar char="•"/>
            </a:pPr>
            <a:endParaRPr lang="en-US" sz="2000" dirty="0" smtClean="0">
              <a:solidFill>
                <a:srgbClr val="000000"/>
              </a:solidFill>
              <a:latin typeface="Constantia" panose="02030602050306030303" pitchFamily="18" charset="0"/>
            </a:endParaRPr>
          </a:p>
          <a:p>
            <a:pPr marL="342900" indent="-342900">
              <a:buFont typeface="Arial" panose="020B0604020202020204" pitchFamily="34" charset="0"/>
              <a:buChar char="•"/>
            </a:pPr>
            <a:r>
              <a:rPr lang="en-US" sz="1900" spc="-20" dirty="0">
                <a:latin typeface="Arial"/>
                <a:cs typeface="Arial"/>
              </a:rPr>
              <a:t>OSC is subject to an Annual Financial Audit to which SFS is included.  Each agency that uses SFS is subject to be included in the audit.  You are responsible for the user and role information for your agency.</a:t>
            </a:r>
          </a:p>
          <a:p>
            <a:pPr marL="342900" indent="-342900">
              <a:buFont typeface="Arial" panose="020B0604020202020204" pitchFamily="34" charset="0"/>
              <a:buChar char="•"/>
            </a:pPr>
            <a:endParaRPr lang="en-US" sz="2000" dirty="0" smtClean="0">
              <a:solidFill>
                <a:srgbClr val="000000"/>
              </a:solidFill>
              <a:latin typeface="Constantia" panose="02030602050306030303" pitchFamily="18" charset="0"/>
            </a:endParaRPr>
          </a:p>
          <a:p>
            <a:pPr marL="342900" indent="-342900">
              <a:buFont typeface="Arial" panose="020B0604020202020204" pitchFamily="34" charset="0"/>
              <a:buChar char="•"/>
            </a:pPr>
            <a:r>
              <a:rPr lang="en-US" sz="1900" spc="-20" dirty="0">
                <a:latin typeface="Arial"/>
                <a:cs typeface="Arial"/>
              </a:rPr>
              <a:t>Critical success factors for the Annual Financial Audit are:</a:t>
            </a:r>
          </a:p>
          <a:p>
            <a:pPr marL="800100" lvl="1" indent="-342900">
              <a:buFont typeface="Arial" panose="020B0604020202020204" pitchFamily="34" charset="0"/>
              <a:buChar char="•"/>
            </a:pPr>
            <a:r>
              <a:rPr lang="en-US" sz="1900" spc="-20" dirty="0">
                <a:latin typeface="Arial"/>
                <a:cs typeface="Arial"/>
              </a:rPr>
              <a:t>Timely review and maintaining the documentation related to the review. </a:t>
            </a:r>
          </a:p>
          <a:p>
            <a:pPr marL="800100" lvl="1" indent="-342900">
              <a:buFont typeface="Arial" panose="020B0604020202020204" pitchFamily="34" charset="0"/>
              <a:buChar char="•"/>
            </a:pPr>
            <a:r>
              <a:rPr lang="en-US" sz="1900" spc="-20" dirty="0">
                <a:latin typeface="Arial"/>
                <a:cs typeface="Arial"/>
              </a:rPr>
              <a:t>Your agency maintaining documentation around user provisioning.</a:t>
            </a:r>
          </a:p>
          <a:p>
            <a:endParaRPr lang="en-US" sz="2000" dirty="0">
              <a:solidFill>
                <a:srgbClr val="000000"/>
              </a:solidFill>
              <a:latin typeface="Constantia" panose="02030602050306030303" pitchFamily="18" charset="0"/>
            </a:endParaRPr>
          </a:p>
          <a:p>
            <a:pPr marL="285750" indent="-285750">
              <a:buFont typeface="Arial" panose="020B0604020202020204" pitchFamily="34" charset="0"/>
              <a:buChar char="•"/>
            </a:pPr>
            <a:endParaRPr lang="en-US" dirty="0" smtClean="0">
              <a:solidFill>
                <a:srgbClr val="000000"/>
              </a:solidFill>
              <a:latin typeface="Constantia" panose="02030602050306030303" pitchFamily="18" charset="0"/>
            </a:endParaRPr>
          </a:p>
          <a:p>
            <a:endParaRPr lang="en-US" dirty="0">
              <a:solidFill>
                <a:srgbClr val="000000"/>
              </a:solidFill>
              <a:latin typeface="Constantia" panose="02030602050306030303" pitchFamily="18" charset="0"/>
            </a:endParaRPr>
          </a:p>
        </p:txBody>
      </p:sp>
      <p:sp>
        <p:nvSpPr>
          <p:cNvPr id="9" name="Slide Number Placeholder 8"/>
          <p:cNvSpPr>
            <a:spLocks noGrp="1"/>
          </p:cNvSpPr>
          <p:nvPr>
            <p:ph type="sldNum" sz="quarter" idx="7"/>
          </p:nvPr>
        </p:nvSpPr>
        <p:spPr/>
        <p:txBody>
          <a:bodyPr/>
          <a:lstStyle/>
          <a:p>
            <a:pPr marL="25400">
              <a:lnSpc>
                <a:spcPct val="100000"/>
              </a:lnSpc>
            </a:pPr>
            <a:fld id="{81D60167-4931-47E6-BA6A-407CBD079E47}" type="slidenum">
              <a:rPr lang="en-US" sz="1100" b="1" smtClean="0">
                <a:solidFill>
                  <a:srgbClr val="6893C9"/>
                </a:solidFill>
                <a:latin typeface="Arial"/>
                <a:cs typeface="Arial"/>
              </a:rPr>
              <a:t>4</a:t>
            </a:fld>
            <a:endParaRPr lang="en-US" sz="1100" dirty="0">
              <a:latin typeface="Arial"/>
              <a:cs typeface="Arial"/>
            </a:endParaRPr>
          </a:p>
        </p:txBody>
      </p:sp>
    </p:spTree>
    <p:extLst>
      <p:ext uri="{BB962C8B-B14F-4D97-AF65-F5344CB8AC3E}">
        <p14:creationId xmlns:p14="http://schemas.microsoft.com/office/powerpoint/2010/main" val="160196573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0" y="6445503"/>
            <a:ext cx="9144000" cy="412750"/>
          </a:xfrm>
          <a:prstGeom prst="rect">
            <a:avLst/>
          </a:prstGeom>
        </p:spPr>
        <p:txBody>
          <a:bodyPr vert="horz" wrap="square" lIns="0" tIns="0" rIns="0" bIns="0" rtlCol="0">
            <a:noAutofit/>
          </a:bodyPr>
          <a:lstStyle/>
          <a:p>
            <a:pPr marR="1905" algn="ctr">
              <a:lnSpc>
                <a:spcPts val="935"/>
              </a:lnSpc>
            </a:pPr>
            <a:r>
              <a:rPr sz="800" b="1" dirty="0" smtClean="0">
                <a:solidFill>
                  <a:srgbClr val="6893C9"/>
                </a:solidFill>
                <a:latin typeface="Arial"/>
                <a:cs typeface="Arial"/>
              </a:rPr>
              <a:t>S</a:t>
            </a:r>
            <a:r>
              <a:rPr sz="800" b="1" spc="-5" dirty="0" smtClean="0">
                <a:solidFill>
                  <a:srgbClr val="6893C9"/>
                </a:solidFill>
                <a:latin typeface="Arial"/>
                <a:cs typeface="Arial"/>
              </a:rPr>
              <a:t>tate</a:t>
            </a:r>
            <a:r>
              <a:rPr sz="800" b="1" spc="5" dirty="0" smtClean="0">
                <a:solidFill>
                  <a:srgbClr val="6893C9"/>
                </a:solidFill>
                <a:latin typeface="Arial"/>
                <a:cs typeface="Arial"/>
              </a:rPr>
              <a:t>w</a:t>
            </a:r>
            <a:r>
              <a:rPr sz="800" b="1" spc="0" dirty="0" smtClean="0">
                <a:solidFill>
                  <a:srgbClr val="6893C9"/>
                </a:solidFill>
                <a:latin typeface="Arial"/>
                <a:cs typeface="Arial"/>
              </a:rPr>
              <a:t>ide</a:t>
            </a:r>
            <a:r>
              <a:rPr sz="800" b="1" spc="-10" dirty="0" smtClean="0">
                <a:solidFill>
                  <a:srgbClr val="6893C9"/>
                </a:solidFill>
                <a:latin typeface="Arial"/>
                <a:cs typeface="Arial"/>
              </a:rPr>
              <a:t> </a:t>
            </a:r>
            <a:r>
              <a:rPr sz="800" b="1" spc="0" dirty="0" smtClean="0">
                <a:solidFill>
                  <a:srgbClr val="6893C9"/>
                </a:solidFill>
                <a:latin typeface="Arial"/>
                <a:cs typeface="Arial"/>
              </a:rPr>
              <a:t>Finan</a:t>
            </a:r>
            <a:r>
              <a:rPr sz="800" b="1" spc="-5" dirty="0" smtClean="0">
                <a:solidFill>
                  <a:srgbClr val="6893C9"/>
                </a:solidFill>
                <a:latin typeface="Arial"/>
                <a:cs typeface="Arial"/>
              </a:rPr>
              <a:t>c</a:t>
            </a:r>
            <a:r>
              <a:rPr sz="800" b="1" spc="0" dirty="0" smtClean="0">
                <a:solidFill>
                  <a:srgbClr val="6893C9"/>
                </a:solidFill>
                <a:latin typeface="Arial"/>
                <a:cs typeface="Arial"/>
              </a:rPr>
              <a:t>i</a:t>
            </a:r>
            <a:r>
              <a:rPr sz="800" b="1" spc="-5" dirty="0" smtClean="0">
                <a:solidFill>
                  <a:srgbClr val="6893C9"/>
                </a:solidFill>
                <a:latin typeface="Arial"/>
                <a:cs typeface="Arial"/>
              </a:rPr>
              <a:t>a</a:t>
            </a:r>
            <a:r>
              <a:rPr sz="800" b="1" spc="0" dirty="0" smtClean="0">
                <a:solidFill>
                  <a:srgbClr val="6893C9"/>
                </a:solidFill>
                <a:latin typeface="Arial"/>
                <a:cs typeface="Arial"/>
              </a:rPr>
              <a:t>l</a:t>
            </a:r>
            <a:r>
              <a:rPr sz="800" b="1" spc="5" dirty="0" smtClean="0">
                <a:solidFill>
                  <a:srgbClr val="6893C9"/>
                </a:solidFill>
                <a:latin typeface="Arial"/>
                <a:cs typeface="Arial"/>
              </a:rPr>
              <a:t> </a:t>
            </a:r>
            <a:r>
              <a:rPr sz="800" b="1" spc="0" dirty="0" smtClean="0">
                <a:solidFill>
                  <a:srgbClr val="6893C9"/>
                </a:solidFill>
                <a:latin typeface="Arial"/>
                <a:cs typeface="Arial"/>
              </a:rPr>
              <a:t>S</a:t>
            </a:r>
            <a:r>
              <a:rPr sz="800" b="1" spc="-40" dirty="0" smtClean="0">
                <a:solidFill>
                  <a:srgbClr val="6893C9"/>
                </a:solidFill>
                <a:latin typeface="Arial"/>
                <a:cs typeface="Arial"/>
              </a:rPr>
              <a:t>y</a:t>
            </a:r>
            <a:r>
              <a:rPr sz="800" b="1" spc="-5" dirty="0" smtClean="0">
                <a:solidFill>
                  <a:srgbClr val="6893C9"/>
                </a:solidFill>
                <a:latin typeface="Arial"/>
                <a:cs typeface="Arial"/>
              </a:rPr>
              <a:t>ste</a:t>
            </a:r>
            <a:r>
              <a:rPr sz="800" b="1" spc="0" dirty="0" smtClean="0">
                <a:solidFill>
                  <a:srgbClr val="6893C9"/>
                </a:solidFill>
                <a:latin typeface="Arial"/>
                <a:cs typeface="Arial"/>
              </a:rPr>
              <a:t>m</a:t>
            </a:r>
            <a:r>
              <a:rPr sz="800" b="1" spc="45" dirty="0" smtClean="0">
                <a:solidFill>
                  <a:srgbClr val="6893C9"/>
                </a:solidFill>
                <a:latin typeface="Arial"/>
                <a:cs typeface="Arial"/>
              </a:rPr>
              <a:t> </a:t>
            </a:r>
            <a:r>
              <a:rPr sz="800" b="1" spc="-5" dirty="0" smtClean="0">
                <a:solidFill>
                  <a:srgbClr val="6893C9"/>
                </a:solidFill>
                <a:latin typeface="Arial"/>
                <a:cs typeface="Arial"/>
              </a:rPr>
              <a:t>(</a:t>
            </a:r>
            <a:r>
              <a:rPr sz="800" b="1" spc="0" dirty="0" smtClean="0">
                <a:solidFill>
                  <a:srgbClr val="6893C9"/>
                </a:solidFill>
                <a:latin typeface="Arial"/>
                <a:cs typeface="Arial"/>
              </a:rPr>
              <a:t>In</a:t>
            </a:r>
            <a:r>
              <a:rPr sz="800" b="1" spc="-5" dirty="0" smtClean="0">
                <a:solidFill>
                  <a:srgbClr val="6893C9"/>
                </a:solidFill>
                <a:latin typeface="Arial"/>
                <a:cs typeface="Arial"/>
              </a:rPr>
              <a:t>te</a:t>
            </a:r>
            <a:r>
              <a:rPr sz="800" b="1" spc="0" dirty="0" smtClean="0">
                <a:solidFill>
                  <a:srgbClr val="6893C9"/>
                </a:solidFill>
                <a:latin typeface="Arial"/>
                <a:cs typeface="Arial"/>
              </a:rPr>
              <a:t>rn</a:t>
            </a:r>
            <a:r>
              <a:rPr sz="800" b="1" spc="-5" dirty="0" smtClean="0">
                <a:solidFill>
                  <a:srgbClr val="6893C9"/>
                </a:solidFill>
                <a:latin typeface="Arial"/>
                <a:cs typeface="Arial"/>
              </a:rPr>
              <a:t>a</a:t>
            </a:r>
            <a:r>
              <a:rPr sz="800" b="1" spc="0" dirty="0" smtClean="0">
                <a:solidFill>
                  <a:srgbClr val="6893C9"/>
                </a:solidFill>
                <a:latin typeface="Arial"/>
                <a:cs typeface="Arial"/>
              </a:rPr>
              <a:t>l</a:t>
            </a:r>
            <a:r>
              <a:rPr sz="800" b="1" spc="-5" dirty="0" smtClean="0">
                <a:solidFill>
                  <a:srgbClr val="6893C9"/>
                </a:solidFill>
                <a:latin typeface="Arial"/>
                <a:cs typeface="Arial"/>
              </a:rPr>
              <a:t> Us</a:t>
            </a:r>
            <a:r>
              <a:rPr sz="800" b="1" spc="0" dirty="0" smtClean="0">
                <a:solidFill>
                  <a:srgbClr val="6893C9"/>
                </a:solidFill>
                <a:latin typeface="Arial"/>
                <a:cs typeface="Arial"/>
              </a:rPr>
              <a:t>e</a:t>
            </a:r>
            <a:r>
              <a:rPr sz="800" b="1" spc="10" dirty="0" smtClean="0">
                <a:solidFill>
                  <a:srgbClr val="6893C9"/>
                </a:solidFill>
                <a:latin typeface="Arial"/>
                <a:cs typeface="Arial"/>
              </a:rPr>
              <a:t> </a:t>
            </a:r>
            <a:r>
              <a:rPr sz="800" b="1" spc="0" dirty="0" smtClean="0">
                <a:solidFill>
                  <a:srgbClr val="6893C9"/>
                </a:solidFill>
                <a:latin typeface="Arial"/>
                <a:cs typeface="Arial"/>
              </a:rPr>
              <a:t>Onl</a:t>
            </a:r>
            <a:r>
              <a:rPr sz="800" b="1" spc="-40" dirty="0" smtClean="0">
                <a:solidFill>
                  <a:srgbClr val="6893C9"/>
                </a:solidFill>
                <a:latin typeface="Arial"/>
                <a:cs typeface="Arial"/>
              </a:rPr>
              <a:t>y</a:t>
            </a:r>
            <a:r>
              <a:rPr sz="800" b="1" spc="-5" dirty="0" smtClean="0">
                <a:solidFill>
                  <a:srgbClr val="6893C9"/>
                </a:solidFill>
                <a:latin typeface="Arial"/>
                <a:cs typeface="Arial"/>
              </a:rPr>
              <a:t>)</a:t>
            </a:r>
            <a:r>
              <a:rPr sz="800" b="1" spc="0" dirty="0" smtClean="0">
                <a:solidFill>
                  <a:srgbClr val="6893C9"/>
                </a:solidFill>
                <a:latin typeface="Arial"/>
                <a:cs typeface="Arial"/>
              </a:rPr>
              <a:t>.</a:t>
            </a:r>
            <a:endParaRPr sz="800">
              <a:latin typeface="Arial"/>
              <a:cs typeface="Arial"/>
            </a:endParaRPr>
          </a:p>
          <a:p>
            <a:pPr marL="1700530">
              <a:lnSpc>
                <a:spcPts val="1090"/>
              </a:lnSpc>
              <a:tabLst>
                <a:tab pos="3889375" algn="l"/>
              </a:tabLst>
            </a:pPr>
            <a:r>
              <a:rPr sz="1100" b="1" spc="-5" dirty="0" smtClean="0">
                <a:solidFill>
                  <a:srgbClr val="6893C9"/>
                </a:solidFill>
                <a:latin typeface="Arial"/>
                <a:cs typeface="Arial"/>
              </a:rPr>
              <a:t>2</a:t>
            </a:r>
            <a:r>
              <a:rPr sz="1100" b="1" spc="0" dirty="0" smtClean="0">
                <a:solidFill>
                  <a:srgbClr val="6893C9"/>
                </a:solidFill>
                <a:latin typeface="Arial"/>
                <a:cs typeface="Arial"/>
              </a:rPr>
              <a:t>4	</a:t>
            </a:r>
            <a:r>
              <a:rPr sz="1200" b="1" spc="-7" baseline="3472" dirty="0" smtClean="0">
                <a:solidFill>
                  <a:srgbClr val="6893C9"/>
                </a:solidFill>
                <a:latin typeface="Arial"/>
                <a:cs typeface="Arial"/>
              </a:rPr>
              <a:t>C</a:t>
            </a:r>
            <a:r>
              <a:rPr sz="1200" b="1" spc="0" baseline="3472" dirty="0" smtClean="0">
                <a:solidFill>
                  <a:srgbClr val="6893C9"/>
                </a:solidFill>
                <a:latin typeface="Arial"/>
                <a:cs typeface="Arial"/>
              </a:rPr>
              <a:t>ont</a:t>
            </a:r>
            <a:r>
              <a:rPr sz="1200" b="1" spc="-15" baseline="3472" dirty="0" smtClean="0">
                <a:solidFill>
                  <a:srgbClr val="6893C9"/>
                </a:solidFill>
                <a:latin typeface="Arial"/>
                <a:cs typeface="Arial"/>
              </a:rPr>
              <a:t>e</a:t>
            </a:r>
            <a:r>
              <a:rPr sz="1200" b="1" spc="0" baseline="3472" dirty="0" smtClean="0">
                <a:solidFill>
                  <a:srgbClr val="6893C9"/>
                </a:solidFill>
                <a:latin typeface="Arial"/>
                <a:cs typeface="Arial"/>
              </a:rPr>
              <a:t>n</a:t>
            </a:r>
            <a:r>
              <a:rPr sz="1200" b="1" spc="-7" baseline="3472" dirty="0" smtClean="0">
                <a:solidFill>
                  <a:srgbClr val="6893C9"/>
                </a:solidFill>
                <a:latin typeface="Arial"/>
                <a:cs typeface="Arial"/>
              </a:rPr>
              <a:t>t</a:t>
            </a:r>
            <a:r>
              <a:rPr sz="1200" b="1" spc="0" baseline="3472" dirty="0" smtClean="0">
                <a:solidFill>
                  <a:srgbClr val="6893C9"/>
                </a:solidFill>
                <a:latin typeface="Arial"/>
                <a:cs typeface="Arial"/>
              </a:rPr>
              <a:t>s</a:t>
            </a:r>
            <a:r>
              <a:rPr sz="1200" b="1" spc="-15" baseline="3472" dirty="0" smtClean="0">
                <a:solidFill>
                  <a:srgbClr val="6893C9"/>
                </a:solidFill>
                <a:latin typeface="Arial"/>
                <a:cs typeface="Arial"/>
              </a:rPr>
              <a:t> </a:t>
            </a:r>
            <a:r>
              <a:rPr sz="1200" b="1" spc="-7" baseline="3472" dirty="0" smtClean="0">
                <a:solidFill>
                  <a:srgbClr val="6893C9"/>
                </a:solidFill>
                <a:latin typeface="Arial"/>
                <a:cs typeface="Arial"/>
              </a:rPr>
              <a:t>s</a:t>
            </a:r>
            <a:r>
              <a:rPr sz="1200" b="1" spc="0" baseline="3472" dirty="0" smtClean="0">
                <a:solidFill>
                  <a:srgbClr val="6893C9"/>
                </a:solidFill>
                <a:latin typeface="Arial"/>
                <a:cs typeface="Arial"/>
              </a:rPr>
              <a:t>ub</a:t>
            </a:r>
            <a:r>
              <a:rPr sz="1200" b="1" spc="-15" baseline="3472" dirty="0" smtClean="0">
                <a:solidFill>
                  <a:srgbClr val="6893C9"/>
                </a:solidFill>
                <a:latin typeface="Arial"/>
                <a:cs typeface="Arial"/>
              </a:rPr>
              <a:t>j</a:t>
            </a:r>
            <a:r>
              <a:rPr sz="1200" b="1" spc="-7" baseline="3472" dirty="0" smtClean="0">
                <a:solidFill>
                  <a:srgbClr val="6893C9"/>
                </a:solidFill>
                <a:latin typeface="Arial"/>
                <a:cs typeface="Arial"/>
              </a:rPr>
              <a:t>ec</a:t>
            </a:r>
            <a:r>
              <a:rPr sz="1200" b="1" spc="0" baseline="3472" dirty="0" smtClean="0">
                <a:solidFill>
                  <a:srgbClr val="6893C9"/>
                </a:solidFill>
                <a:latin typeface="Arial"/>
                <a:cs typeface="Arial"/>
              </a:rPr>
              <a:t>t</a:t>
            </a:r>
            <a:r>
              <a:rPr sz="1200" b="1" spc="15" baseline="3472" dirty="0" smtClean="0">
                <a:solidFill>
                  <a:srgbClr val="6893C9"/>
                </a:solidFill>
                <a:latin typeface="Arial"/>
                <a:cs typeface="Arial"/>
              </a:rPr>
              <a:t> </a:t>
            </a:r>
            <a:r>
              <a:rPr sz="1200" b="1" spc="-7" baseline="3472" dirty="0" smtClean="0">
                <a:solidFill>
                  <a:srgbClr val="6893C9"/>
                </a:solidFill>
                <a:latin typeface="Arial"/>
                <a:cs typeface="Arial"/>
              </a:rPr>
              <a:t>t</a:t>
            </a:r>
            <a:r>
              <a:rPr sz="1200" b="1" spc="0" baseline="3472" dirty="0" smtClean="0">
                <a:solidFill>
                  <a:srgbClr val="6893C9"/>
                </a:solidFill>
                <a:latin typeface="Arial"/>
                <a:cs typeface="Arial"/>
              </a:rPr>
              <a:t>o</a:t>
            </a:r>
            <a:r>
              <a:rPr sz="1200" b="1" spc="7" baseline="3472" dirty="0" smtClean="0">
                <a:solidFill>
                  <a:srgbClr val="6893C9"/>
                </a:solidFill>
                <a:latin typeface="Arial"/>
                <a:cs typeface="Arial"/>
              </a:rPr>
              <a:t> </a:t>
            </a:r>
            <a:r>
              <a:rPr sz="1200" b="1" spc="-7" baseline="3472" dirty="0" smtClean="0">
                <a:solidFill>
                  <a:srgbClr val="6893C9"/>
                </a:solidFill>
                <a:latin typeface="Arial"/>
                <a:cs typeface="Arial"/>
              </a:rPr>
              <a:t>c</a:t>
            </a:r>
            <a:r>
              <a:rPr sz="1200" b="1" spc="0" baseline="3472" dirty="0" smtClean="0">
                <a:solidFill>
                  <a:srgbClr val="6893C9"/>
                </a:solidFill>
                <a:latin typeface="Arial"/>
                <a:cs typeface="Arial"/>
              </a:rPr>
              <a:t>hang</a:t>
            </a:r>
            <a:r>
              <a:rPr sz="1200" b="1" spc="-7" baseline="3472" dirty="0" smtClean="0">
                <a:solidFill>
                  <a:srgbClr val="6893C9"/>
                </a:solidFill>
                <a:latin typeface="Arial"/>
                <a:cs typeface="Arial"/>
              </a:rPr>
              <a:t>e</a:t>
            </a:r>
            <a:r>
              <a:rPr sz="1200" b="1" spc="0" baseline="3472" dirty="0" smtClean="0">
                <a:solidFill>
                  <a:srgbClr val="6893C9"/>
                </a:solidFill>
                <a:latin typeface="Arial"/>
                <a:cs typeface="Arial"/>
              </a:rPr>
              <a:t>.</a:t>
            </a:r>
            <a:endParaRPr sz="1200" baseline="3472">
              <a:latin typeface="Arial"/>
              <a:cs typeface="Arial"/>
            </a:endParaRPr>
          </a:p>
        </p:txBody>
      </p:sp>
      <p:sp>
        <p:nvSpPr>
          <p:cNvPr id="3" name="object 3"/>
          <p:cNvSpPr/>
          <p:nvPr/>
        </p:nvSpPr>
        <p:spPr>
          <a:xfrm>
            <a:off x="0" y="5257799"/>
            <a:ext cx="9144000" cy="1600200"/>
          </a:xfrm>
          <a:custGeom>
            <a:avLst/>
            <a:gdLst/>
            <a:ahLst/>
            <a:cxnLst/>
            <a:rect l="l" t="t" r="r" b="b"/>
            <a:pathLst>
              <a:path w="9144000" h="1600200">
                <a:moveTo>
                  <a:pt x="0" y="1600199"/>
                </a:moveTo>
                <a:lnTo>
                  <a:pt x="9144000" y="1600199"/>
                </a:lnTo>
                <a:lnTo>
                  <a:pt x="9144000" y="0"/>
                </a:lnTo>
                <a:lnTo>
                  <a:pt x="0" y="0"/>
                </a:lnTo>
                <a:lnTo>
                  <a:pt x="0" y="1600199"/>
                </a:lnTo>
                <a:close/>
              </a:path>
            </a:pathLst>
          </a:custGeom>
          <a:solidFill>
            <a:srgbClr val="1F3160"/>
          </a:solidFill>
        </p:spPr>
        <p:txBody>
          <a:bodyPr wrap="square" lIns="0" tIns="0" rIns="0" bIns="0" rtlCol="0">
            <a:noAutofit/>
          </a:bodyPr>
          <a:lstStyle/>
          <a:p>
            <a:endParaRPr/>
          </a:p>
        </p:txBody>
      </p:sp>
      <p:sp>
        <p:nvSpPr>
          <p:cNvPr id="4" name="object 4"/>
          <p:cNvSpPr/>
          <p:nvPr/>
        </p:nvSpPr>
        <p:spPr>
          <a:xfrm>
            <a:off x="320040" y="411480"/>
            <a:ext cx="1828800" cy="975360"/>
          </a:xfrm>
          <a:prstGeom prst="rect">
            <a:avLst/>
          </a:prstGeom>
          <a:blipFill>
            <a:blip r:embed="rId3" cstate="print"/>
            <a:stretch>
              <a:fillRect/>
            </a:stretch>
          </a:blipFill>
        </p:spPr>
        <p:txBody>
          <a:bodyPr wrap="square" lIns="0" tIns="0" rIns="0" bIns="0" rtlCol="0">
            <a:noAutofit/>
          </a:bodyPr>
          <a:lstStyle/>
          <a:p>
            <a:endParaRPr/>
          </a:p>
        </p:txBody>
      </p:sp>
      <p:sp>
        <p:nvSpPr>
          <p:cNvPr id="5" name="object 5"/>
          <p:cNvSpPr txBox="1"/>
          <p:nvPr/>
        </p:nvSpPr>
        <p:spPr>
          <a:xfrm>
            <a:off x="1487169" y="6395211"/>
            <a:ext cx="382270" cy="319405"/>
          </a:xfrm>
          <a:prstGeom prst="rect">
            <a:avLst/>
          </a:prstGeom>
        </p:spPr>
        <p:txBody>
          <a:bodyPr vert="horz" wrap="square" lIns="0" tIns="0" rIns="0" bIns="0" rtlCol="0">
            <a:noAutofit/>
          </a:bodyPr>
          <a:lstStyle/>
          <a:p>
            <a:pPr marL="12700">
              <a:lnSpc>
                <a:spcPct val="100000"/>
              </a:lnSpc>
            </a:pPr>
            <a:endParaRPr sz="1650" baseline="-10101" dirty="0">
              <a:latin typeface="Arial"/>
              <a:cs typeface="Arial"/>
            </a:endParaRPr>
          </a:p>
        </p:txBody>
      </p:sp>
      <p:sp>
        <p:nvSpPr>
          <p:cNvPr id="6" name="object 6"/>
          <p:cNvSpPr/>
          <p:nvPr/>
        </p:nvSpPr>
        <p:spPr>
          <a:xfrm>
            <a:off x="1371600" y="3785615"/>
            <a:ext cx="6400800" cy="73151"/>
          </a:xfrm>
          <a:custGeom>
            <a:avLst/>
            <a:gdLst/>
            <a:ahLst/>
            <a:cxnLst/>
            <a:rect l="l" t="t" r="r" b="b"/>
            <a:pathLst>
              <a:path w="6400800" h="73151">
                <a:moveTo>
                  <a:pt x="0" y="73151"/>
                </a:moveTo>
                <a:lnTo>
                  <a:pt x="6400800" y="73151"/>
                </a:lnTo>
                <a:lnTo>
                  <a:pt x="6400800" y="0"/>
                </a:lnTo>
                <a:lnTo>
                  <a:pt x="0" y="0"/>
                </a:lnTo>
                <a:lnTo>
                  <a:pt x="0" y="73151"/>
                </a:lnTo>
                <a:close/>
              </a:path>
            </a:pathLst>
          </a:custGeom>
          <a:solidFill>
            <a:srgbClr val="F3A831"/>
          </a:solidFill>
        </p:spPr>
        <p:txBody>
          <a:bodyPr wrap="square" lIns="0" tIns="0" rIns="0" bIns="0" rtlCol="0">
            <a:noAutofit/>
          </a:bodyPr>
          <a:lstStyle/>
          <a:p>
            <a:endParaRPr/>
          </a:p>
        </p:txBody>
      </p:sp>
      <p:sp>
        <p:nvSpPr>
          <p:cNvPr id="7" name="object 7"/>
          <p:cNvSpPr/>
          <p:nvPr/>
        </p:nvSpPr>
        <p:spPr>
          <a:xfrm>
            <a:off x="0" y="5120640"/>
            <a:ext cx="9144000" cy="137160"/>
          </a:xfrm>
          <a:custGeom>
            <a:avLst/>
            <a:gdLst/>
            <a:ahLst/>
            <a:cxnLst/>
            <a:rect l="l" t="t" r="r" b="b"/>
            <a:pathLst>
              <a:path w="9144000" h="137160">
                <a:moveTo>
                  <a:pt x="0" y="137160"/>
                </a:moveTo>
                <a:lnTo>
                  <a:pt x="9144000" y="137160"/>
                </a:lnTo>
                <a:lnTo>
                  <a:pt x="9144000" y="0"/>
                </a:lnTo>
                <a:lnTo>
                  <a:pt x="0" y="0"/>
                </a:lnTo>
                <a:lnTo>
                  <a:pt x="0" y="137160"/>
                </a:lnTo>
                <a:close/>
              </a:path>
            </a:pathLst>
          </a:custGeom>
          <a:solidFill>
            <a:srgbClr val="6893C9"/>
          </a:solidFill>
        </p:spPr>
        <p:txBody>
          <a:bodyPr wrap="square" lIns="0" tIns="0" rIns="0" bIns="0" rtlCol="0">
            <a:noAutofit/>
          </a:bodyPr>
          <a:lstStyle/>
          <a:p>
            <a:endParaRPr/>
          </a:p>
        </p:txBody>
      </p:sp>
      <p:sp>
        <p:nvSpPr>
          <p:cNvPr id="8" name="object 8"/>
          <p:cNvSpPr txBox="1"/>
          <p:nvPr/>
        </p:nvSpPr>
        <p:spPr>
          <a:xfrm>
            <a:off x="3409315" y="6445503"/>
            <a:ext cx="2610485" cy="183897"/>
          </a:xfrm>
          <a:prstGeom prst="rect">
            <a:avLst/>
          </a:prstGeom>
        </p:spPr>
        <p:txBody>
          <a:bodyPr vert="horz" wrap="square" lIns="0" tIns="0" rIns="0" bIns="0" rtlCol="0">
            <a:noAutofit/>
          </a:bodyPr>
          <a:lstStyle/>
          <a:p>
            <a:pPr marR="0" algn="ctr">
              <a:lnSpc>
                <a:spcPct val="100000"/>
              </a:lnSpc>
            </a:pPr>
            <a:r>
              <a:rPr sz="800" b="1" dirty="0" smtClean="0">
                <a:solidFill>
                  <a:srgbClr val="6893C9"/>
                </a:solidFill>
                <a:latin typeface="Arial"/>
                <a:cs typeface="Arial"/>
              </a:rPr>
              <a:t>S</a:t>
            </a:r>
            <a:r>
              <a:rPr sz="800" b="1" spc="-5" dirty="0" smtClean="0">
                <a:solidFill>
                  <a:srgbClr val="6893C9"/>
                </a:solidFill>
                <a:latin typeface="Arial"/>
                <a:cs typeface="Arial"/>
              </a:rPr>
              <a:t>tate</a:t>
            </a:r>
            <a:r>
              <a:rPr sz="800" b="1" spc="5" dirty="0" smtClean="0">
                <a:solidFill>
                  <a:srgbClr val="6893C9"/>
                </a:solidFill>
                <a:latin typeface="Arial"/>
                <a:cs typeface="Arial"/>
              </a:rPr>
              <a:t>w</a:t>
            </a:r>
            <a:r>
              <a:rPr sz="800" b="1" spc="0" dirty="0" smtClean="0">
                <a:solidFill>
                  <a:srgbClr val="6893C9"/>
                </a:solidFill>
                <a:latin typeface="Arial"/>
                <a:cs typeface="Arial"/>
              </a:rPr>
              <a:t>ide</a:t>
            </a:r>
            <a:r>
              <a:rPr sz="800" b="1" spc="-10" dirty="0" smtClean="0">
                <a:solidFill>
                  <a:srgbClr val="6893C9"/>
                </a:solidFill>
                <a:latin typeface="Arial"/>
                <a:cs typeface="Arial"/>
              </a:rPr>
              <a:t> </a:t>
            </a:r>
            <a:r>
              <a:rPr sz="800" b="1" spc="0" dirty="0" smtClean="0">
                <a:solidFill>
                  <a:srgbClr val="6893C9"/>
                </a:solidFill>
                <a:latin typeface="Arial"/>
                <a:cs typeface="Arial"/>
              </a:rPr>
              <a:t>Finan</a:t>
            </a:r>
            <a:r>
              <a:rPr sz="800" b="1" spc="-5" dirty="0" smtClean="0">
                <a:solidFill>
                  <a:srgbClr val="6893C9"/>
                </a:solidFill>
                <a:latin typeface="Arial"/>
                <a:cs typeface="Arial"/>
              </a:rPr>
              <a:t>c</a:t>
            </a:r>
            <a:r>
              <a:rPr sz="800" b="1" spc="0" dirty="0" smtClean="0">
                <a:solidFill>
                  <a:srgbClr val="6893C9"/>
                </a:solidFill>
                <a:latin typeface="Arial"/>
                <a:cs typeface="Arial"/>
              </a:rPr>
              <a:t>i</a:t>
            </a:r>
            <a:r>
              <a:rPr sz="800" b="1" spc="-5" dirty="0" smtClean="0">
                <a:solidFill>
                  <a:srgbClr val="6893C9"/>
                </a:solidFill>
                <a:latin typeface="Arial"/>
                <a:cs typeface="Arial"/>
              </a:rPr>
              <a:t>a</a:t>
            </a:r>
            <a:r>
              <a:rPr sz="800" b="1" spc="0" dirty="0" smtClean="0">
                <a:solidFill>
                  <a:srgbClr val="6893C9"/>
                </a:solidFill>
                <a:latin typeface="Arial"/>
                <a:cs typeface="Arial"/>
              </a:rPr>
              <a:t>l</a:t>
            </a:r>
            <a:r>
              <a:rPr sz="800" b="1" spc="5" dirty="0" smtClean="0">
                <a:solidFill>
                  <a:srgbClr val="6893C9"/>
                </a:solidFill>
                <a:latin typeface="Arial"/>
                <a:cs typeface="Arial"/>
              </a:rPr>
              <a:t> </a:t>
            </a:r>
            <a:r>
              <a:rPr sz="800" b="1" spc="0" dirty="0" smtClean="0">
                <a:solidFill>
                  <a:srgbClr val="6893C9"/>
                </a:solidFill>
                <a:latin typeface="Arial"/>
                <a:cs typeface="Arial"/>
              </a:rPr>
              <a:t>S</a:t>
            </a:r>
            <a:r>
              <a:rPr sz="800" b="1" spc="-40" dirty="0" smtClean="0">
                <a:solidFill>
                  <a:srgbClr val="6893C9"/>
                </a:solidFill>
                <a:latin typeface="Arial"/>
                <a:cs typeface="Arial"/>
              </a:rPr>
              <a:t>y</a:t>
            </a:r>
            <a:r>
              <a:rPr sz="800" b="1" spc="-5" dirty="0" smtClean="0">
                <a:solidFill>
                  <a:srgbClr val="6893C9"/>
                </a:solidFill>
                <a:latin typeface="Arial"/>
                <a:cs typeface="Arial"/>
              </a:rPr>
              <a:t>ste</a:t>
            </a:r>
            <a:r>
              <a:rPr sz="800" b="1" spc="0" dirty="0" smtClean="0">
                <a:solidFill>
                  <a:srgbClr val="6893C9"/>
                </a:solidFill>
                <a:latin typeface="Arial"/>
                <a:cs typeface="Arial"/>
              </a:rPr>
              <a:t>m</a:t>
            </a:r>
            <a:r>
              <a:rPr sz="800" b="1" spc="45" dirty="0" smtClean="0">
                <a:solidFill>
                  <a:srgbClr val="6893C9"/>
                </a:solidFill>
                <a:latin typeface="Arial"/>
                <a:cs typeface="Arial"/>
              </a:rPr>
              <a:t> </a:t>
            </a:r>
            <a:r>
              <a:rPr sz="800" b="1" spc="-5" dirty="0" smtClean="0">
                <a:solidFill>
                  <a:srgbClr val="6893C9"/>
                </a:solidFill>
                <a:latin typeface="Arial"/>
                <a:cs typeface="Arial"/>
              </a:rPr>
              <a:t>(</a:t>
            </a:r>
            <a:r>
              <a:rPr lang="en-US" sz="800" b="1" dirty="0" smtClean="0">
                <a:solidFill>
                  <a:srgbClr val="6893C9"/>
                </a:solidFill>
                <a:latin typeface="Arial"/>
                <a:cs typeface="Arial"/>
              </a:rPr>
              <a:t>Ext</a:t>
            </a:r>
            <a:r>
              <a:rPr sz="800" b="1" spc="-5" dirty="0" smtClean="0">
                <a:solidFill>
                  <a:srgbClr val="6893C9"/>
                </a:solidFill>
                <a:latin typeface="Arial"/>
                <a:cs typeface="Arial"/>
              </a:rPr>
              <a:t>e</a:t>
            </a:r>
            <a:r>
              <a:rPr sz="800" b="1" spc="0" dirty="0" smtClean="0">
                <a:solidFill>
                  <a:srgbClr val="6893C9"/>
                </a:solidFill>
                <a:latin typeface="Arial"/>
                <a:cs typeface="Arial"/>
              </a:rPr>
              <a:t>rn</a:t>
            </a:r>
            <a:r>
              <a:rPr sz="800" b="1" spc="-5" dirty="0" smtClean="0">
                <a:solidFill>
                  <a:srgbClr val="6893C9"/>
                </a:solidFill>
                <a:latin typeface="Arial"/>
                <a:cs typeface="Arial"/>
              </a:rPr>
              <a:t>a</a:t>
            </a:r>
            <a:r>
              <a:rPr sz="800" b="1" spc="0" dirty="0" smtClean="0">
                <a:solidFill>
                  <a:srgbClr val="6893C9"/>
                </a:solidFill>
                <a:latin typeface="Arial"/>
                <a:cs typeface="Arial"/>
              </a:rPr>
              <a:t>l</a:t>
            </a:r>
            <a:r>
              <a:rPr sz="800" b="1" spc="-5" dirty="0" smtClean="0">
                <a:solidFill>
                  <a:srgbClr val="6893C9"/>
                </a:solidFill>
                <a:latin typeface="Arial"/>
                <a:cs typeface="Arial"/>
              </a:rPr>
              <a:t> Us</a:t>
            </a:r>
            <a:r>
              <a:rPr sz="800" b="1" spc="0" dirty="0" smtClean="0">
                <a:solidFill>
                  <a:srgbClr val="6893C9"/>
                </a:solidFill>
                <a:latin typeface="Arial"/>
                <a:cs typeface="Arial"/>
              </a:rPr>
              <a:t>e</a:t>
            </a:r>
            <a:r>
              <a:rPr sz="800" b="1" spc="10" dirty="0" smtClean="0">
                <a:solidFill>
                  <a:srgbClr val="6893C9"/>
                </a:solidFill>
                <a:latin typeface="Arial"/>
                <a:cs typeface="Arial"/>
              </a:rPr>
              <a:t> </a:t>
            </a:r>
            <a:r>
              <a:rPr sz="800" b="1" spc="0" dirty="0" smtClean="0">
                <a:solidFill>
                  <a:srgbClr val="6893C9"/>
                </a:solidFill>
                <a:latin typeface="Arial"/>
                <a:cs typeface="Arial"/>
              </a:rPr>
              <a:t>Onl</a:t>
            </a:r>
            <a:r>
              <a:rPr sz="800" b="1" spc="-40" dirty="0" smtClean="0">
                <a:solidFill>
                  <a:srgbClr val="6893C9"/>
                </a:solidFill>
                <a:latin typeface="Arial"/>
                <a:cs typeface="Arial"/>
              </a:rPr>
              <a:t>y</a:t>
            </a:r>
            <a:r>
              <a:rPr sz="800" b="1" spc="-5" dirty="0" smtClean="0">
                <a:solidFill>
                  <a:srgbClr val="6893C9"/>
                </a:solidFill>
                <a:latin typeface="Arial"/>
                <a:cs typeface="Arial"/>
              </a:rPr>
              <a:t>)</a:t>
            </a:r>
            <a:r>
              <a:rPr sz="800" b="1" spc="0" dirty="0" smtClean="0">
                <a:solidFill>
                  <a:srgbClr val="6893C9"/>
                </a:solidFill>
                <a:latin typeface="Arial"/>
                <a:cs typeface="Arial"/>
              </a:rPr>
              <a:t>.</a:t>
            </a:r>
            <a:endParaRPr sz="800" dirty="0">
              <a:latin typeface="Arial"/>
              <a:cs typeface="Arial"/>
            </a:endParaRPr>
          </a:p>
          <a:p>
            <a:pPr marL="635" algn="ctr">
              <a:lnSpc>
                <a:spcPct val="100000"/>
              </a:lnSpc>
            </a:pPr>
            <a:r>
              <a:rPr sz="800" b="1" spc="-5" dirty="0" smtClean="0">
                <a:solidFill>
                  <a:srgbClr val="6893C9"/>
                </a:solidFill>
                <a:latin typeface="Arial"/>
                <a:cs typeface="Arial"/>
              </a:rPr>
              <a:t>C</a:t>
            </a:r>
            <a:r>
              <a:rPr sz="800" b="1" spc="0" dirty="0" smtClean="0">
                <a:solidFill>
                  <a:srgbClr val="6893C9"/>
                </a:solidFill>
                <a:latin typeface="Arial"/>
                <a:cs typeface="Arial"/>
              </a:rPr>
              <a:t>ont</a:t>
            </a:r>
            <a:r>
              <a:rPr sz="800" b="1" spc="-10" dirty="0" smtClean="0">
                <a:solidFill>
                  <a:srgbClr val="6893C9"/>
                </a:solidFill>
                <a:latin typeface="Arial"/>
                <a:cs typeface="Arial"/>
              </a:rPr>
              <a:t>e</a:t>
            </a:r>
            <a:r>
              <a:rPr sz="800" b="1" spc="0" dirty="0" smtClean="0">
                <a:solidFill>
                  <a:srgbClr val="6893C9"/>
                </a:solidFill>
                <a:latin typeface="Arial"/>
                <a:cs typeface="Arial"/>
              </a:rPr>
              <a:t>n</a:t>
            </a:r>
            <a:r>
              <a:rPr sz="800" b="1" spc="-5" dirty="0" smtClean="0">
                <a:solidFill>
                  <a:srgbClr val="6893C9"/>
                </a:solidFill>
                <a:latin typeface="Arial"/>
                <a:cs typeface="Arial"/>
              </a:rPr>
              <a:t>t</a:t>
            </a:r>
            <a:r>
              <a:rPr sz="800" b="1" spc="0" dirty="0" smtClean="0">
                <a:solidFill>
                  <a:srgbClr val="6893C9"/>
                </a:solidFill>
                <a:latin typeface="Arial"/>
                <a:cs typeface="Arial"/>
              </a:rPr>
              <a:t>s</a:t>
            </a:r>
            <a:r>
              <a:rPr sz="800" b="1" spc="-10" dirty="0" smtClean="0">
                <a:solidFill>
                  <a:srgbClr val="6893C9"/>
                </a:solidFill>
                <a:latin typeface="Arial"/>
                <a:cs typeface="Arial"/>
              </a:rPr>
              <a:t> </a:t>
            </a:r>
            <a:r>
              <a:rPr sz="800" b="1" spc="-5" dirty="0" smtClean="0">
                <a:solidFill>
                  <a:srgbClr val="6893C9"/>
                </a:solidFill>
                <a:latin typeface="Arial"/>
                <a:cs typeface="Arial"/>
              </a:rPr>
              <a:t>s</a:t>
            </a:r>
            <a:r>
              <a:rPr sz="800" b="1" spc="0" dirty="0" smtClean="0">
                <a:solidFill>
                  <a:srgbClr val="6893C9"/>
                </a:solidFill>
                <a:latin typeface="Arial"/>
                <a:cs typeface="Arial"/>
              </a:rPr>
              <a:t>ub</a:t>
            </a:r>
            <a:r>
              <a:rPr sz="800" b="1" spc="-10" dirty="0" smtClean="0">
                <a:solidFill>
                  <a:srgbClr val="6893C9"/>
                </a:solidFill>
                <a:latin typeface="Arial"/>
                <a:cs typeface="Arial"/>
              </a:rPr>
              <a:t>j</a:t>
            </a:r>
            <a:r>
              <a:rPr sz="800" b="1" spc="-5" dirty="0" smtClean="0">
                <a:solidFill>
                  <a:srgbClr val="6893C9"/>
                </a:solidFill>
                <a:latin typeface="Arial"/>
                <a:cs typeface="Arial"/>
              </a:rPr>
              <a:t>ec</a:t>
            </a:r>
            <a:r>
              <a:rPr sz="800" b="1" spc="0" dirty="0" smtClean="0">
                <a:solidFill>
                  <a:srgbClr val="6893C9"/>
                </a:solidFill>
                <a:latin typeface="Arial"/>
                <a:cs typeface="Arial"/>
              </a:rPr>
              <a:t>t</a:t>
            </a:r>
            <a:r>
              <a:rPr sz="800" b="1" spc="10" dirty="0" smtClean="0">
                <a:solidFill>
                  <a:srgbClr val="6893C9"/>
                </a:solidFill>
                <a:latin typeface="Arial"/>
                <a:cs typeface="Arial"/>
              </a:rPr>
              <a:t> </a:t>
            </a:r>
            <a:r>
              <a:rPr sz="800" b="1" spc="-5" dirty="0" smtClean="0">
                <a:solidFill>
                  <a:srgbClr val="6893C9"/>
                </a:solidFill>
                <a:latin typeface="Arial"/>
                <a:cs typeface="Arial"/>
              </a:rPr>
              <a:t>t</a:t>
            </a:r>
            <a:r>
              <a:rPr sz="800" b="1" spc="0" dirty="0" smtClean="0">
                <a:solidFill>
                  <a:srgbClr val="6893C9"/>
                </a:solidFill>
                <a:latin typeface="Arial"/>
                <a:cs typeface="Arial"/>
              </a:rPr>
              <a:t>o</a:t>
            </a:r>
            <a:r>
              <a:rPr sz="800" b="1" spc="5"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hang</a:t>
            </a:r>
            <a:r>
              <a:rPr sz="800" b="1" spc="-5" dirty="0" smtClean="0">
                <a:solidFill>
                  <a:srgbClr val="6893C9"/>
                </a:solidFill>
                <a:latin typeface="Arial"/>
                <a:cs typeface="Arial"/>
              </a:rPr>
              <a:t>e</a:t>
            </a:r>
            <a:r>
              <a:rPr sz="800" b="1" spc="0" dirty="0" smtClean="0">
                <a:solidFill>
                  <a:srgbClr val="6893C9"/>
                </a:solidFill>
                <a:latin typeface="Arial"/>
                <a:cs typeface="Arial"/>
              </a:rPr>
              <a:t>.</a:t>
            </a:r>
            <a:endParaRPr sz="800" dirty="0">
              <a:latin typeface="Arial"/>
              <a:cs typeface="Arial"/>
            </a:endParaRPr>
          </a:p>
        </p:txBody>
      </p:sp>
      <p:sp>
        <p:nvSpPr>
          <p:cNvPr id="9" name="object 9"/>
          <p:cNvSpPr txBox="1"/>
          <p:nvPr/>
        </p:nvSpPr>
        <p:spPr>
          <a:xfrm>
            <a:off x="3253866" y="3904869"/>
            <a:ext cx="2634615" cy="436245"/>
          </a:xfrm>
          <a:prstGeom prst="rect">
            <a:avLst/>
          </a:prstGeom>
        </p:spPr>
        <p:txBody>
          <a:bodyPr vert="horz" wrap="square" lIns="0" tIns="0" rIns="0" bIns="0" rtlCol="0">
            <a:noAutofit/>
          </a:bodyPr>
          <a:lstStyle/>
          <a:p>
            <a:pPr marL="12700">
              <a:lnSpc>
                <a:spcPct val="100000"/>
              </a:lnSpc>
            </a:pPr>
            <a:r>
              <a:rPr sz="2800" b="1" spc="-15" dirty="0" smtClean="0">
                <a:solidFill>
                  <a:srgbClr val="888888"/>
                </a:solidFill>
                <a:latin typeface="Arial"/>
                <a:cs typeface="Arial"/>
              </a:rPr>
              <a:t>Kris</a:t>
            </a:r>
            <a:r>
              <a:rPr sz="2800" b="1" spc="-5" dirty="0" smtClean="0">
                <a:solidFill>
                  <a:srgbClr val="888888"/>
                </a:solidFill>
                <a:latin typeface="Arial"/>
                <a:cs typeface="Arial"/>
              </a:rPr>
              <a:t>t</a:t>
            </a:r>
            <a:r>
              <a:rPr sz="2800" b="1" spc="-20" dirty="0" smtClean="0">
                <a:solidFill>
                  <a:srgbClr val="888888"/>
                </a:solidFill>
                <a:latin typeface="Arial"/>
                <a:cs typeface="Arial"/>
              </a:rPr>
              <a:t>en</a:t>
            </a:r>
            <a:r>
              <a:rPr sz="2800" b="1" spc="5" dirty="0" smtClean="0">
                <a:solidFill>
                  <a:srgbClr val="888888"/>
                </a:solidFill>
                <a:latin typeface="Arial"/>
                <a:cs typeface="Arial"/>
              </a:rPr>
              <a:t> </a:t>
            </a:r>
            <a:r>
              <a:rPr sz="2800" b="1" spc="-15" dirty="0" smtClean="0">
                <a:solidFill>
                  <a:srgbClr val="888888"/>
                </a:solidFill>
                <a:latin typeface="Arial"/>
                <a:cs typeface="Arial"/>
              </a:rPr>
              <a:t>Pelcher</a:t>
            </a:r>
            <a:endParaRPr sz="2800" dirty="0">
              <a:latin typeface="Arial"/>
              <a:cs typeface="Arial"/>
            </a:endParaRPr>
          </a:p>
        </p:txBody>
      </p:sp>
      <p:sp>
        <p:nvSpPr>
          <p:cNvPr id="10" name="object 10"/>
          <p:cNvSpPr txBox="1"/>
          <p:nvPr/>
        </p:nvSpPr>
        <p:spPr>
          <a:xfrm>
            <a:off x="2642361" y="2468498"/>
            <a:ext cx="3861435" cy="1166495"/>
          </a:xfrm>
          <a:prstGeom prst="rect">
            <a:avLst/>
          </a:prstGeom>
        </p:spPr>
        <p:txBody>
          <a:bodyPr vert="horz" wrap="square" lIns="0" tIns="0" rIns="0" bIns="0" rtlCol="0">
            <a:noAutofit/>
          </a:bodyPr>
          <a:lstStyle/>
          <a:p>
            <a:pPr algn="ctr">
              <a:lnSpc>
                <a:spcPct val="100000"/>
              </a:lnSpc>
            </a:pPr>
            <a:r>
              <a:rPr lang="en-US" sz="3800" b="1" dirty="0" smtClean="0">
                <a:solidFill>
                  <a:srgbClr val="1F3160"/>
                </a:solidFill>
                <a:latin typeface="Arial"/>
                <a:cs typeface="Arial"/>
              </a:rPr>
              <a:t>Annual User and Role Validations</a:t>
            </a:r>
            <a:endParaRPr sz="3800" dirty="0">
              <a:latin typeface="Arial"/>
              <a:cs typeface="Arial"/>
            </a:endParaRPr>
          </a:p>
        </p:txBody>
      </p:sp>
      <p:sp>
        <p:nvSpPr>
          <p:cNvPr id="12" name="Slide Number Placeholder 11"/>
          <p:cNvSpPr>
            <a:spLocks noGrp="1"/>
          </p:cNvSpPr>
          <p:nvPr>
            <p:ph type="sldNum" sz="quarter" idx="7"/>
          </p:nvPr>
        </p:nvSpPr>
        <p:spPr/>
        <p:txBody>
          <a:bodyPr/>
          <a:lstStyle/>
          <a:p>
            <a:pPr marL="25400">
              <a:lnSpc>
                <a:spcPct val="100000"/>
              </a:lnSpc>
            </a:pPr>
            <a:fld id="{81D60167-4931-47E6-BA6A-407CBD079E47}" type="slidenum">
              <a:rPr lang="en-US" sz="1100" b="1" smtClean="0">
                <a:solidFill>
                  <a:srgbClr val="6893C9"/>
                </a:solidFill>
                <a:latin typeface="Arial"/>
                <a:cs typeface="Arial"/>
              </a:rPr>
              <a:t>5</a:t>
            </a:fld>
            <a:endParaRPr lang="en-US" sz="1100">
              <a:latin typeface="Arial"/>
              <a:cs typeface="Aria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3877183" y="6567423"/>
            <a:ext cx="1388745" cy="133985"/>
          </a:xfrm>
          <a:prstGeom prst="rect">
            <a:avLst/>
          </a:prstGeom>
        </p:spPr>
        <p:txBody>
          <a:bodyPr vert="horz" wrap="square" lIns="0" tIns="0" rIns="0" bIns="0" rtlCol="0">
            <a:noAutofit/>
          </a:bodyPr>
          <a:lstStyle/>
          <a:p>
            <a:pPr marL="12700">
              <a:lnSpc>
                <a:spcPct val="100000"/>
              </a:lnSpc>
            </a:pPr>
            <a:r>
              <a:rPr sz="800" b="1" spc="-5" dirty="0" smtClean="0">
                <a:solidFill>
                  <a:srgbClr val="6893C9"/>
                </a:solidFill>
                <a:latin typeface="Arial"/>
                <a:cs typeface="Arial"/>
              </a:rPr>
              <a:t>C</a:t>
            </a:r>
            <a:r>
              <a:rPr sz="800" b="1" spc="0" dirty="0" smtClean="0">
                <a:solidFill>
                  <a:srgbClr val="6893C9"/>
                </a:solidFill>
                <a:latin typeface="Arial"/>
                <a:cs typeface="Arial"/>
              </a:rPr>
              <a:t>ont</a:t>
            </a:r>
            <a:r>
              <a:rPr sz="800" b="1" spc="-10" dirty="0" smtClean="0">
                <a:solidFill>
                  <a:srgbClr val="6893C9"/>
                </a:solidFill>
                <a:latin typeface="Arial"/>
                <a:cs typeface="Arial"/>
              </a:rPr>
              <a:t>e</a:t>
            </a:r>
            <a:r>
              <a:rPr sz="800" b="1" spc="0" dirty="0" smtClean="0">
                <a:solidFill>
                  <a:srgbClr val="6893C9"/>
                </a:solidFill>
                <a:latin typeface="Arial"/>
                <a:cs typeface="Arial"/>
              </a:rPr>
              <a:t>n</a:t>
            </a:r>
            <a:r>
              <a:rPr sz="800" b="1" spc="-5" dirty="0" smtClean="0">
                <a:solidFill>
                  <a:srgbClr val="6893C9"/>
                </a:solidFill>
                <a:latin typeface="Arial"/>
                <a:cs typeface="Arial"/>
              </a:rPr>
              <a:t>t</a:t>
            </a:r>
            <a:r>
              <a:rPr sz="800" b="1" spc="0" dirty="0" smtClean="0">
                <a:solidFill>
                  <a:srgbClr val="6893C9"/>
                </a:solidFill>
                <a:latin typeface="Arial"/>
                <a:cs typeface="Arial"/>
              </a:rPr>
              <a:t>s</a:t>
            </a:r>
            <a:r>
              <a:rPr sz="800" b="1" spc="-10" dirty="0" smtClean="0">
                <a:solidFill>
                  <a:srgbClr val="6893C9"/>
                </a:solidFill>
                <a:latin typeface="Arial"/>
                <a:cs typeface="Arial"/>
              </a:rPr>
              <a:t> </a:t>
            </a:r>
            <a:r>
              <a:rPr sz="800" b="1" spc="-5" dirty="0" smtClean="0">
                <a:solidFill>
                  <a:srgbClr val="6893C9"/>
                </a:solidFill>
                <a:latin typeface="Arial"/>
                <a:cs typeface="Arial"/>
              </a:rPr>
              <a:t>s</a:t>
            </a:r>
            <a:r>
              <a:rPr sz="800" b="1" spc="0" dirty="0" smtClean="0">
                <a:solidFill>
                  <a:srgbClr val="6893C9"/>
                </a:solidFill>
                <a:latin typeface="Arial"/>
                <a:cs typeface="Arial"/>
              </a:rPr>
              <a:t>ub</a:t>
            </a:r>
            <a:r>
              <a:rPr sz="800" b="1" spc="-10" dirty="0" smtClean="0">
                <a:solidFill>
                  <a:srgbClr val="6893C9"/>
                </a:solidFill>
                <a:latin typeface="Arial"/>
                <a:cs typeface="Arial"/>
              </a:rPr>
              <a:t>j</a:t>
            </a:r>
            <a:r>
              <a:rPr sz="800" b="1" spc="-5" dirty="0" smtClean="0">
                <a:solidFill>
                  <a:srgbClr val="6893C9"/>
                </a:solidFill>
                <a:latin typeface="Arial"/>
                <a:cs typeface="Arial"/>
              </a:rPr>
              <a:t>ec</a:t>
            </a:r>
            <a:r>
              <a:rPr sz="800" b="1" spc="0" dirty="0" smtClean="0">
                <a:solidFill>
                  <a:srgbClr val="6893C9"/>
                </a:solidFill>
                <a:latin typeface="Arial"/>
                <a:cs typeface="Arial"/>
              </a:rPr>
              <a:t>t</a:t>
            </a:r>
            <a:r>
              <a:rPr sz="800" b="1" spc="10" dirty="0" smtClean="0">
                <a:solidFill>
                  <a:srgbClr val="6893C9"/>
                </a:solidFill>
                <a:latin typeface="Arial"/>
                <a:cs typeface="Arial"/>
              </a:rPr>
              <a:t> </a:t>
            </a:r>
            <a:r>
              <a:rPr sz="800" b="1" spc="-5" dirty="0" smtClean="0">
                <a:solidFill>
                  <a:srgbClr val="6893C9"/>
                </a:solidFill>
                <a:latin typeface="Arial"/>
                <a:cs typeface="Arial"/>
              </a:rPr>
              <a:t>t</a:t>
            </a:r>
            <a:r>
              <a:rPr sz="800" b="1" spc="0" dirty="0" smtClean="0">
                <a:solidFill>
                  <a:srgbClr val="6893C9"/>
                </a:solidFill>
                <a:latin typeface="Arial"/>
                <a:cs typeface="Arial"/>
              </a:rPr>
              <a:t>o</a:t>
            </a:r>
            <a:r>
              <a:rPr sz="800" b="1" spc="5"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hang</a:t>
            </a:r>
            <a:r>
              <a:rPr sz="800" b="1" spc="-5" dirty="0" smtClean="0">
                <a:solidFill>
                  <a:srgbClr val="6893C9"/>
                </a:solidFill>
                <a:latin typeface="Arial"/>
                <a:cs typeface="Arial"/>
              </a:rPr>
              <a:t>e</a:t>
            </a:r>
            <a:r>
              <a:rPr sz="800" b="1" spc="0" dirty="0" smtClean="0">
                <a:solidFill>
                  <a:srgbClr val="6893C9"/>
                </a:solidFill>
                <a:latin typeface="Arial"/>
                <a:cs typeface="Arial"/>
              </a:rPr>
              <a:t>.</a:t>
            </a:r>
            <a:endParaRPr sz="800">
              <a:latin typeface="Arial"/>
              <a:cs typeface="Arial"/>
            </a:endParaRPr>
          </a:p>
        </p:txBody>
      </p:sp>
      <p:sp>
        <p:nvSpPr>
          <p:cNvPr id="4" name="object 4"/>
          <p:cNvSpPr/>
          <p:nvPr/>
        </p:nvSpPr>
        <p:spPr>
          <a:xfrm>
            <a:off x="7901940" y="6184391"/>
            <a:ext cx="914400" cy="486156"/>
          </a:xfrm>
          <a:prstGeom prst="rect">
            <a:avLst/>
          </a:prstGeom>
          <a:blipFill>
            <a:blip r:embed="rId3" cstate="print"/>
            <a:stretch>
              <a:fillRect/>
            </a:stretch>
          </a:blipFill>
        </p:spPr>
        <p:txBody>
          <a:bodyPr wrap="square" lIns="0" tIns="0" rIns="0" bIns="0" rtlCol="0">
            <a:noAutofit/>
          </a:bodyPr>
          <a:lstStyle/>
          <a:p>
            <a:endParaRPr/>
          </a:p>
        </p:txBody>
      </p:sp>
      <p:sp>
        <p:nvSpPr>
          <p:cNvPr id="5" name="object 5"/>
          <p:cNvSpPr txBox="1"/>
          <p:nvPr/>
        </p:nvSpPr>
        <p:spPr>
          <a:xfrm>
            <a:off x="307340" y="1508505"/>
            <a:ext cx="8322309" cy="4448175"/>
          </a:xfrm>
          <a:prstGeom prst="rect">
            <a:avLst/>
          </a:prstGeom>
        </p:spPr>
        <p:txBody>
          <a:bodyPr vert="horz" wrap="square" lIns="0" tIns="0" rIns="0" bIns="0" rtlCol="0">
            <a:noAutofit/>
          </a:bodyPr>
          <a:lstStyle/>
          <a:p>
            <a:pPr marL="355600" indent="-342900">
              <a:lnSpc>
                <a:spcPct val="100000"/>
              </a:lnSpc>
              <a:buFont typeface="Wingdings"/>
              <a:buChar char=""/>
              <a:tabLst>
                <a:tab pos="354965" algn="l"/>
              </a:tabLst>
            </a:pPr>
            <a:r>
              <a:rPr sz="2200" spc="-15" dirty="0" smtClean="0">
                <a:latin typeface="Arial"/>
                <a:cs typeface="Arial"/>
              </a:rPr>
              <a:t>SFS</a:t>
            </a:r>
            <a:r>
              <a:rPr sz="2200" spc="-5" dirty="0" smtClean="0">
                <a:latin typeface="Arial"/>
                <a:cs typeface="Arial"/>
              </a:rPr>
              <a:t> </a:t>
            </a:r>
            <a:r>
              <a:rPr lang="en-US" sz="2200" spc="-10" dirty="0" smtClean="0">
                <a:latin typeface="Arial"/>
                <a:cs typeface="Arial"/>
              </a:rPr>
              <a:t>has</a:t>
            </a:r>
            <a:r>
              <a:rPr sz="2200" spc="-5" dirty="0" smtClean="0">
                <a:latin typeface="Arial"/>
                <a:cs typeface="Arial"/>
              </a:rPr>
              <a:t> </a:t>
            </a:r>
            <a:r>
              <a:rPr sz="2200" spc="0" dirty="0" smtClean="0">
                <a:latin typeface="Arial"/>
                <a:cs typeface="Arial"/>
              </a:rPr>
              <a:t>i</a:t>
            </a:r>
            <a:r>
              <a:rPr sz="2200" spc="-30" dirty="0" smtClean="0">
                <a:latin typeface="Arial"/>
                <a:cs typeface="Arial"/>
              </a:rPr>
              <a:t>m</a:t>
            </a:r>
            <a:r>
              <a:rPr sz="2200" spc="-10" dirty="0" smtClean="0">
                <a:latin typeface="Arial"/>
                <a:cs typeface="Arial"/>
              </a:rPr>
              <a:t>ple</a:t>
            </a:r>
            <a:r>
              <a:rPr sz="2200" spc="-30" dirty="0" smtClean="0">
                <a:latin typeface="Arial"/>
                <a:cs typeface="Arial"/>
              </a:rPr>
              <a:t>m</a:t>
            </a:r>
            <a:r>
              <a:rPr sz="2200" spc="-15" dirty="0" smtClean="0">
                <a:latin typeface="Arial"/>
                <a:cs typeface="Arial"/>
              </a:rPr>
              <a:t>ent</a:t>
            </a:r>
            <a:r>
              <a:rPr lang="en-US" sz="2200" spc="-15" dirty="0" smtClean="0">
                <a:latin typeface="Arial"/>
                <a:cs typeface="Arial"/>
              </a:rPr>
              <a:t>ed</a:t>
            </a:r>
            <a:r>
              <a:rPr sz="2200" spc="10" dirty="0" smtClean="0">
                <a:latin typeface="Arial"/>
                <a:cs typeface="Arial"/>
              </a:rPr>
              <a:t> </a:t>
            </a:r>
            <a:r>
              <a:rPr sz="2200" spc="-15" dirty="0" smtClean="0">
                <a:latin typeface="Arial"/>
                <a:cs typeface="Arial"/>
              </a:rPr>
              <a:t>an</a:t>
            </a:r>
            <a:r>
              <a:rPr sz="2200" spc="10" dirty="0" smtClean="0">
                <a:latin typeface="Arial"/>
                <a:cs typeface="Arial"/>
              </a:rPr>
              <a:t> </a:t>
            </a:r>
            <a:r>
              <a:rPr sz="2200" spc="-10" dirty="0" smtClean="0">
                <a:latin typeface="Arial"/>
                <a:cs typeface="Arial"/>
              </a:rPr>
              <a:t>online </a:t>
            </a:r>
            <a:r>
              <a:rPr sz="2200" spc="-15" dirty="0" smtClean="0">
                <a:latin typeface="Arial"/>
                <a:cs typeface="Arial"/>
              </a:rPr>
              <a:t>so</a:t>
            </a:r>
            <a:r>
              <a:rPr sz="2200" spc="0" dirty="0" smtClean="0">
                <a:latin typeface="Arial"/>
                <a:cs typeface="Arial"/>
              </a:rPr>
              <a:t>l</a:t>
            </a:r>
            <a:r>
              <a:rPr sz="2200" spc="-10" dirty="0" smtClean="0">
                <a:latin typeface="Arial"/>
                <a:cs typeface="Arial"/>
              </a:rPr>
              <a:t>utio</a:t>
            </a:r>
            <a:r>
              <a:rPr sz="2200" spc="-15" dirty="0" smtClean="0">
                <a:latin typeface="Arial"/>
                <a:cs typeface="Arial"/>
              </a:rPr>
              <a:t>n</a:t>
            </a:r>
            <a:r>
              <a:rPr sz="2200" spc="-5" dirty="0" smtClean="0">
                <a:latin typeface="Arial"/>
                <a:cs typeface="Arial"/>
              </a:rPr>
              <a:t> </a:t>
            </a:r>
            <a:r>
              <a:rPr sz="2200" spc="-10" dirty="0" smtClean="0">
                <a:latin typeface="Arial"/>
                <a:cs typeface="Arial"/>
              </a:rPr>
              <a:t>for</a:t>
            </a:r>
            <a:r>
              <a:rPr sz="2200" spc="-5" dirty="0" smtClean="0">
                <a:latin typeface="Arial"/>
                <a:cs typeface="Arial"/>
              </a:rPr>
              <a:t> </a:t>
            </a:r>
            <a:r>
              <a:rPr sz="2200" spc="-15" dirty="0" smtClean="0">
                <a:latin typeface="Arial"/>
                <a:cs typeface="Arial"/>
              </a:rPr>
              <a:t>the</a:t>
            </a:r>
            <a:r>
              <a:rPr sz="2200" spc="-5" dirty="0" smtClean="0">
                <a:latin typeface="Arial"/>
                <a:cs typeface="Arial"/>
              </a:rPr>
              <a:t> </a:t>
            </a:r>
            <a:r>
              <a:rPr sz="2200" spc="-10" dirty="0" smtClean="0">
                <a:latin typeface="Arial"/>
                <a:cs typeface="Arial"/>
              </a:rPr>
              <a:t>quarter</a:t>
            </a:r>
            <a:r>
              <a:rPr sz="2200" spc="0" dirty="0" smtClean="0">
                <a:latin typeface="Arial"/>
                <a:cs typeface="Arial"/>
              </a:rPr>
              <a:t>l</a:t>
            </a:r>
            <a:r>
              <a:rPr sz="2200" spc="-15" dirty="0" smtClean="0">
                <a:latin typeface="Arial"/>
                <a:cs typeface="Arial"/>
              </a:rPr>
              <a:t>y</a:t>
            </a:r>
            <a:r>
              <a:rPr sz="2200" spc="15" dirty="0" smtClean="0">
                <a:latin typeface="Arial"/>
                <a:cs typeface="Arial"/>
              </a:rPr>
              <a:t> </a:t>
            </a:r>
            <a:r>
              <a:rPr sz="2200" spc="-10" dirty="0" smtClean="0">
                <a:latin typeface="Arial"/>
                <a:cs typeface="Arial"/>
              </a:rPr>
              <a:t>reports</a:t>
            </a:r>
            <a:endParaRPr sz="2200" dirty="0">
              <a:latin typeface="Arial"/>
              <a:cs typeface="Arial"/>
            </a:endParaRPr>
          </a:p>
          <a:p>
            <a:pPr marL="355600">
              <a:lnSpc>
                <a:spcPct val="100000"/>
              </a:lnSpc>
              <a:spcBef>
                <a:spcPts val="135"/>
              </a:spcBef>
            </a:pPr>
            <a:r>
              <a:rPr lang="en-US" sz="2200" spc="-15" dirty="0" smtClean="0">
                <a:latin typeface="Arial"/>
                <a:cs typeface="Arial"/>
              </a:rPr>
              <a:t>process beginning this fiscal year.</a:t>
            </a:r>
            <a:endParaRPr sz="2200" dirty="0">
              <a:latin typeface="Arial"/>
              <a:cs typeface="Arial"/>
            </a:endParaRPr>
          </a:p>
          <a:p>
            <a:pPr>
              <a:lnSpc>
                <a:spcPts val="900"/>
              </a:lnSpc>
              <a:spcBef>
                <a:spcPts val="4"/>
              </a:spcBef>
            </a:pPr>
            <a:endParaRPr sz="900" dirty="0"/>
          </a:p>
          <a:p>
            <a:pPr>
              <a:lnSpc>
                <a:spcPts val="1000"/>
              </a:lnSpc>
            </a:pPr>
            <a:endParaRPr sz="1000" dirty="0"/>
          </a:p>
          <a:p>
            <a:pPr>
              <a:lnSpc>
                <a:spcPts val="1000"/>
              </a:lnSpc>
            </a:pPr>
            <a:endParaRPr sz="1000" dirty="0"/>
          </a:p>
          <a:p>
            <a:pPr marL="355600" indent="-342900">
              <a:lnSpc>
                <a:spcPct val="100000"/>
              </a:lnSpc>
              <a:buFont typeface="Wingdings"/>
              <a:buChar char=""/>
              <a:tabLst>
                <a:tab pos="354965" algn="l"/>
              </a:tabLst>
            </a:pPr>
            <a:r>
              <a:rPr sz="2200" spc="-10" dirty="0" smtClean="0">
                <a:latin typeface="Arial"/>
                <a:cs typeface="Arial"/>
              </a:rPr>
              <a:t>Static</a:t>
            </a:r>
            <a:r>
              <a:rPr sz="2200" spc="-5" dirty="0" smtClean="0">
                <a:latin typeface="Arial"/>
                <a:cs typeface="Arial"/>
              </a:rPr>
              <a:t> </a:t>
            </a:r>
            <a:r>
              <a:rPr sz="2200" spc="-10" dirty="0" smtClean="0">
                <a:latin typeface="Arial"/>
                <a:cs typeface="Arial"/>
              </a:rPr>
              <a:t>fi</a:t>
            </a:r>
            <a:r>
              <a:rPr sz="2200" spc="0" dirty="0" smtClean="0">
                <a:latin typeface="Arial"/>
                <a:cs typeface="Arial"/>
              </a:rPr>
              <a:t>l</a:t>
            </a:r>
            <a:r>
              <a:rPr sz="2200" spc="-15" dirty="0" smtClean="0">
                <a:latin typeface="Arial"/>
                <a:cs typeface="Arial"/>
              </a:rPr>
              <a:t>es</a:t>
            </a:r>
            <a:r>
              <a:rPr sz="2200" spc="-5" dirty="0" smtClean="0">
                <a:latin typeface="Arial"/>
                <a:cs typeface="Arial"/>
              </a:rPr>
              <a:t> </a:t>
            </a:r>
            <a:r>
              <a:rPr sz="2200" spc="-30" dirty="0" smtClean="0">
                <a:latin typeface="Arial"/>
                <a:cs typeface="Arial"/>
              </a:rPr>
              <a:t>w</a:t>
            </a:r>
            <a:r>
              <a:rPr sz="2200" spc="-5" dirty="0" smtClean="0">
                <a:latin typeface="Arial"/>
                <a:cs typeface="Arial"/>
              </a:rPr>
              <a:t>i</a:t>
            </a:r>
            <a:r>
              <a:rPr sz="2200" spc="0" dirty="0" smtClean="0">
                <a:latin typeface="Arial"/>
                <a:cs typeface="Arial"/>
              </a:rPr>
              <a:t>l</a:t>
            </a:r>
            <a:r>
              <a:rPr sz="2200" spc="-5" dirty="0" smtClean="0">
                <a:latin typeface="Arial"/>
                <a:cs typeface="Arial"/>
              </a:rPr>
              <a:t>l </a:t>
            </a:r>
            <a:r>
              <a:rPr sz="2200" spc="-15" dirty="0" smtClean="0">
                <a:latin typeface="Arial"/>
                <a:cs typeface="Arial"/>
              </a:rPr>
              <a:t>no</a:t>
            </a:r>
            <a:r>
              <a:rPr sz="2200" spc="5" dirty="0" smtClean="0">
                <a:latin typeface="Arial"/>
                <a:cs typeface="Arial"/>
              </a:rPr>
              <a:t> </a:t>
            </a:r>
            <a:r>
              <a:rPr sz="2200" spc="-10" dirty="0" smtClean="0">
                <a:latin typeface="Arial"/>
                <a:cs typeface="Arial"/>
              </a:rPr>
              <a:t>lon</a:t>
            </a:r>
            <a:r>
              <a:rPr sz="2200" spc="-15" dirty="0" smtClean="0">
                <a:latin typeface="Arial"/>
                <a:cs typeface="Arial"/>
              </a:rPr>
              <a:t>ger</a:t>
            </a:r>
            <a:r>
              <a:rPr sz="2200" spc="-5" dirty="0" smtClean="0">
                <a:latin typeface="Arial"/>
                <a:cs typeface="Arial"/>
              </a:rPr>
              <a:t> </a:t>
            </a:r>
            <a:r>
              <a:rPr sz="2200" spc="-15" dirty="0" smtClean="0">
                <a:latin typeface="Arial"/>
                <a:cs typeface="Arial"/>
              </a:rPr>
              <a:t>be</a:t>
            </a:r>
            <a:r>
              <a:rPr sz="2200" spc="15" dirty="0" smtClean="0">
                <a:latin typeface="Arial"/>
                <a:cs typeface="Arial"/>
              </a:rPr>
              <a:t> </a:t>
            </a:r>
            <a:r>
              <a:rPr sz="2200" spc="-10" dirty="0" smtClean="0">
                <a:latin typeface="Arial"/>
                <a:cs typeface="Arial"/>
              </a:rPr>
              <a:t>distributed.</a:t>
            </a:r>
            <a:endParaRPr sz="2200" dirty="0">
              <a:latin typeface="Arial"/>
              <a:cs typeface="Arial"/>
            </a:endParaRPr>
          </a:p>
          <a:p>
            <a:pPr marL="756285" lvl="1" indent="-287020">
              <a:lnSpc>
                <a:spcPct val="100000"/>
              </a:lnSpc>
              <a:spcBef>
                <a:spcPts val="155"/>
              </a:spcBef>
              <a:buFont typeface="Arial"/>
              <a:buChar char="•"/>
              <a:tabLst>
                <a:tab pos="756285" algn="l"/>
              </a:tabLst>
            </a:pPr>
            <a:r>
              <a:rPr sz="1900" spc="-10" dirty="0" smtClean="0">
                <a:latin typeface="Arial"/>
                <a:cs typeface="Arial"/>
              </a:rPr>
              <a:t>Agencies</a:t>
            </a:r>
            <a:r>
              <a:rPr sz="1900" spc="35" dirty="0" smtClean="0">
                <a:latin typeface="Arial"/>
                <a:cs typeface="Arial"/>
              </a:rPr>
              <a:t> </a:t>
            </a:r>
            <a:r>
              <a:rPr sz="1900" spc="-30" dirty="0" smtClean="0">
                <a:latin typeface="Arial"/>
                <a:cs typeface="Arial"/>
              </a:rPr>
              <a:t>w</a:t>
            </a:r>
            <a:r>
              <a:rPr sz="1900" spc="-5" dirty="0" smtClean="0">
                <a:latin typeface="Arial"/>
                <a:cs typeface="Arial"/>
              </a:rPr>
              <a:t>ill</a:t>
            </a:r>
            <a:r>
              <a:rPr sz="1900" spc="15" dirty="0" smtClean="0">
                <a:latin typeface="Arial"/>
                <a:cs typeface="Arial"/>
              </a:rPr>
              <a:t> </a:t>
            </a:r>
            <a:r>
              <a:rPr sz="1900" spc="-15" dirty="0" smtClean="0">
                <a:latin typeface="Arial"/>
                <a:cs typeface="Arial"/>
              </a:rPr>
              <a:t>use</a:t>
            </a:r>
            <a:r>
              <a:rPr sz="1900" spc="10" dirty="0" smtClean="0">
                <a:latin typeface="Arial"/>
                <a:cs typeface="Arial"/>
              </a:rPr>
              <a:t> </a:t>
            </a:r>
            <a:r>
              <a:rPr sz="1900" spc="-10" dirty="0" smtClean="0">
                <a:latin typeface="Arial"/>
                <a:cs typeface="Arial"/>
              </a:rPr>
              <a:t>rea</a:t>
            </a:r>
            <a:r>
              <a:rPr sz="1900" spc="5" dirty="0" smtClean="0">
                <a:latin typeface="Arial"/>
                <a:cs typeface="Arial"/>
              </a:rPr>
              <a:t>l</a:t>
            </a:r>
            <a:r>
              <a:rPr sz="1900" spc="-10" dirty="0" smtClean="0">
                <a:latin typeface="Arial"/>
                <a:cs typeface="Arial"/>
              </a:rPr>
              <a:t>-time</a:t>
            </a:r>
            <a:r>
              <a:rPr sz="1900" spc="35" dirty="0" smtClean="0">
                <a:latin typeface="Arial"/>
                <a:cs typeface="Arial"/>
              </a:rPr>
              <a:t> </a:t>
            </a:r>
            <a:r>
              <a:rPr sz="1900" spc="-15" dirty="0" smtClean="0">
                <a:latin typeface="Arial"/>
                <a:cs typeface="Arial"/>
              </a:rPr>
              <a:t>que</a:t>
            </a:r>
            <a:r>
              <a:rPr sz="1900" spc="-5" dirty="0" smtClean="0">
                <a:latin typeface="Arial"/>
                <a:cs typeface="Arial"/>
              </a:rPr>
              <a:t>r</a:t>
            </a:r>
            <a:r>
              <a:rPr sz="1900" spc="-10" dirty="0" smtClean="0">
                <a:latin typeface="Arial"/>
                <a:cs typeface="Arial"/>
              </a:rPr>
              <a:t>ies</a:t>
            </a:r>
            <a:r>
              <a:rPr sz="1900" spc="35" dirty="0" smtClean="0">
                <a:latin typeface="Arial"/>
                <a:cs typeface="Arial"/>
              </a:rPr>
              <a:t> </a:t>
            </a:r>
            <a:r>
              <a:rPr sz="1900" spc="-10" dirty="0" smtClean="0">
                <a:latin typeface="Arial"/>
                <a:cs typeface="Arial"/>
              </a:rPr>
              <a:t>to</a:t>
            </a:r>
            <a:r>
              <a:rPr sz="1900" spc="-5" dirty="0" smtClean="0">
                <a:latin typeface="Arial"/>
                <a:cs typeface="Arial"/>
              </a:rPr>
              <a:t> </a:t>
            </a:r>
            <a:r>
              <a:rPr sz="1900" spc="-10" dirty="0" smtClean="0">
                <a:latin typeface="Arial"/>
                <a:cs typeface="Arial"/>
              </a:rPr>
              <a:t>co</a:t>
            </a:r>
            <a:r>
              <a:rPr sz="1900" spc="-15" dirty="0" smtClean="0">
                <a:latin typeface="Arial"/>
                <a:cs typeface="Arial"/>
              </a:rPr>
              <a:t>m</a:t>
            </a:r>
            <a:r>
              <a:rPr sz="1900" spc="-10" dirty="0" smtClean="0">
                <a:latin typeface="Arial"/>
                <a:cs typeface="Arial"/>
              </a:rPr>
              <a:t>plete</a:t>
            </a:r>
            <a:r>
              <a:rPr sz="1900" spc="25" dirty="0" smtClean="0">
                <a:latin typeface="Arial"/>
                <a:cs typeface="Arial"/>
              </a:rPr>
              <a:t> </a:t>
            </a:r>
            <a:r>
              <a:rPr sz="1900" spc="-10" dirty="0" smtClean="0">
                <a:latin typeface="Arial"/>
                <a:cs typeface="Arial"/>
              </a:rPr>
              <a:t>revie</a:t>
            </a:r>
            <a:r>
              <a:rPr sz="1900" spc="-30" dirty="0" smtClean="0">
                <a:latin typeface="Arial"/>
                <a:cs typeface="Arial"/>
              </a:rPr>
              <a:t>w</a:t>
            </a:r>
            <a:r>
              <a:rPr sz="1900" spc="-10" dirty="0" smtClean="0">
                <a:latin typeface="Arial"/>
                <a:cs typeface="Arial"/>
              </a:rPr>
              <a:t>s</a:t>
            </a:r>
            <a:r>
              <a:rPr sz="1900" spc="30" dirty="0" smtClean="0">
                <a:latin typeface="Arial"/>
                <a:cs typeface="Arial"/>
              </a:rPr>
              <a:t> </a:t>
            </a:r>
            <a:r>
              <a:rPr sz="1900" spc="-10" dirty="0" smtClean="0">
                <a:latin typeface="Arial"/>
                <a:cs typeface="Arial"/>
              </a:rPr>
              <a:t>online.</a:t>
            </a:r>
            <a:endParaRPr lang="en-US" sz="1900" spc="-10" dirty="0" smtClean="0">
              <a:latin typeface="Arial"/>
              <a:cs typeface="Arial"/>
            </a:endParaRPr>
          </a:p>
          <a:p>
            <a:pPr marL="756285" lvl="1" indent="-287020">
              <a:lnSpc>
                <a:spcPct val="100000"/>
              </a:lnSpc>
              <a:spcBef>
                <a:spcPts val="155"/>
              </a:spcBef>
              <a:buFont typeface="Arial"/>
              <a:buChar char="•"/>
              <a:tabLst>
                <a:tab pos="756285" algn="l"/>
              </a:tabLst>
            </a:pPr>
            <a:r>
              <a:rPr lang="en-US" sz="1900" spc="-10" dirty="0" smtClean="0">
                <a:latin typeface="Arial"/>
                <a:cs typeface="Arial"/>
              </a:rPr>
              <a:t>A new </a:t>
            </a:r>
            <a:r>
              <a:rPr lang="en-US" sz="1900" spc="-10" dirty="0" err="1" smtClean="0">
                <a:latin typeface="Arial"/>
                <a:cs typeface="Arial"/>
              </a:rPr>
              <a:t>workcenter</a:t>
            </a:r>
            <a:r>
              <a:rPr lang="en-US" sz="1900" spc="-10" dirty="0" smtClean="0">
                <a:latin typeface="Arial"/>
                <a:cs typeface="Arial"/>
              </a:rPr>
              <a:t> was deployed for easy access.</a:t>
            </a:r>
            <a:endParaRPr sz="1900" dirty="0">
              <a:latin typeface="Arial"/>
              <a:cs typeface="Arial"/>
            </a:endParaRPr>
          </a:p>
          <a:p>
            <a:pPr marL="756285" lvl="1" indent="-287020">
              <a:lnSpc>
                <a:spcPct val="100000"/>
              </a:lnSpc>
              <a:spcBef>
                <a:spcPts val="105"/>
              </a:spcBef>
              <a:buFont typeface="Arial"/>
              <a:buChar char="•"/>
              <a:tabLst>
                <a:tab pos="756285" algn="l"/>
              </a:tabLst>
            </a:pPr>
            <a:r>
              <a:rPr sz="1900" spc="-10" dirty="0" smtClean="0">
                <a:latin typeface="Arial"/>
                <a:cs typeface="Arial"/>
              </a:rPr>
              <a:t>Sign</a:t>
            </a:r>
            <a:r>
              <a:rPr sz="1900" spc="5" dirty="0" smtClean="0">
                <a:latin typeface="Arial"/>
                <a:cs typeface="Arial"/>
              </a:rPr>
              <a:t> </a:t>
            </a:r>
            <a:r>
              <a:rPr sz="1900" spc="-15" dirty="0" smtClean="0">
                <a:latin typeface="Arial"/>
                <a:cs typeface="Arial"/>
              </a:rPr>
              <a:t>o</a:t>
            </a:r>
            <a:r>
              <a:rPr sz="1900" spc="-45" dirty="0" smtClean="0">
                <a:latin typeface="Arial"/>
                <a:cs typeface="Arial"/>
              </a:rPr>
              <a:t>f</a:t>
            </a:r>
            <a:r>
              <a:rPr sz="1900" spc="-10" dirty="0" smtClean="0">
                <a:latin typeface="Arial"/>
                <a:cs typeface="Arial"/>
              </a:rPr>
              <a:t>f</a:t>
            </a:r>
            <a:r>
              <a:rPr sz="1900" spc="-5" dirty="0" smtClean="0">
                <a:latin typeface="Arial"/>
                <a:cs typeface="Arial"/>
              </a:rPr>
              <a:t> </a:t>
            </a:r>
            <a:r>
              <a:rPr sz="1900" spc="-10" dirty="0" smtClean="0">
                <a:latin typeface="Arial"/>
                <a:cs typeface="Arial"/>
              </a:rPr>
              <a:t>fo</a:t>
            </a:r>
            <a:r>
              <a:rPr sz="1900" spc="-5" dirty="0" smtClean="0">
                <a:latin typeface="Arial"/>
                <a:cs typeface="Arial"/>
              </a:rPr>
              <a:t>r</a:t>
            </a:r>
            <a:r>
              <a:rPr sz="1900" spc="-20" dirty="0" smtClean="0">
                <a:latin typeface="Arial"/>
                <a:cs typeface="Arial"/>
              </a:rPr>
              <a:t>m</a:t>
            </a:r>
            <a:r>
              <a:rPr sz="1900" spc="10" dirty="0" smtClean="0">
                <a:latin typeface="Arial"/>
                <a:cs typeface="Arial"/>
              </a:rPr>
              <a:t> </a:t>
            </a:r>
            <a:r>
              <a:rPr sz="1900" spc="-30" dirty="0" smtClean="0">
                <a:latin typeface="Arial"/>
                <a:cs typeface="Arial"/>
              </a:rPr>
              <a:t>w</a:t>
            </a:r>
            <a:r>
              <a:rPr sz="1900" spc="-5" dirty="0" smtClean="0">
                <a:latin typeface="Arial"/>
                <a:cs typeface="Arial"/>
              </a:rPr>
              <a:t>ill</a:t>
            </a:r>
            <a:r>
              <a:rPr sz="1900" spc="15" dirty="0" smtClean="0">
                <a:latin typeface="Arial"/>
                <a:cs typeface="Arial"/>
              </a:rPr>
              <a:t> </a:t>
            </a:r>
            <a:r>
              <a:rPr sz="1900" spc="-15" dirty="0" smtClean="0">
                <a:latin typeface="Arial"/>
                <a:cs typeface="Arial"/>
              </a:rPr>
              <a:t>now</a:t>
            </a:r>
            <a:r>
              <a:rPr sz="1900" spc="20" dirty="0" smtClean="0">
                <a:latin typeface="Arial"/>
                <a:cs typeface="Arial"/>
              </a:rPr>
              <a:t> </a:t>
            </a:r>
            <a:r>
              <a:rPr sz="1900" spc="-15" dirty="0" smtClean="0">
                <a:latin typeface="Arial"/>
                <a:cs typeface="Arial"/>
              </a:rPr>
              <a:t>be</a:t>
            </a:r>
            <a:r>
              <a:rPr sz="1900" spc="10" dirty="0" smtClean="0">
                <a:latin typeface="Arial"/>
                <a:cs typeface="Arial"/>
              </a:rPr>
              <a:t> </a:t>
            </a:r>
            <a:r>
              <a:rPr sz="1900" spc="-10" dirty="0" smtClean="0">
                <a:latin typeface="Arial"/>
                <a:cs typeface="Arial"/>
              </a:rPr>
              <a:t>completed</a:t>
            </a:r>
            <a:r>
              <a:rPr sz="1900" spc="35" dirty="0" smtClean="0">
                <a:latin typeface="Arial"/>
                <a:cs typeface="Arial"/>
              </a:rPr>
              <a:t> </a:t>
            </a:r>
            <a:r>
              <a:rPr sz="1900" spc="-10" dirty="0" smtClean="0">
                <a:latin typeface="Arial"/>
                <a:cs typeface="Arial"/>
              </a:rPr>
              <a:t>online</a:t>
            </a:r>
            <a:endParaRPr sz="1900" dirty="0">
              <a:latin typeface="Arial"/>
              <a:cs typeface="Arial"/>
            </a:endParaRPr>
          </a:p>
          <a:p>
            <a:pPr marL="1155700" lvl="2" indent="-228600">
              <a:lnSpc>
                <a:spcPct val="100000"/>
              </a:lnSpc>
              <a:spcBef>
                <a:spcPts val="130"/>
              </a:spcBef>
              <a:buFont typeface="Wingdings"/>
              <a:buChar char=""/>
              <a:tabLst>
                <a:tab pos="1155700" algn="l"/>
              </a:tabLst>
            </a:pPr>
            <a:r>
              <a:rPr sz="1600" spc="-10" dirty="0" smtClean="0">
                <a:latin typeface="Arial"/>
                <a:cs typeface="Arial"/>
              </a:rPr>
              <a:t>Sna</a:t>
            </a:r>
            <a:r>
              <a:rPr sz="1600" spc="0" dirty="0" smtClean="0">
                <a:latin typeface="Arial"/>
                <a:cs typeface="Arial"/>
              </a:rPr>
              <a:t>i</a:t>
            </a:r>
            <a:r>
              <a:rPr sz="1600" spc="-5" dirty="0" smtClean="0">
                <a:latin typeface="Arial"/>
                <a:cs typeface="Arial"/>
              </a:rPr>
              <a:t>l</a:t>
            </a:r>
            <a:r>
              <a:rPr sz="1600" spc="-25" dirty="0" smtClean="0">
                <a:latin typeface="Arial"/>
                <a:cs typeface="Arial"/>
              </a:rPr>
              <a:t> </a:t>
            </a:r>
            <a:r>
              <a:rPr sz="1600" spc="-15" dirty="0" smtClean="0">
                <a:latin typeface="Arial"/>
                <a:cs typeface="Arial"/>
              </a:rPr>
              <a:t>ma</a:t>
            </a:r>
            <a:r>
              <a:rPr sz="1600" spc="0" dirty="0" smtClean="0">
                <a:latin typeface="Arial"/>
                <a:cs typeface="Arial"/>
              </a:rPr>
              <a:t>i</a:t>
            </a:r>
            <a:r>
              <a:rPr sz="1600" spc="-5" dirty="0" smtClean="0">
                <a:latin typeface="Arial"/>
                <a:cs typeface="Arial"/>
              </a:rPr>
              <a:t>l </a:t>
            </a:r>
            <a:r>
              <a:rPr sz="1600" spc="-10" dirty="0" smtClean="0">
                <a:latin typeface="Arial"/>
                <a:cs typeface="Arial"/>
              </a:rPr>
              <a:t>of</a:t>
            </a:r>
            <a:r>
              <a:rPr sz="1600" spc="-5" dirty="0" smtClean="0">
                <a:latin typeface="Arial"/>
                <a:cs typeface="Arial"/>
              </a:rPr>
              <a:t> </a:t>
            </a:r>
            <a:r>
              <a:rPr sz="1600" spc="-10" dirty="0" smtClean="0">
                <a:latin typeface="Arial"/>
                <a:cs typeface="Arial"/>
              </a:rPr>
              <a:t>forms</a:t>
            </a:r>
            <a:r>
              <a:rPr sz="1600" spc="25" dirty="0" smtClean="0">
                <a:latin typeface="Arial"/>
                <a:cs typeface="Arial"/>
              </a:rPr>
              <a:t> </a:t>
            </a:r>
            <a:r>
              <a:rPr sz="1600" spc="-30" dirty="0" smtClean="0">
                <a:latin typeface="Arial"/>
                <a:cs typeface="Arial"/>
              </a:rPr>
              <a:t>w</a:t>
            </a:r>
            <a:r>
              <a:rPr sz="1600" spc="-5" dirty="0" smtClean="0">
                <a:latin typeface="Arial"/>
                <a:cs typeface="Arial"/>
              </a:rPr>
              <a:t>ill</a:t>
            </a:r>
            <a:r>
              <a:rPr sz="1600" spc="-10" dirty="0" smtClean="0">
                <a:latin typeface="Arial"/>
                <a:cs typeface="Arial"/>
              </a:rPr>
              <a:t> no</a:t>
            </a:r>
            <a:r>
              <a:rPr sz="1600" spc="10" dirty="0" smtClean="0">
                <a:latin typeface="Arial"/>
                <a:cs typeface="Arial"/>
              </a:rPr>
              <a:t> </a:t>
            </a:r>
            <a:r>
              <a:rPr sz="1600" spc="-10" dirty="0" smtClean="0">
                <a:latin typeface="Arial"/>
                <a:cs typeface="Arial"/>
              </a:rPr>
              <a:t>longer</a:t>
            </a:r>
            <a:r>
              <a:rPr sz="1600" spc="-5" dirty="0" smtClean="0">
                <a:latin typeface="Arial"/>
                <a:cs typeface="Arial"/>
              </a:rPr>
              <a:t> </a:t>
            </a:r>
            <a:r>
              <a:rPr sz="1600" spc="-10" dirty="0" smtClean="0">
                <a:latin typeface="Arial"/>
                <a:cs typeface="Arial"/>
              </a:rPr>
              <a:t>be</a:t>
            </a:r>
            <a:r>
              <a:rPr sz="1600" spc="-5" dirty="0" smtClean="0">
                <a:latin typeface="Arial"/>
                <a:cs typeface="Arial"/>
              </a:rPr>
              <a:t> </a:t>
            </a:r>
            <a:r>
              <a:rPr sz="1600" spc="-10" dirty="0" smtClean="0">
                <a:latin typeface="Arial"/>
                <a:cs typeface="Arial"/>
              </a:rPr>
              <a:t>required</a:t>
            </a:r>
            <a:endParaRPr sz="1600" dirty="0">
              <a:latin typeface="Arial"/>
              <a:cs typeface="Arial"/>
            </a:endParaRPr>
          </a:p>
          <a:p>
            <a:pPr lvl="2">
              <a:lnSpc>
                <a:spcPts val="700"/>
              </a:lnSpc>
              <a:spcBef>
                <a:spcPts val="45"/>
              </a:spcBef>
              <a:buFont typeface="Wingdings"/>
              <a:buChar char=""/>
            </a:pPr>
            <a:endParaRPr sz="700" dirty="0"/>
          </a:p>
          <a:p>
            <a:pPr lvl="2">
              <a:lnSpc>
                <a:spcPts val="1000"/>
              </a:lnSpc>
              <a:buFont typeface="Wingdings"/>
              <a:buChar char=""/>
            </a:pPr>
            <a:endParaRPr sz="1000" dirty="0"/>
          </a:p>
          <a:p>
            <a:pPr lvl="2">
              <a:lnSpc>
                <a:spcPts val="1000"/>
              </a:lnSpc>
              <a:buFont typeface="Wingdings"/>
              <a:buChar char=""/>
            </a:pPr>
            <a:endParaRPr sz="1000" dirty="0"/>
          </a:p>
          <a:p>
            <a:pPr marL="756285" marR="666115" lvl="1" indent="-287020">
              <a:lnSpc>
                <a:spcPct val="105000"/>
              </a:lnSpc>
              <a:buFont typeface="Arial"/>
              <a:buChar char="•"/>
              <a:tabLst>
                <a:tab pos="756285" algn="l"/>
              </a:tabLst>
            </a:pPr>
            <a:r>
              <a:rPr sz="1900" spc="-15" dirty="0" smtClean="0">
                <a:latin typeface="Arial"/>
                <a:cs typeface="Arial"/>
              </a:rPr>
              <a:t>A</a:t>
            </a:r>
            <a:r>
              <a:rPr sz="1900" spc="-114" dirty="0" smtClean="0">
                <a:latin typeface="Arial"/>
                <a:cs typeface="Arial"/>
              </a:rPr>
              <a:t> </a:t>
            </a:r>
            <a:r>
              <a:rPr sz="1900" spc="-20" dirty="0" smtClean="0">
                <a:latin typeface="Arial"/>
                <a:cs typeface="Arial"/>
              </a:rPr>
              <a:t>m</a:t>
            </a:r>
            <a:r>
              <a:rPr sz="1900" spc="-10" dirty="0" smtClean="0">
                <a:latin typeface="Arial"/>
                <a:cs typeface="Arial"/>
              </a:rPr>
              <a:t>apping</a:t>
            </a:r>
            <a:r>
              <a:rPr sz="1900" spc="35" dirty="0" smtClean="0">
                <a:latin typeface="Arial"/>
                <a:cs typeface="Arial"/>
              </a:rPr>
              <a:t> </a:t>
            </a:r>
            <a:r>
              <a:rPr sz="1900" spc="-15" dirty="0" smtClean="0">
                <a:latin typeface="Arial"/>
                <a:cs typeface="Arial"/>
              </a:rPr>
              <a:t>e</a:t>
            </a:r>
            <a:r>
              <a:rPr sz="1900" spc="-20" dirty="0" smtClean="0">
                <a:latin typeface="Arial"/>
                <a:cs typeface="Arial"/>
              </a:rPr>
              <a:t>x</a:t>
            </a:r>
            <a:r>
              <a:rPr sz="1900" spc="-10" dirty="0" smtClean="0">
                <a:latin typeface="Arial"/>
                <a:cs typeface="Arial"/>
              </a:rPr>
              <a:t>ercise</a:t>
            </a:r>
            <a:r>
              <a:rPr lang="en-US" sz="1900" spc="45" dirty="0" smtClean="0">
                <a:latin typeface="Arial"/>
                <a:cs typeface="Arial"/>
              </a:rPr>
              <a:t> was deployed to </a:t>
            </a:r>
            <a:r>
              <a:rPr sz="1900" spc="-15" dirty="0" smtClean="0">
                <a:latin typeface="Arial"/>
                <a:cs typeface="Arial"/>
              </a:rPr>
              <a:t>age</a:t>
            </a:r>
            <a:r>
              <a:rPr sz="1900" spc="-10" dirty="0" smtClean="0">
                <a:latin typeface="Arial"/>
                <a:cs typeface="Arial"/>
              </a:rPr>
              <a:t>ncies</a:t>
            </a:r>
            <a:r>
              <a:rPr sz="1900" spc="35" dirty="0" smtClean="0">
                <a:latin typeface="Arial"/>
                <a:cs typeface="Arial"/>
              </a:rPr>
              <a:t> </a:t>
            </a:r>
            <a:r>
              <a:rPr lang="en-US" sz="1900" spc="35" dirty="0" smtClean="0">
                <a:latin typeface="Arial"/>
                <a:cs typeface="Arial"/>
              </a:rPr>
              <a:t>requesting</a:t>
            </a:r>
            <a:r>
              <a:rPr sz="1900" spc="20" dirty="0" smtClean="0">
                <a:latin typeface="Arial"/>
                <a:cs typeface="Arial"/>
              </a:rPr>
              <a:t> </a:t>
            </a:r>
            <a:r>
              <a:rPr sz="1900" spc="-15" dirty="0" smtClean="0">
                <a:latin typeface="Arial"/>
                <a:cs typeface="Arial"/>
              </a:rPr>
              <a:t>100%</a:t>
            </a:r>
            <a:r>
              <a:rPr sz="1900" spc="-10" dirty="0" smtClean="0">
                <a:latin typeface="Arial"/>
                <a:cs typeface="Arial"/>
              </a:rPr>
              <a:t> compliance.</a:t>
            </a:r>
            <a:r>
              <a:rPr sz="1900" spc="50" dirty="0" smtClean="0">
                <a:latin typeface="Arial"/>
                <a:cs typeface="Arial"/>
              </a:rPr>
              <a:t> </a:t>
            </a:r>
            <a:r>
              <a:rPr sz="1900" spc="-10" dirty="0" smtClean="0">
                <a:latin typeface="Arial"/>
                <a:cs typeface="Arial"/>
              </a:rPr>
              <a:t>Every</a:t>
            </a:r>
            <a:r>
              <a:rPr sz="1900" spc="10" dirty="0" smtClean="0">
                <a:latin typeface="Arial"/>
                <a:cs typeface="Arial"/>
              </a:rPr>
              <a:t> </a:t>
            </a:r>
            <a:r>
              <a:rPr sz="1900" spc="-15" dirty="0" smtClean="0">
                <a:latin typeface="Arial"/>
                <a:cs typeface="Arial"/>
              </a:rPr>
              <a:t>age</a:t>
            </a:r>
            <a:r>
              <a:rPr sz="1900" spc="-10" dirty="0" smtClean="0">
                <a:latin typeface="Arial"/>
                <a:cs typeface="Arial"/>
              </a:rPr>
              <a:t>ncy</a:t>
            </a:r>
            <a:r>
              <a:rPr sz="1900" spc="20" dirty="0" smtClean="0">
                <a:latin typeface="Arial"/>
                <a:cs typeface="Arial"/>
              </a:rPr>
              <a:t> </a:t>
            </a:r>
            <a:r>
              <a:rPr sz="1900" spc="-15" dirty="0" smtClean="0">
                <a:latin typeface="Arial"/>
                <a:cs typeface="Arial"/>
              </a:rPr>
              <a:t>must</a:t>
            </a:r>
            <a:r>
              <a:rPr sz="1900" spc="-5" dirty="0" smtClean="0">
                <a:latin typeface="Arial"/>
                <a:cs typeface="Arial"/>
              </a:rPr>
              <a:t> </a:t>
            </a:r>
            <a:r>
              <a:rPr sz="1900" spc="-15" dirty="0" smtClean="0">
                <a:latin typeface="Arial"/>
                <a:cs typeface="Arial"/>
              </a:rPr>
              <a:t>map</a:t>
            </a:r>
            <a:r>
              <a:rPr sz="1900" spc="25" dirty="0" smtClean="0">
                <a:latin typeface="Arial"/>
                <a:cs typeface="Arial"/>
              </a:rPr>
              <a:t> </a:t>
            </a:r>
            <a:r>
              <a:rPr sz="1900" spc="-10" dirty="0" smtClean="0">
                <a:latin typeface="Arial"/>
                <a:cs typeface="Arial"/>
              </a:rPr>
              <a:t>at</a:t>
            </a:r>
            <a:r>
              <a:rPr sz="1900" spc="-5" dirty="0" smtClean="0">
                <a:latin typeface="Arial"/>
                <a:cs typeface="Arial"/>
              </a:rPr>
              <a:t> </a:t>
            </a:r>
            <a:r>
              <a:rPr sz="1900" spc="-10" dirty="0" smtClean="0">
                <a:latin typeface="Arial"/>
                <a:cs typeface="Arial"/>
              </a:rPr>
              <a:t>least</a:t>
            </a:r>
            <a:r>
              <a:rPr sz="1900" spc="10" dirty="0" smtClean="0">
                <a:latin typeface="Arial"/>
                <a:cs typeface="Arial"/>
              </a:rPr>
              <a:t> </a:t>
            </a:r>
            <a:r>
              <a:rPr sz="1900" spc="-15" dirty="0" smtClean="0">
                <a:latin typeface="Arial"/>
                <a:cs typeface="Arial"/>
              </a:rPr>
              <a:t>one</a:t>
            </a:r>
            <a:r>
              <a:rPr sz="1900" spc="-95" dirty="0" smtClean="0">
                <a:latin typeface="Arial"/>
                <a:cs typeface="Arial"/>
              </a:rPr>
              <a:t> </a:t>
            </a:r>
            <a:r>
              <a:rPr sz="1900" spc="-15" dirty="0" smtClean="0">
                <a:latin typeface="Arial"/>
                <a:cs typeface="Arial"/>
              </a:rPr>
              <a:t>A</a:t>
            </a:r>
            <a:r>
              <a:rPr sz="1900" spc="-25" dirty="0" smtClean="0">
                <a:latin typeface="Arial"/>
                <a:cs typeface="Arial"/>
              </a:rPr>
              <a:t>S</a:t>
            </a:r>
            <a:r>
              <a:rPr sz="1900" spc="-10" dirty="0" smtClean="0">
                <a:latin typeface="Arial"/>
                <a:cs typeface="Arial"/>
              </a:rPr>
              <a:t>A,</a:t>
            </a:r>
            <a:r>
              <a:rPr sz="1900" spc="-5" dirty="0" smtClean="0">
                <a:latin typeface="Arial"/>
                <a:cs typeface="Arial"/>
              </a:rPr>
              <a:t> </a:t>
            </a:r>
            <a:r>
              <a:rPr sz="1900" spc="-10" dirty="0" smtClean="0">
                <a:latin typeface="Arial"/>
                <a:cs typeface="Arial"/>
              </a:rPr>
              <a:t>Financial Certifie</a:t>
            </a:r>
            <a:r>
              <a:rPr sz="1900" spc="-114" dirty="0" smtClean="0">
                <a:latin typeface="Arial"/>
                <a:cs typeface="Arial"/>
              </a:rPr>
              <a:t>r</a:t>
            </a:r>
            <a:r>
              <a:rPr sz="1900" spc="-10" dirty="0" smtClean="0">
                <a:latin typeface="Arial"/>
                <a:cs typeface="Arial"/>
              </a:rPr>
              <a:t>,</a:t>
            </a:r>
            <a:r>
              <a:rPr sz="1900" spc="20" dirty="0" smtClean="0">
                <a:latin typeface="Arial"/>
                <a:cs typeface="Arial"/>
              </a:rPr>
              <a:t> </a:t>
            </a:r>
            <a:r>
              <a:rPr sz="1900" spc="-15" dirty="0" smtClean="0">
                <a:latin typeface="Arial"/>
                <a:cs typeface="Arial"/>
              </a:rPr>
              <a:t>and</a:t>
            </a:r>
            <a:r>
              <a:rPr sz="1900" spc="15" dirty="0" smtClean="0">
                <a:latin typeface="Arial"/>
                <a:cs typeface="Arial"/>
              </a:rPr>
              <a:t> </a:t>
            </a:r>
            <a:r>
              <a:rPr sz="1900" spc="-15" dirty="0" smtClean="0">
                <a:latin typeface="Arial"/>
                <a:cs typeface="Arial"/>
              </a:rPr>
              <a:t>Com</a:t>
            </a:r>
            <a:r>
              <a:rPr sz="1900" spc="-10" dirty="0" smtClean="0">
                <a:latin typeface="Arial"/>
                <a:cs typeface="Arial"/>
              </a:rPr>
              <a:t>pliance</a:t>
            </a:r>
            <a:r>
              <a:rPr sz="1900" spc="60" dirty="0" smtClean="0">
                <a:latin typeface="Arial"/>
                <a:cs typeface="Arial"/>
              </a:rPr>
              <a:t> </a:t>
            </a:r>
            <a:r>
              <a:rPr sz="1900" spc="-10" dirty="0" smtClean="0">
                <a:latin typeface="Arial"/>
                <a:cs typeface="Arial"/>
              </a:rPr>
              <a:t>Revie</a:t>
            </a:r>
            <a:r>
              <a:rPr sz="1900" spc="-30" dirty="0" smtClean="0">
                <a:latin typeface="Arial"/>
                <a:cs typeface="Arial"/>
              </a:rPr>
              <a:t>w</a:t>
            </a:r>
            <a:r>
              <a:rPr sz="1900" spc="-10" dirty="0" smtClean="0">
                <a:latin typeface="Arial"/>
                <a:cs typeface="Arial"/>
              </a:rPr>
              <a:t>er</a:t>
            </a:r>
            <a:r>
              <a:rPr sz="1900" spc="50" dirty="0" smtClean="0">
                <a:latin typeface="Arial"/>
                <a:cs typeface="Arial"/>
              </a:rPr>
              <a:t> </a:t>
            </a:r>
            <a:r>
              <a:rPr sz="1900" spc="-10" dirty="0" smtClean="0">
                <a:latin typeface="Arial"/>
                <a:cs typeface="Arial"/>
              </a:rPr>
              <a:t>in</a:t>
            </a:r>
            <a:r>
              <a:rPr sz="1900" spc="10" dirty="0" smtClean="0">
                <a:latin typeface="Arial"/>
                <a:cs typeface="Arial"/>
              </a:rPr>
              <a:t> </a:t>
            </a:r>
            <a:r>
              <a:rPr sz="1900" spc="-15" dirty="0" smtClean="0">
                <a:latin typeface="Arial"/>
                <a:cs typeface="Arial"/>
              </a:rPr>
              <a:t>SFS</a:t>
            </a:r>
            <a:r>
              <a:rPr lang="en-US" sz="1900" spc="-15" dirty="0" smtClean="0">
                <a:latin typeface="Arial"/>
                <a:cs typeface="Arial"/>
              </a:rPr>
              <a:t>.</a:t>
            </a:r>
            <a:endParaRPr sz="1900" dirty="0">
              <a:latin typeface="Arial"/>
              <a:cs typeface="Arial"/>
            </a:endParaRPr>
          </a:p>
          <a:p>
            <a:pPr lvl="1">
              <a:lnSpc>
                <a:spcPts val="1000"/>
              </a:lnSpc>
              <a:buFont typeface="Arial"/>
              <a:buChar char="•"/>
            </a:pPr>
            <a:endParaRPr sz="1000" dirty="0"/>
          </a:p>
          <a:p>
            <a:pPr lvl="1">
              <a:lnSpc>
                <a:spcPts val="1400"/>
              </a:lnSpc>
              <a:spcBef>
                <a:spcPts val="2"/>
              </a:spcBef>
              <a:buFont typeface="Arial"/>
              <a:buChar char="•"/>
            </a:pPr>
            <a:endParaRPr sz="1400" dirty="0"/>
          </a:p>
          <a:p>
            <a:pPr marL="756285" marR="12700" lvl="1" indent="-287020">
              <a:lnSpc>
                <a:spcPct val="104700"/>
              </a:lnSpc>
              <a:buFont typeface="Arial"/>
              <a:buChar char="•"/>
              <a:tabLst>
                <a:tab pos="756285" algn="l"/>
              </a:tabLst>
            </a:pPr>
            <a:r>
              <a:rPr sz="1900" spc="-10" dirty="0" smtClean="0">
                <a:latin typeface="Arial"/>
                <a:cs typeface="Arial"/>
              </a:rPr>
              <a:t>If</a:t>
            </a:r>
            <a:r>
              <a:rPr sz="1900" spc="-15" dirty="0" smtClean="0">
                <a:latin typeface="Arial"/>
                <a:cs typeface="Arial"/>
              </a:rPr>
              <a:t> </a:t>
            </a:r>
            <a:r>
              <a:rPr sz="1900" spc="-10" dirty="0" smtClean="0">
                <a:latin typeface="Arial"/>
                <a:cs typeface="Arial"/>
              </a:rPr>
              <a:t>your</a:t>
            </a:r>
            <a:r>
              <a:rPr sz="1900" spc="15" dirty="0" smtClean="0">
                <a:latin typeface="Arial"/>
                <a:cs typeface="Arial"/>
              </a:rPr>
              <a:t> </a:t>
            </a:r>
            <a:r>
              <a:rPr sz="1900" spc="-15" dirty="0" smtClean="0">
                <a:latin typeface="Arial"/>
                <a:cs typeface="Arial"/>
              </a:rPr>
              <a:t>age</a:t>
            </a:r>
            <a:r>
              <a:rPr sz="1900" spc="-10" dirty="0" smtClean="0">
                <a:latin typeface="Arial"/>
                <a:cs typeface="Arial"/>
              </a:rPr>
              <a:t>ncy</a:t>
            </a:r>
            <a:r>
              <a:rPr sz="1900" spc="30" dirty="0" smtClean="0">
                <a:latin typeface="Arial"/>
                <a:cs typeface="Arial"/>
              </a:rPr>
              <a:t> </a:t>
            </a:r>
            <a:r>
              <a:rPr sz="1900" spc="-15" dirty="0" smtClean="0">
                <a:latin typeface="Arial"/>
                <a:cs typeface="Arial"/>
              </a:rPr>
              <a:t>does</a:t>
            </a:r>
            <a:r>
              <a:rPr sz="1900" spc="15" dirty="0" smtClean="0">
                <a:latin typeface="Arial"/>
                <a:cs typeface="Arial"/>
              </a:rPr>
              <a:t> </a:t>
            </a:r>
            <a:r>
              <a:rPr sz="1900" spc="-10" dirty="0" smtClean="0">
                <a:latin typeface="Arial"/>
                <a:cs typeface="Arial"/>
              </a:rPr>
              <a:t>not</a:t>
            </a:r>
            <a:r>
              <a:rPr sz="1900" spc="10" dirty="0" smtClean="0">
                <a:latin typeface="Arial"/>
                <a:cs typeface="Arial"/>
              </a:rPr>
              <a:t> </a:t>
            </a:r>
            <a:r>
              <a:rPr sz="1900" spc="-15" dirty="0" smtClean="0">
                <a:latin typeface="Arial"/>
                <a:cs typeface="Arial"/>
              </a:rPr>
              <a:t>have</a:t>
            </a:r>
            <a:r>
              <a:rPr sz="1900" spc="15" dirty="0" smtClean="0">
                <a:latin typeface="Arial"/>
                <a:cs typeface="Arial"/>
              </a:rPr>
              <a:t> </a:t>
            </a:r>
            <a:r>
              <a:rPr sz="1900" spc="-15" dirty="0" smtClean="0">
                <a:latin typeface="Arial"/>
                <a:cs typeface="Arial"/>
              </a:rPr>
              <a:t>someone</a:t>
            </a:r>
            <a:r>
              <a:rPr sz="1900" spc="35" dirty="0" smtClean="0">
                <a:latin typeface="Arial"/>
                <a:cs typeface="Arial"/>
              </a:rPr>
              <a:t> </a:t>
            </a:r>
            <a:r>
              <a:rPr sz="1900" spc="-15" dirty="0" smtClean="0">
                <a:latin typeface="Arial"/>
                <a:cs typeface="Arial"/>
              </a:rPr>
              <a:t>mapped</a:t>
            </a:r>
            <a:r>
              <a:rPr sz="1900" spc="35" dirty="0" smtClean="0">
                <a:latin typeface="Arial"/>
                <a:cs typeface="Arial"/>
              </a:rPr>
              <a:t> </a:t>
            </a:r>
            <a:r>
              <a:rPr sz="1900" spc="-10" dirty="0" smtClean="0">
                <a:latin typeface="Arial"/>
                <a:cs typeface="Arial"/>
              </a:rPr>
              <a:t>to</a:t>
            </a:r>
            <a:r>
              <a:rPr sz="1900" spc="-5" dirty="0" smtClean="0">
                <a:latin typeface="Arial"/>
                <a:cs typeface="Arial"/>
              </a:rPr>
              <a:t> </a:t>
            </a:r>
            <a:r>
              <a:rPr sz="1900" spc="-15" dirty="0" smtClean="0">
                <a:latin typeface="Arial"/>
                <a:cs typeface="Arial"/>
              </a:rPr>
              <a:t>e</a:t>
            </a:r>
            <a:r>
              <a:rPr sz="1900" spc="-10" dirty="0" smtClean="0">
                <a:latin typeface="Arial"/>
                <a:cs typeface="Arial"/>
              </a:rPr>
              <a:t>ach</a:t>
            </a:r>
            <a:r>
              <a:rPr sz="1900" spc="20" dirty="0" smtClean="0">
                <a:latin typeface="Arial"/>
                <a:cs typeface="Arial"/>
              </a:rPr>
              <a:t> </a:t>
            </a:r>
            <a:r>
              <a:rPr sz="1900" spc="-10" dirty="0" smtClean="0">
                <a:latin typeface="Arial"/>
                <a:cs typeface="Arial"/>
              </a:rPr>
              <a:t>of</a:t>
            </a:r>
            <a:r>
              <a:rPr sz="1900" spc="-5" dirty="0" smtClean="0">
                <a:latin typeface="Arial"/>
                <a:cs typeface="Arial"/>
              </a:rPr>
              <a:t> </a:t>
            </a:r>
            <a:r>
              <a:rPr sz="1900" spc="-10" dirty="0" smtClean="0">
                <a:latin typeface="Arial"/>
                <a:cs typeface="Arial"/>
              </a:rPr>
              <a:t>these</a:t>
            </a:r>
            <a:r>
              <a:rPr sz="1900" spc="10" dirty="0" smtClean="0">
                <a:latin typeface="Arial"/>
                <a:cs typeface="Arial"/>
              </a:rPr>
              <a:t> </a:t>
            </a:r>
            <a:r>
              <a:rPr sz="1900" spc="-10" dirty="0" smtClean="0">
                <a:latin typeface="Arial"/>
                <a:cs typeface="Arial"/>
              </a:rPr>
              <a:t>roles, your</a:t>
            </a:r>
            <a:r>
              <a:rPr sz="1900" spc="15" dirty="0" smtClean="0">
                <a:latin typeface="Arial"/>
                <a:cs typeface="Arial"/>
              </a:rPr>
              <a:t> </a:t>
            </a:r>
            <a:r>
              <a:rPr sz="1900" spc="-15" dirty="0" smtClean="0">
                <a:latin typeface="Arial"/>
                <a:cs typeface="Arial"/>
              </a:rPr>
              <a:t>age</a:t>
            </a:r>
            <a:r>
              <a:rPr sz="1900" spc="-10" dirty="0" smtClean="0">
                <a:latin typeface="Arial"/>
                <a:cs typeface="Arial"/>
              </a:rPr>
              <a:t>ncy</a:t>
            </a:r>
            <a:r>
              <a:rPr sz="1900" spc="20" dirty="0" smtClean="0">
                <a:latin typeface="Arial"/>
                <a:cs typeface="Arial"/>
              </a:rPr>
              <a:t> </a:t>
            </a:r>
            <a:r>
              <a:rPr sz="1900" spc="-30" dirty="0" smtClean="0">
                <a:latin typeface="Arial"/>
                <a:cs typeface="Arial"/>
              </a:rPr>
              <a:t>w</a:t>
            </a:r>
            <a:r>
              <a:rPr sz="1900" spc="-5" dirty="0" smtClean="0">
                <a:latin typeface="Arial"/>
                <a:cs typeface="Arial"/>
              </a:rPr>
              <a:t>ill</a:t>
            </a:r>
            <a:r>
              <a:rPr sz="1900" spc="30" dirty="0" smtClean="0">
                <a:latin typeface="Arial"/>
                <a:cs typeface="Arial"/>
              </a:rPr>
              <a:t> </a:t>
            </a:r>
            <a:r>
              <a:rPr sz="1900" spc="-15" dirty="0" smtClean="0">
                <a:latin typeface="Arial"/>
                <a:cs typeface="Arial"/>
              </a:rPr>
              <a:t>be</a:t>
            </a:r>
            <a:r>
              <a:rPr sz="1900" spc="10" dirty="0" smtClean="0">
                <a:latin typeface="Arial"/>
                <a:cs typeface="Arial"/>
              </a:rPr>
              <a:t> </a:t>
            </a:r>
            <a:r>
              <a:rPr sz="1900" spc="-15" dirty="0" smtClean="0">
                <a:latin typeface="Arial"/>
                <a:cs typeface="Arial"/>
              </a:rPr>
              <a:t>una</a:t>
            </a:r>
            <a:r>
              <a:rPr sz="1900" spc="-10" dirty="0" smtClean="0">
                <a:latin typeface="Arial"/>
                <a:cs typeface="Arial"/>
              </a:rPr>
              <a:t>ble</a:t>
            </a:r>
            <a:r>
              <a:rPr sz="1900" spc="35" dirty="0" smtClean="0">
                <a:latin typeface="Arial"/>
                <a:cs typeface="Arial"/>
              </a:rPr>
              <a:t> </a:t>
            </a:r>
            <a:r>
              <a:rPr sz="1900" spc="-10" dirty="0" smtClean="0">
                <a:latin typeface="Arial"/>
                <a:cs typeface="Arial"/>
              </a:rPr>
              <a:t>to</a:t>
            </a:r>
            <a:r>
              <a:rPr sz="1900" spc="-5" dirty="0" smtClean="0">
                <a:latin typeface="Arial"/>
                <a:cs typeface="Arial"/>
              </a:rPr>
              <a:t> </a:t>
            </a:r>
            <a:r>
              <a:rPr sz="1900" spc="-15" dirty="0" smtClean="0">
                <a:latin typeface="Arial"/>
                <a:cs typeface="Arial"/>
              </a:rPr>
              <a:t>p</a:t>
            </a:r>
            <a:r>
              <a:rPr sz="1900" spc="-5" dirty="0" smtClean="0">
                <a:latin typeface="Arial"/>
                <a:cs typeface="Arial"/>
              </a:rPr>
              <a:t>r</a:t>
            </a:r>
            <a:r>
              <a:rPr sz="1900" spc="-10" dirty="0" smtClean="0">
                <a:latin typeface="Arial"/>
                <a:cs typeface="Arial"/>
              </a:rPr>
              <a:t>ovide</a:t>
            </a:r>
            <a:r>
              <a:rPr sz="1900" spc="25" dirty="0" smtClean="0">
                <a:latin typeface="Arial"/>
                <a:cs typeface="Arial"/>
              </a:rPr>
              <a:t> </a:t>
            </a:r>
            <a:r>
              <a:rPr sz="1900" spc="-10" dirty="0" smtClean="0">
                <a:latin typeface="Arial"/>
                <a:cs typeface="Arial"/>
              </a:rPr>
              <a:t>the</a:t>
            </a:r>
            <a:r>
              <a:rPr sz="1900" spc="10" dirty="0" smtClean="0">
                <a:latin typeface="Arial"/>
                <a:cs typeface="Arial"/>
              </a:rPr>
              <a:t> </a:t>
            </a:r>
            <a:r>
              <a:rPr sz="1900" spc="-10" dirty="0" smtClean="0">
                <a:latin typeface="Arial"/>
                <a:cs typeface="Arial"/>
              </a:rPr>
              <a:t>requi</a:t>
            </a:r>
            <a:r>
              <a:rPr sz="1900" spc="-5" dirty="0" smtClean="0">
                <a:latin typeface="Arial"/>
                <a:cs typeface="Arial"/>
              </a:rPr>
              <a:t>r</a:t>
            </a:r>
            <a:r>
              <a:rPr sz="1900" spc="-15" dirty="0" smtClean="0">
                <a:latin typeface="Arial"/>
                <a:cs typeface="Arial"/>
              </a:rPr>
              <a:t>ed</a:t>
            </a:r>
            <a:r>
              <a:rPr sz="1900" spc="35" dirty="0" smtClean="0">
                <a:latin typeface="Arial"/>
                <a:cs typeface="Arial"/>
              </a:rPr>
              <a:t> </a:t>
            </a:r>
            <a:r>
              <a:rPr sz="1900" spc="-10" dirty="0" smtClean="0">
                <a:latin typeface="Arial"/>
                <a:cs typeface="Arial"/>
              </a:rPr>
              <a:t>sign</a:t>
            </a:r>
            <a:r>
              <a:rPr sz="1900" spc="10" dirty="0" smtClean="0">
                <a:latin typeface="Arial"/>
                <a:cs typeface="Arial"/>
              </a:rPr>
              <a:t> </a:t>
            </a:r>
            <a:r>
              <a:rPr sz="1900" spc="-15" dirty="0" smtClean="0">
                <a:latin typeface="Arial"/>
                <a:cs typeface="Arial"/>
              </a:rPr>
              <a:t>o</a:t>
            </a:r>
            <a:r>
              <a:rPr sz="1900" spc="-45" dirty="0" smtClean="0">
                <a:latin typeface="Arial"/>
                <a:cs typeface="Arial"/>
              </a:rPr>
              <a:t>f</a:t>
            </a:r>
            <a:r>
              <a:rPr sz="1900" spc="-10" dirty="0" smtClean="0">
                <a:latin typeface="Arial"/>
                <a:cs typeface="Arial"/>
              </a:rPr>
              <a:t>f.</a:t>
            </a:r>
            <a:endParaRPr sz="1900" dirty="0">
              <a:latin typeface="Arial"/>
              <a:cs typeface="Arial"/>
            </a:endParaRPr>
          </a:p>
        </p:txBody>
      </p:sp>
      <p:sp>
        <p:nvSpPr>
          <p:cNvPr id="6" name="object 6"/>
          <p:cNvSpPr txBox="1">
            <a:spLocks noGrp="1"/>
          </p:cNvSpPr>
          <p:nvPr>
            <p:ph type="title"/>
          </p:nvPr>
        </p:nvSpPr>
        <p:spPr>
          <a:prstGeom prst="rect">
            <a:avLst/>
          </a:prstGeom>
        </p:spPr>
        <p:txBody>
          <a:bodyPr vert="horz" wrap="square" lIns="0" tIns="0" rIns="0" bIns="0" rtlCol="0">
            <a:noAutofit/>
          </a:bodyPr>
          <a:lstStyle/>
          <a:p>
            <a:pPr marL="12700">
              <a:lnSpc>
                <a:spcPct val="100000"/>
              </a:lnSpc>
            </a:pPr>
            <a:r>
              <a:rPr lang="en-US" sz="4000" b="1" spc="-20" dirty="0" smtClean="0">
                <a:solidFill>
                  <a:srgbClr val="1F3160"/>
                </a:solidFill>
                <a:latin typeface="Arial"/>
                <a:cs typeface="Arial"/>
              </a:rPr>
              <a:t>Annual User and Role Validations</a:t>
            </a:r>
            <a:endParaRPr sz="4000" dirty="0">
              <a:latin typeface="Arial"/>
              <a:cs typeface="Arial"/>
            </a:endParaRPr>
          </a:p>
        </p:txBody>
      </p:sp>
      <p:sp>
        <p:nvSpPr>
          <p:cNvPr id="9" name="Slide Number Placeholder 8"/>
          <p:cNvSpPr>
            <a:spLocks noGrp="1"/>
          </p:cNvSpPr>
          <p:nvPr>
            <p:ph type="sldNum" sz="quarter" idx="7"/>
          </p:nvPr>
        </p:nvSpPr>
        <p:spPr/>
        <p:txBody>
          <a:bodyPr/>
          <a:lstStyle/>
          <a:p>
            <a:pPr marL="25400">
              <a:lnSpc>
                <a:spcPct val="100000"/>
              </a:lnSpc>
            </a:pPr>
            <a:fld id="{81D60167-4931-47E6-BA6A-407CBD079E47}" type="slidenum">
              <a:rPr lang="en-US" sz="1100" b="1" smtClean="0">
                <a:solidFill>
                  <a:srgbClr val="6893C9"/>
                </a:solidFill>
                <a:latin typeface="Arial"/>
                <a:cs typeface="Arial"/>
              </a:rPr>
              <a:t>6</a:t>
            </a:fld>
            <a:endParaRPr lang="en-US" sz="1100" dirty="0">
              <a:latin typeface="Arial"/>
              <a:cs typeface="Aria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20040" y="1676400"/>
            <a:ext cx="8503920" cy="4011168"/>
          </a:xfrm>
        </p:spPr>
        <p:txBody>
          <a:bodyPr>
            <a:normAutofit lnSpcReduction="10000"/>
          </a:bodyPr>
          <a:lstStyle/>
          <a:p>
            <a:r>
              <a:rPr lang="en-US" sz="2400" dirty="0" smtClean="0"/>
              <a:t>Self-Paced Training in the Statewide Learning Management System (SLMS)</a:t>
            </a:r>
          </a:p>
          <a:p>
            <a:pPr lvl="1"/>
            <a:r>
              <a:rPr lang="en-US" sz="2000" dirty="0" smtClean="0"/>
              <a:t>SLMS Course Code: </a:t>
            </a:r>
            <a:r>
              <a:rPr lang="en-US" sz="2000" b="1" dirty="0" smtClean="0"/>
              <a:t>SFS-9.2-SPT</a:t>
            </a:r>
          </a:p>
          <a:p>
            <a:pPr lvl="2"/>
            <a:r>
              <a:rPr lang="en-US" sz="1800" dirty="0" smtClean="0"/>
              <a:t>ADMIN Security 205</a:t>
            </a:r>
          </a:p>
          <a:p>
            <a:pPr lvl="2"/>
            <a:r>
              <a:rPr lang="en-US" sz="1800" dirty="0" smtClean="0"/>
              <a:t>Compliance Reviewer 205</a:t>
            </a:r>
          </a:p>
          <a:p>
            <a:pPr lvl="2"/>
            <a:r>
              <a:rPr lang="en-US" sz="1800" dirty="0" smtClean="0"/>
              <a:t>Financial Certifier 205</a:t>
            </a:r>
          </a:p>
          <a:p>
            <a:pPr lvl="2"/>
            <a:endParaRPr lang="en-US" sz="1800" dirty="0"/>
          </a:p>
          <a:p>
            <a:r>
              <a:rPr lang="en-US" sz="2400" dirty="0" smtClean="0"/>
              <a:t>Job Aids on </a:t>
            </a:r>
            <a:r>
              <a:rPr lang="en-US" sz="2400" dirty="0" err="1" smtClean="0"/>
              <a:t>SFS</a:t>
            </a:r>
            <a:r>
              <a:rPr lang="en-US" sz="2400" i="1" dirty="0" err="1" smtClean="0"/>
              <a:t>Secure</a:t>
            </a:r>
            <a:endParaRPr lang="en-US" sz="2400" i="1" dirty="0" smtClean="0"/>
          </a:p>
          <a:p>
            <a:pPr lvl="1"/>
            <a:r>
              <a:rPr lang="en-US" sz="2000" dirty="0" smtClean="0"/>
              <a:t>JAA-ASA205-010</a:t>
            </a:r>
          </a:p>
          <a:p>
            <a:pPr lvl="1"/>
            <a:r>
              <a:rPr lang="en-US" sz="2000" dirty="0" smtClean="0"/>
              <a:t>JAA-CR205-001</a:t>
            </a:r>
          </a:p>
          <a:p>
            <a:pPr lvl="1"/>
            <a:r>
              <a:rPr lang="en-US" sz="2000" dirty="0" smtClean="0"/>
              <a:t>JAA-FC205-001</a:t>
            </a:r>
          </a:p>
        </p:txBody>
      </p:sp>
      <p:sp>
        <p:nvSpPr>
          <p:cNvPr id="3" name="Text Placeholder 2"/>
          <p:cNvSpPr>
            <a:spLocks noGrp="1"/>
          </p:cNvSpPr>
          <p:nvPr>
            <p:ph type="body" sz="quarter" idx="16"/>
          </p:nvPr>
        </p:nvSpPr>
        <p:spPr/>
        <p:txBody>
          <a:bodyPr/>
          <a:lstStyle/>
          <a:p>
            <a:r>
              <a:rPr lang="en-US" sz="3600" dirty="0" smtClean="0"/>
              <a:t>Updated Training Materials</a:t>
            </a:r>
            <a:endParaRPr lang="en-US" sz="3600" dirty="0"/>
          </a:p>
        </p:txBody>
      </p:sp>
    </p:spTree>
    <p:extLst>
      <p:ext uri="{BB962C8B-B14F-4D97-AF65-F5344CB8AC3E}">
        <p14:creationId xmlns:p14="http://schemas.microsoft.com/office/powerpoint/2010/main" val="14474871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877183" y="6567423"/>
            <a:ext cx="1388745" cy="133985"/>
          </a:xfrm>
          <a:prstGeom prst="rect">
            <a:avLst/>
          </a:prstGeom>
        </p:spPr>
        <p:txBody>
          <a:bodyPr vert="horz" wrap="square" lIns="0" tIns="0" rIns="0" bIns="0" rtlCol="0">
            <a:noAutofit/>
          </a:bodyPr>
          <a:lstStyle/>
          <a:p>
            <a:pPr marL="12700">
              <a:lnSpc>
                <a:spcPct val="100000"/>
              </a:lnSpc>
            </a:pPr>
            <a:r>
              <a:rPr sz="800" b="1" spc="-5" dirty="0" smtClean="0">
                <a:solidFill>
                  <a:srgbClr val="6893C9"/>
                </a:solidFill>
                <a:latin typeface="Arial"/>
                <a:cs typeface="Arial"/>
              </a:rPr>
              <a:t>C</a:t>
            </a:r>
            <a:r>
              <a:rPr sz="800" b="1" spc="0" dirty="0" smtClean="0">
                <a:solidFill>
                  <a:srgbClr val="6893C9"/>
                </a:solidFill>
                <a:latin typeface="Arial"/>
                <a:cs typeface="Arial"/>
              </a:rPr>
              <a:t>ont</a:t>
            </a:r>
            <a:r>
              <a:rPr sz="800" b="1" spc="-10" dirty="0" smtClean="0">
                <a:solidFill>
                  <a:srgbClr val="6893C9"/>
                </a:solidFill>
                <a:latin typeface="Arial"/>
                <a:cs typeface="Arial"/>
              </a:rPr>
              <a:t>e</a:t>
            </a:r>
            <a:r>
              <a:rPr sz="800" b="1" spc="0" dirty="0" smtClean="0">
                <a:solidFill>
                  <a:srgbClr val="6893C9"/>
                </a:solidFill>
                <a:latin typeface="Arial"/>
                <a:cs typeface="Arial"/>
              </a:rPr>
              <a:t>n</a:t>
            </a:r>
            <a:r>
              <a:rPr sz="800" b="1" spc="-5" dirty="0" smtClean="0">
                <a:solidFill>
                  <a:srgbClr val="6893C9"/>
                </a:solidFill>
                <a:latin typeface="Arial"/>
                <a:cs typeface="Arial"/>
              </a:rPr>
              <a:t>t</a:t>
            </a:r>
            <a:r>
              <a:rPr sz="800" b="1" spc="0" dirty="0" smtClean="0">
                <a:solidFill>
                  <a:srgbClr val="6893C9"/>
                </a:solidFill>
                <a:latin typeface="Arial"/>
                <a:cs typeface="Arial"/>
              </a:rPr>
              <a:t>s</a:t>
            </a:r>
            <a:r>
              <a:rPr sz="800" b="1" spc="-10" dirty="0" smtClean="0">
                <a:solidFill>
                  <a:srgbClr val="6893C9"/>
                </a:solidFill>
                <a:latin typeface="Arial"/>
                <a:cs typeface="Arial"/>
              </a:rPr>
              <a:t> </a:t>
            </a:r>
            <a:r>
              <a:rPr sz="800" b="1" spc="-5" dirty="0" smtClean="0">
                <a:solidFill>
                  <a:srgbClr val="6893C9"/>
                </a:solidFill>
                <a:latin typeface="Arial"/>
                <a:cs typeface="Arial"/>
              </a:rPr>
              <a:t>s</a:t>
            </a:r>
            <a:r>
              <a:rPr sz="800" b="1" spc="0" dirty="0" smtClean="0">
                <a:solidFill>
                  <a:srgbClr val="6893C9"/>
                </a:solidFill>
                <a:latin typeface="Arial"/>
                <a:cs typeface="Arial"/>
              </a:rPr>
              <a:t>ub</a:t>
            </a:r>
            <a:r>
              <a:rPr sz="800" b="1" spc="-10" dirty="0" smtClean="0">
                <a:solidFill>
                  <a:srgbClr val="6893C9"/>
                </a:solidFill>
                <a:latin typeface="Arial"/>
                <a:cs typeface="Arial"/>
              </a:rPr>
              <a:t>j</a:t>
            </a:r>
            <a:r>
              <a:rPr sz="800" b="1" spc="-5" dirty="0" smtClean="0">
                <a:solidFill>
                  <a:srgbClr val="6893C9"/>
                </a:solidFill>
                <a:latin typeface="Arial"/>
                <a:cs typeface="Arial"/>
              </a:rPr>
              <a:t>ec</a:t>
            </a:r>
            <a:r>
              <a:rPr sz="800" b="1" spc="0" dirty="0" smtClean="0">
                <a:solidFill>
                  <a:srgbClr val="6893C9"/>
                </a:solidFill>
                <a:latin typeface="Arial"/>
                <a:cs typeface="Arial"/>
              </a:rPr>
              <a:t>t</a:t>
            </a:r>
            <a:r>
              <a:rPr sz="800" b="1" spc="10" dirty="0" smtClean="0">
                <a:solidFill>
                  <a:srgbClr val="6893C9"/>
                </a:solidFill>
                <a:latin typeface="Arial"/>
                <a:cs typeface="Arial"/>
              </a:rPr>
              <a:t> </a:t>
            </a:r>
            <a:r>
              <a:rPr sz="800" b="1" spc="-5" dirty="0" smtClean="0">
                <a:solidFill>
                  <a:srgbClr val="6893C9"/>
                </a:solidFill>
                <a:latin typeface="Arial"/>
                <a:cs typeface="Arial"/>
              </a:rPr>
              <a:t>t</a:t>
            </a:r>
            <a:r>
              <a:rPr sz="800" b="1" spc="0" dirty="0" smtClean="0">
                <a:solidFill>
                  <a:srgbClr val="6893C9"/>
                </a:solidFill>
                <a:latin typeface="Arial"/>
                <a:cs typeface="Arial"/>
              </a:rPr>
              <a:t>o</a:t>
            </a:r>
            <a:r>
              <a:rPr sz="800" b="1" spc="5"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hang</a:t>
            </a:r>
            <a:r>
              <a:rPr sz="800" b="1" spc="-5" dirty="0" smtClean="0">
                <a:solidFill>
                  <a:srgbClr val="6893C9"/>
                </a:solidFill>
                <a:latin typeface="Arial"/>
                <a:cs typeface="Arial"/>
              </a:rPr>
              <a:t>e</a:t>
            </a:r>
            <a:r>
              <a:rPr sz="800" b="1" spc="0" dirty="0" smtClean="0">
                <a:solidFill>
                  <a:srgbClr val="6893C9"/>
                </a:solidFill>
                <a:latin typeface="Arial"/>
                <a:cs typeface="Arial"/>
              </a:rPr>
              <a:t>.</a:t>
            </a:r>
            <a:endParaRPr sz="800">
              <a:latin typeface="Arial"/>
              <a:cs typeface="Arial"/>
            </a:endParaRPr>
          </a:p>
        </p:txBody>
      </p:sp>
      <p:sp>
        <p:nvSpPr>
          <p:cNvPr id="3" name="object 3"/>
          <p:cNvSpPr/>
          <p:nvPr/>
        </p:nvSpPr>
        <p:spPr>
          <a:xfrm>
            <a:off x="0" y="137160"/>
            <a:ext cx="9144000" cy="274320"/>
          </a:xfrm>
          <a:custGeom>
            <a:avLst/>
            <a:gdLst/>
            <a:ahLst/>
            <a:cxnLst/>
            <a:rect l="l" t="t" r="r" b="b"/>
            <a:pathLst>
              <a:path w="9144000" h="274320">
                <a:moveTo>
                  <a:pt x="0" y="274320"/>
                </a:moveTo>
                <a:lnTo>
                  <a:pt x="9144000" y="274320"/>
                </a:lnTo>
                <a:lnTo>
                  <a:pt x="9144000" y="0"/>
                </a:lnTo>
                <a:lnTo>
                  <a:pt x="0" y="0"/>
                </a:lnTo>
                <a:lnTo>
                  <a:pt x="0" y="274320"/>
                </a:lnTo>
                <a:close/>
              </a:path>
            </a:pathLst>
          </a:custGeom>
          <a:solidFill>
            <a:srgbClr val="1F3160"/>
          </a:solidFill>
        </p:spPr>
        <p:txBody>
          <a:bodyPr wrap="square" lIns="0" tIns="0" rIns="0" bIns="0" rtlCol="0">
            <a:noAutofit/>
          </a:bodyPr>
          <a:lstStyle/>
          <a:p>
            <a:endParaRPr/>
          </a:p>
        </p:txBody>
      </p:sp>
      <p:sp>
        <p:nvSpPr>
          <p:cNvPr id="4" name="object 4"/>
          <p:cNvSpPr/>
          <p:nvPr/>
        </p:nvSpPr>
        <p:spPr>
          <a:xfrm>
            <a:off x="0" y="0"/>
            <a:ext cx="9144000" cy="137159"/>
          </a:xfrm>
          <a:custGeom>
            <a:avLst/>
            <a:gdLst/>
            <a:ahLst/>
            <a:cxnLst/>
            <a:rect l="l" t="t" r="r" b="b"/>
            <a:pathLst>
              <a:path w="9144000" h="137159">
                <a:moveTo>
                  <a:pt x="0" y="137159"/>
                </a:moveTo>
                <a:lnTo>
                  <a:pt x="9144000" y="137159"/>
                </a:lnTo>
                <a:lnTo>
                  <a:pt x="9144000" y="0"/>
                </a:lnTo>
                <a:lnTo>
                  <a:pt x="0" y="0"/>
                </a:lnTo>
                <a:lnTo>
                  <a:pt x="0" y="137159"/>
                </a:lnTo>
                <a:close/>
              </a:path>
            </a:pathLst>
          </a:custGeom>
          <a:solidFill>
            <a:srgbClr val="F3A831"/>
          </a:solidFill>
        </p:spPr>
        <p:txBody>
          <a:bodyPr wrap="square" lIns="0" tIns="0" rIns="0" bIns="0" rtlCol="0">
            <a:noAutofit/>
          </a:bodyPr>
          <a:lstStyle/>
          <a:p>
            <a:endParaRPr/>
          </a:p>
        </p:txBody>
      </p:sp>
      <p:sp>
        <p:nvSpPr>
          <p:cNvPr id="5" name="object 5"/>
          <p:cNvSpPr txBox="1"/>
          <p:nvPr/>
        </p:nvSpPr>
        <p:spPr>
          <a:xfrm>
            <a:off x="1487169" y="6395211"/>
            <a:ext cx="382270" cy="319405"/>
          </a:xfrm>
          <a:prstGeom prst="rect">
            <a:avLst/>
          </a:prstGeom>
        </p:spPr>
        <p:txBody>
          <a:bodyPr vert="horz" wrap="square" lIns="0" tIns="0" rIns="0" bIns="0" rtlCol="0">
            <a:noAutofit/>
          </a:bodyPr>
          <a:lstStyle/>
          <a:p>
            <a:pPr marL="12700">
              <a:lnSpc>
                <a:spcPct val="100000"/>
              </a:lnSpc>
            </a:pPr>
            <a:endParaRPr sz="1100" baseline="-10101" dirty="0">
              <a:latin typeface="Arial"/>
              <a:cs typeface="Arial"/>
            </a:endParaRPr>
          </a:p>
        </p:txBody>
      </p:sp>
      <p:sp>
        <p:nvSpPr>
          <p:cNvPr id="6" name="object 6"/>
          <p:cNvSpPr/>
          <p:nvPr/>
        </p:nvSpPr>
        <p:spPr>
          <a:xfrm>
            <a:off x="7901940" y="6184391"/>
            <a:ext cx="914400" cy="486156"/>
          </a:xfrm>
          <a:prstGeom prst="rect">
            <a:avLst/>
          </a:prstGeom>
          <a:blipFill>
            <a:blip r:embed="rId3" cstate="print"/>
            <a:stretch>
              <a:fillRect/>
            </a:stretch>
          </a:blipFill>
        </p:spPr>
        <p:txBody>
          <a:bodyPr wrap="square" lIns="0" tIns="0" rIns="0" bIns="0" rtlCol="0">
            <a:noAutofit/>
          </a:bodyPr>
          <a:lstStyle/>
          <a:p>
            <a:endParaRPr/>
          </a:p>
        </p:txBody>
      </p:sp>
      <p:sp>
        <p:nvSpPr>
          <p:cNvPr id="7" name="object 7"/>
          <p:cNvSpPr txBox="1"/>
          <p:nvPr/>
        </p:nvSpPr>
        <p:spPr>
          <a:xfrm>
            <a:off x="307340" y="1493646"/>
            <a:ext cx="8150860" cy="423545"/>
          </a:xfrm>
          <a:prstGeom prst="rect">
            <a:avLst/>
          </a:prstGeom>
        </p:spPr>
        <p:txBody>
          <a:bodyPr vert="horz" wrap="square" lIns="0" tIns="0" rIns="0" bIns="0" rtlCol="0">
            <a:noAutofit/>
          </a:bodyPr>
          <a:lstStyle/>
          <a:p>
            <a:pPr marL="355600" indent="-342900">
              <a:lnSpc>
                <a:spcPts val="3329"/>
              </a:lnSpc>
              <a:buFont typeface="Wingdings"/>
              <a:buChar char=""/>
              <a:tabLst>
                <a:tab pos="354965" algn="l"/>
              </a:tabLst>
            </a:pPr>
            <a:r>
              <a:rPr sz="2800" spc="-20" dirty="0" smtClean="0">
                <a:latin typeface="Arial"/>
                <a:cs typeface="Arial"/>
                <a:hlinkClick r:id="rId4"/>
              </a:rPr>
              <a:t>Sec</a:t>
            </a:r>
            <a:r>
              <a:rPr sz="2800" spc="-15" dirty="0" smtClean="0">
                <a:latin typeface="Arial"/>
                <a:cs typeface="Arial"/>
                <a:hlinkClick r:id="rId4"/>
              </a:rPr>
              <a:t>u</a:t>
            </a:r>
            <a:r>
              <a:rPr sz="2800" spc="-10" dirty="0" smtClean="0">
                <a:latin typeface="Arial"/>
                <a:cs typeface="Arial"/>
                <a:hlinkClick r:id="rId4"/>
              </a:rPr>
              <a:t>ri</a:t>
            </a:r>
            <a:r>
              <a:rPr sz="2800" spc="-5" dirty="0" smtClean="0">
                <a:latin typeface="Arial"/>
                <a:cs typeface="Arial"/>
                <a:hlinkClick r:id="rId4"/>
              </a:rPr>
              <a:t>t</a:t>
            </a:r>
            <a:r>
              <a:rPr sz="2800" spc="-15" dirty="0" smtClean="0">
                <a:latin typeface="Arial"/>
                <a:cs typeface="Arial"/>
                <a:hlinkClick r:id="rId4"/>
              </a:rPr>
              <a:t>y </a:t>
            </a:r>
            <a:r>
              <a:rPr sz="2800" spc="-80" dirty="0" err="1" smtClean="0">
                <a:latin typeface="Arial"/>
                <a:cs typeface="Arial"/>
                <a:hlinkClick r:id="rId4"/>
              </a:rPr>
              <a:t>W</a:t>
            </a:r>
            <a:r>
              <a:rPr sz="2800" spc="-20" dirty="0" err="1" smtClean="0">
                <a:latin typeface="Arial"/>
                <a:cs typeface="Arial"/>
                <a:hlinkClick r:id="rId4"/>
              </a:rPr>
              <a:t>o</a:t>
            </a:r>
            <a:r>
              <a:rPr sz="2800" spc="-5" dirty="0" err="1" smtClean="0">
                <a:latin typeface="Arial"/>
                <a:cs typeface="Arial"/>
                <a:hlinkClick r:id="rId4"/>
              </a:rPr>
              <a:t>r</a:t>
            </a:r>
            <a:r>
              <a:rPr sz="2800" spc="-20" dirty="0" err="1" smtClean="0">
                <a:latin typeface="Arial"/>
                <a:cs typeface="Arial"/>
                <a:hlinkClick r:id="rId4"/>
              </a:rPr>
              <a:t>kC</a:t>
            </a:r>
            <a:r>
              <a:rPr sz="2800" spc="-15" dirty="0" err="1" smtClean="0">
                <a:latin typeface="Arial"/>
                <a:cs typeface="Arial"/>
                <a:hlinkClick r:id="rId4"/>
              </a:rPr>
              <a:t>ent</a:t>
            </a:r>
            <a:r>
              <a:rPr sz="2800" spc="-10" dirty="0" err="1" smtClean="0">
                <a:latin typeface="Arial"/>
                <a:cs typeface="Arial"/>
                <a:hlinkClick r:id="rId4"/>
              </a:rPr>
              <a:t>er</a:t>
            </a:r>
            <a:r>
              <a:rPr lang="en-US" sz="2800" spc="-10" dirty="0" smtClean="0">
                <a:latin typeface="Arial"/>
                <a:cs typeface="Arial"/>
                <a:hlinkClick r:id="rId4"/>
              </a:rPr>
              <a:t> and Agency User and Validation Page Demo </a:t>
            </a:r>
            <a:endParaRPr lang="en-US" sz="2800" spc="-10" dirty="0" smtClean="0">
              <a:latin typeface="Arial"/>
              <a:cs typeface="Arial"/>
            </a:endParaRPr>
          </a:p>
          <a:p>
            <a:pPr marL="355600" indent="-342900">
              <a:lnSpc>
                <a:spcPts val="3329"/>
              </a:lnSpc>
              <a:buFont typeface="Wingdings"/>
              <a:buChar char=""/>
              <a:tabLst>
                <a:tab pos="354965" algn="l"/>
              </a:tabLst>
            </a:pPr>
            <a:endParaRPr sz="2800" dirty="0">
              <a:latin typeface="Arial"/>
              <a:cs typeface="Arial"/>
            </a:endParaRPr>
          </a:p>
        </p:txBody>
      </p:sp>
      <p:sp>
        <p:nvSpPr>
          <p:cNvPr id="8" name="object 8"/>
          <p:cNvSpPr txBox="1">
            <a:spLocks noGrp="1"/>
          </p:cNvSpPr>
          <p:nvPr>
            <p:ph type="title"/>
          </p:nvPr>
        </p:nvSpPr>
        <p:spPr>
          <a:prstGeom prst="rect">
            <a:avLst/>
          </a:prstGeom>
        </p:spPr>
        <p:txBody>
          <a:bodyPr vert="horz" wrap="square" lIns="0" tIns="0" rIns="0" bIns="0" rtlCol="0">
            <a:noAutofit/>
          </a:bodyPr>
          <a:lstStyle/>
          <a:p>
            <a:pPr marL="12700">
              <a:lnSpc>
                <a:spcPts val="4760"/>
              </a:lnSpc>
            </a:pPr>
            <a:r>
              <a:rPr lang="en-US" sz="4000" b="1" spc="-20" dirty="0" smtClean="0">
                <a:solidFill>
                  <a:srgbClr val="1F3160"/>
                </a:solidFill>
                <a:latin typeface="Arial"/>
                <a:cs typeface="Arial"/>
              </a:rPr>
              <a:t>Annual </a:t>
            </a:r>
            <a:r>
              <a:rPr lang="en-US" sz="4000" b="1" spc="-20" dirty="0">
                <a:solidFill>
                  <a:srgbClr val="1F3160"/>
                </a:solidFill>
                <a:latin typeface="Arial"/>
                <a:cs typeface="Arial"/>
              </a:rPr>
              <a:t>User and Role Validations</a:t>
            </a:r>
            <a:endParaRPr sz="4000" dirty="0">
              <a:latin typeface="Arial"/>
              <a:cs typeface="Arial"/>
            </a:endParaRPr>
          </a:p>
        </p:txBody>
      </p:sp>
      <p:sp>
        <p:nvSpPr>
          <p:cNvPr id="10" name="Slide Number Placeholder 9"/>
          <p:cNvSpPr>
            <a:spLocks noGrp="1"/>
          </p:cNvSpPr>
          <p:nvPr>
            <p:ph type="sldNum" sz="quarter" idx="7"/>
          </p:nvPr>
        </p:nvSpPr>
        <p:spPr/>
        <p:txBody>
          <a:bodyPr/>
          <a:lstStyle/>
          <a:p>
            <a:pPr marL="25400">
              <a:lnSpc>
                <a:spcPct val="100000"/>
              </a:lnSpc>
            </a:pPr>
            <a:fld id="{81D60167-4931-47E6-BA6A-407CBD079E47}" type="slidenum">
              <a:rPr lang="en-US" sz="1100" b="1" smtClean="0">
                <a:solidFill>
                  <a:srgbClr val="6893C9"/>
                </a:solidFill>
                <a:latin typeface="Arial"/>
                <a:cs typeface="Arial"/>
              </a:rPr>
              <a:t>8</a:t>
            </a:fld>
            <a:endParaRPr lang="en-US" sz="1100" dirty="0">
              <a:latin typeface="Arial"/>
              <a:cs typeface="Aria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487169" y="6395211"/>
            <a:ext cx="382270" cy="319405"/>
          </a:xfrm>
          <a:prstGeom prst="rect">
            <a:avLst/>
          </a:prstGeom>
        </p:spPr>
        <p:txBody>
          <a:bodyPr vert="horz" wrap="square" lIns="0" tIns="0" rIns="0" bIns="0" rtlCol="0">
            <a:noAutofit/>
          </a:bodyPr>
          <a:lstStyle/>
          <a:p>
            <a:pPr marL="12700">
              <a:lnSpc>
                <a:spcPct val="100000"/>
              </a:lnSpc>
            </a:pPr>
            <a:endParaRPr sz="1650" baseline="-10101" dirty="0">
              <a:latin typeface="Arial"/>
              <a:cs typeface="Arial"/>
            </a:endParaRPr>
          </a:p>
        </p:txBody>
      </p:sp>
      <p:sp>
        <p:nvSpPr>
          <p:cNvPr id="3" name="object 3"/>
          <p:cNvSpPr txBox="1"/>
          <p:nvPr/>
        </p:nvSpPr>
        <p:spPr>
          <a:xfrm>
            <a:off x="3877183" y="6567423"/>
            <a:ext cx="1388745" cy="133985"/>
          </a:xfrm>
          <a:prstGeom prst="rect">
            <a:avLst/>
          </a:prstGeom>
        </p:spPr>
        <p:txBody>
          <a:bodyPr vert="horz" wrap="square" lIns="0" tIns="0" rIns="0" bIns="0" rtlCol="0">
            <a:noAutofit/>
          </a:bodyPr>
          <a:lstStyle/>
          <a:p>
            <a:pPr marL="12700">
              <a:lnSpc>
                <a:spcPct val="100000"/>
              </a:lnSpc>
            </a:pPr>
            <a:r>
              <a:rPr sz="800" b="1" spc="-5" dirty="0" smtClean="0">
                <a:solidFill>
                  <a:srgbClr val="6893C9"/>
                </a:solidFill>
                <a:latin typeface="Arial"/>
                <a:cs typeface="Arial"/>
              </a:rPr>
              <a:t>C</a:t>
            </a:r>
            <a:r>
              <a:rPr sz="800" b="1" spc="0" dirty="0" smtClean="0">
                <a:solidFill>
                  <a:srgbClr val="6893C9"/>
                </a:solidFill>
                <a:latin typeface="Arial"/>
                <a:cs typeface="Arial"/>
              </a:rPr>
              <a:t>ont</a:t>
            </a:r>
            <a:r>
              <a:rPr sz="800" b="1" spc="-10" dirty="0" smtClean="0">
                <a:solidFill>
                  <a:srgbClr val="6893C9"/>
                </a:solidFill>
                <a:latin typeface="Arial"/>
                <a:cs typeface="Arial"/>
              </a:rPr>
              <a:t>e</a:t>
            </a:r>
            <a:r>
              <a:rPr sz="800" b="1" spc="0" dirty="0" smtClean="0">
                <a:solidFill>
                  <a:srgbClr val="6893C9"/>
                </a:solidFill>
                <a:latin typeface="Arial"/>
                <a:cs typeface="Arial"/>
              </a:rPr>
              <a:t>n</a:t>
            </a:r>
            <a:r>
              <a:rPr sz="800" b="1" spc="-5" dirty="0" smtClean="0">
                <a:solidFill>
                  <a:srgbClr val="6893C9"/>
                </a:solidFill>
                <a:latin typeface="Arial"/>
                <a:cs typeface="Arial"/>
              </a:rPr>
              <a:t>t</a:t>
            </a:r>
            <a:r>
              <a:rPr sz="800" b="1" spc="0" dirty="0" smtClean="0">
                <a:solidFill>
                  <a:srgbClr val="6893C9"/>
                </a:solidFill>
                <a:latin typeface="Arial"/>
                <a:cs typeface="Arial"/>
              </a:rPr>
              <a:t>s</a:t>
            </a:r>
            <a:r>
              <a:rPr sz="800" b="1" spc="-10" dirty="0" smtClean="0">
                <a:solidFill>
                  <a:srgbClr val="6893C9"/>
                </a:solidFill>
                <a:latin typeface="Arial"/>
                <a:cs typeface="Arial"/>
              </a:rPr>
              <a:t> </a:t>
            </a:r>
            <a:r>
              <a:rPr sz="800" b="1" spc="-5" dirty="0" smtClean="0">
                <a:solidFill>
                  <a:srgbClr val="6893C9"/>
                </a:solidFill>
                <a:latin typeface="Arial"/>
                <a:cs typeface="Arial"/>
              </a:rPr>
              <a:t>s</a:t>
            </a:r>
            <a:r>
              <a:rPr sz="800" b="1" spc="0" dirty="0" smtClean="0">
                <a:solidFill>
                  <a:srgbClr val="6893C9"/>
                </a:solidFill>
                <a:latin typeface="Arial"/>
                <a:cs typeface="Arial"/>
              </a:rPr>
              <a:t>ub</a:t>
            </a:r>
            <a:r>
              <a:rPr sz="800" b="1" spc="-10" dirty="0" smtClean="0">
                <a:solidFill>
                  <a:srgbClr val="6893C9"/>
                </a:solidFill>
                <a:latin typeface="Arial"/>
                <a:cs typeface="Arial"/>
              </a:rPr>
              <a:t>j</a:t>
            </a:r>
            <a:r>
              <a:rPr sz="800" b="1" spc="-5" dirty="0" smtClean="0">
                <a:solidFill>
                  <a:srgbClr val="6893C9"/>
                </a:solidFill>
                <a:latin typeface="Arial"/>
                <a:cs typeface="Arial"/>
              </a:rPr>
              <a:t>ec</a:t>
            </a:r>
            <a:r>
              <a:rPr sz="800" b="1" spc="0" dirty="0" smtClean="0">
                <a:solidFill>
                  <a:srgbClr val="6893C9"/>
                </a:solidFill>
                <a:latin typeface="Arial"/>
                <a:cs typeface="Arial"/>
              </a:rPr>
              <a:t>t</a:t>
            </a:r>
            <a:r>
              <a:rPr sz="800" b="1" spc="10" dirty="0" smtClean="0">
                <a:solidFill>
                  <a:srgbClr val="6893C9"/>
                </a:solidFill>
                <a:latin typeface="Arial"/>
                <a:cs typeface="Arial"/>
              </a:rPr>
              <a:t> </a:t>
            </a:r>
            <a:r>
              <a:rPr sz="800" b="1" spc="-5" dirty="0" smtClean="0">
                <a:solidFill>
                  <a:srgbClr val="6893C9"/>
                </a:solidFill>
                <a:latin typeface="Arial"/>
                <a:cs typeface="Arial"/>
              </a:rPr>
              <a:t>t</a:t>
            </a:r>
            <a:r>
              <a:rPr sz="800" b="1" spc="0" dirty="0" smtClean="0">
                <a:solidFill>
                  <a:srgbClr val="6893C9"/>
                </a:solidFill>
                <a:latin typeface="Arial"/>
                <a:cs typeface="Arial"/>
              </a:rPr>
              <a:t>o</a:t>
            </a:r>
            <a:r>
              <a:rPr sz="800" b="1" spc="5"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hang</a:t>
            </a:r>
            <a:r>
              <a:rPr sz="800" b="1" spc="-5" dirty="0" smtClean="0">
                <a:solidFill>
                  <a:srgbClr val="6893C9"/>
                </a:solidFill>
                <a:latin typeface="Arial"/>
                <a:cs typeface="Arial"/>
              </a:rPr>
              <a:t>e</a:t>
            </a:r>
            <a:r>
              <a:rPr sz="800" b="1" spc="0" dirty="0" smtClean="0">
                <a:solidFill>
                  <a:srgbClr val="6893C9"/>
                </a:solidFill>
                <a:latin typeface="Arial"/>
                <a:cs typeface="Arial"/>
              </a:rPr>
              <a:t>.</a:t>
            </a:r>
            <a:endParaRPr sz="800">
              <a:latin typeface="Arial"/>
              <a:cs typeface="Arial"/>
            </a:endParaRPr>
          </a:p>
        </p:txBody>
      </p:sp>
      <p:sp>
        <p:nvSpPr>
          <p:cNvPr id="4" name="object 4"/>
          <p:cNvSpPr/>
          <p:nvPr/>
        </p:nvSpPr>
        <p:spPr>
          <a:xfrm>
            <a:off x="7901940" y="6184391"/>
            <a:ext cx="914400" cy="486156"/>
          </a:xfrm>
          <a:prstGeom prst="rect">
            <a:avLst/>
          </a:prstGeom>
          <a:blipFill>
            <a:blip r:embed="rId3" cstate="print"/>
            <a:stretch>
              <a:fillRect/>
            </a:stretch>
          </a:blipFill>
        </p:spPr>
        <p:txBody>
          <a:bodyPr wrap="square" lIns="0" tIns="0" rIns="0" bIns="0" rtlCol="0">
            <a:noAutofit/>
          </a:bodyPr>
          <a:lstStyle/>
          <a:p>
            <a:endParaRPr/>
          </a:p>
        </p:txBody>
      </p:sp>
      <p:sp>
        <p:nvSpPr>
          <p:cNvPr id="5" name="object 5"/>
          <p:cNvSpPr txBox="1"/>
          <p:nvPr/>
        </p:nvSpPr>
        <p:spPr>
          <a:xfrm>
            <a:off x="307340" y="1508505"/>
            <a:ext cx="8322309" cy="4448175"/>
          </a:xfrm>
          <a:prstGeom prst="rect">
            <a:avLst/>
          </a:prstGeom>
        </p:spPr>
        <p:txBody>
          <a:bodyPr vert="horz" wrap="square" lIns="0" tIns="0" rIns="0" bIns="0" rtlCol="0">
            <a:noAutofit/>
          </a:bodyPr>
          <a:lstStyle/>
          <a:p>
            <a:pPr marL="355600" indent="-342900">
              <a:lnSpc>
                <a:spcPct val="100000"/>
              </a:lnSpc>
              <a:buFont typeface="Wingdings"/>
              <a:buChar char=""/>
              <a:tabLst>
                <a:tab pos="354965" algn="l"/>
              </a:tabLst>
            </a:pPr>
            <a:r>
              <a:rPr lang="en-US" sz="2200" spc="-15" dirty="0" smtClean="0">
                <a:latin typeface="Arial"/>
                <a:cs typeface="Arial"/>
              </a:rPr>
              <a:t>Each quarter, </a:t>
            </a:r>
            <a:r>
              <a:rPr sz="2200" spc="-15" dirty="0" smtClean="0">
                <a:latin typeface="Arial"/>
                <a:cs typeface="Arial"/>
              </a:rPr>
              <a:t>SFS</a:t>
            </a:r>
            <a:r>
              <a:rPr sz="2200" spc="-5" dirty="0" smtClean="0">
                <a:latin typeface="Arial"/>
                <a:cs typeface="Arial"/>
              </a:rPr>
              <a:t> </a:t>
            </a:r>
            <a:r>
              <a:rPr lang="en-US" sz="2200" spc="-10" dirty="0" smtClean="0">
                <a:latin typeface="Arial"/>
                <a:cs typeface="Arial"/>
              </a:rPr>
              <a:t>will distribute an email to all agencies as a reminder that SFS user and role validation must be completed at least once annually.</a:t>
            </a:r>
          </a:p>
          <a:p>
            <a:pPr marL="12700">
              <a:lnSpc>
                <a:spcPct val="100000"/>
              </a:lnSpc>
              <a:tabLst>
                <a:tab pos="354965" algn="l"/>
              </a:tabLst>
            </a:pPr>
            <a:endParaRPr lang="en-US" sz="2200" spc="-10" dirty="0" smtClean="0">
              <a:latin typeface="Arial"/>
              <a:cs typeface="Arial"/>
            </a:endParaRPr>
          </a:p>
          <a:p>
            <a:pPr marL="355600" indent="-342900">
              <a:lnSpc>
                <a:spcPct val="100000"/>
              </a:lnSpc>
              <a:buFont typeface="Wingdings"/>
              <a:buChar char=""/>
              <a:tabLst>
                <a:tab pos="354965" algn="l"/>
              </a:tabLst>
            </a:pPr>
            <a:r>
              <a:rPr lang="en-US" sz="2200" spc="-10" dirty="0" smtClean="0">
                <a:latin typeface="Arial"/>
                <a:cs typeface="Arial"/>
              </a:rPr>
              <a:t>Your agency can decide when it is most appropriate for your agency to complete the review.</a:t>
            </a:r>
          </a:p>
          <a:p>
            <a:pPr marL="812800" lvl="1" indent="-342900">
              <a:buFont typeface="Wingdings"/>
              <a:buChar char=""/>
              <a:tabLst>
                <a:tab pos="354965" algn="l"/>
              </a:tabLst>
            </a:pPr>
            <a:r>
              <a:rPr lang="en-US" sz="2200" spc="-10" dirty="0" smtClean="0">
                <a:latin typeface="Arial"/>
                <a:cs typeface="Arial"/>
              </a:rPr>
              <a:t>You may choose to complete the review more than once a year.</a:t>
            </a:r>
          </a:p>
          <a:p>
            <a:pPr marL="812800" lvl="1" indent="-342900">
              <a:buFont typeface="Wingdings"/>
              <a:buChar char=""/>
              <a:tabLst>
                <a:tab pos="354965" algn="l"/>
              </a:tabLst>
            </a:pPr>
            <a:r>
              <a:rPr lang="en-US" sz="2200" spc="-10" dirty="0" smtClean="0">
                <a:latin typeface="Arial"/>
                <a:cs typeface="Arial"/>
              </a:rPr>
              <a:t>Refer to the Agency Role Guide on SFS Secure to ensure you have the most updated guidance.</a:t>
            </a:r>
          </a:p>
          <a:p>
            <a:pPr marL="469900" lvl="1">
              <a:tabLst>
                <a:tab pos="354965" algn="l"/>
              </a:tabLst>
            </a:pPr>
            <a:endParaRPr lang="en-US" sz="2200" spc="-10" dirty="0" smtClean="0">
              <a:latin typeface="Arial"/>
              <a:cs typeface="Arial"/>
            </a:endParaRPr>
          </a:p>
          <a:p>
            <a:pPr marL="355600" indent="-342900">
              <a:lnSpc>
                <a:spcPct val="100000"/>
              </a:lnSpc>
              <a:buFont typeface="Wingdings"/>
              <a:buChar char=""/>
              <a:tabLst>
                <a:tab pos="354965" algn="l"/>
              </a:tabLst>
            </a:pPr>
            <a:endParaRPr sz="1900" dirty="0">
              <a:latin typeface="Arial"/>
              <a:cs typeface="Arial"/>
            </a:endParaRPr>
          </a:p>
        </p:txBody>
      </p:sp>
      <p:sp>
        <p:nvSpPr>
          <p:cNvPr id="6" name="object 6"/>
          <p:cNvSpPr txBox="1">
            <a:spLocks noGrp="1"/>
          </p:cNvSpPr>
          <p:nvPr>
            <p:ph type="title"/>
          </p:nvPr>
        </p:nvSpPr>
        <p:spPr>
          <a:xfrm>
            <a:off x="201396" y="494763"/>
            <a:ext cx="8534196" cy="1150421"/>
          </a:xfrm>
          <a:prstGeom prst="rect">
            <a:avLst/>
          </a:prstGeom>
        </p:spPr>
        <p:txBody>
          <a:bodyPr vert="horz" wrap="square" lIns="0" tIns="0" rIns="0" bIns="0" rtlCol="0">
            <a:noAutofit/>
          </a:bodyPr>
          <a:lstStyle/>
          <a:p>
            <a:pPr marL="12700">
              <a:lnSpc>
                <a:spcPct val="100000"/>
              </a:lnSpc>
            </a:pPr>
            <a:r>
              <a:rPr lang="en-US" sz="4000" b="1" spc="-20" dirty="0">
                <a:solidFill>
                  <a:srgbClr val="1F3160"/>
                </a:solidFill>
                <a:latin typeface="Arial"/>
                <a:cs typeface="Arial"/>
              </a:rPr>
              <a:t>Annual User and Role Validations</a:t>
            </a:r>
            <a:endParaRPr sz="4000" dirty="0">
              <a:latin typeface="Arial"/>
              <a:cs typeface="Arial"/>
            </a:endParaRPr>
          </a:p>
        </p:txBody>
      </p:sp>
      <p:sp>
        <p:nvSpPr>
          <p:cNvPr id="9" name="Slide Number Placeholder 8"/>
          <p:cNvSpPr>
            <a:spLocks noGrp="1"/>
          </p:cNvSpPr>
          <p:nvPr>
            <p:ph type="sldNum" sz="quarter" idx="7"/>
          </p:nvPr>
        </p:nvSpPr>
        <p:spPr/>
        <p:txBody>
          <a:bodyPr/>
          <a:lstStyle/>
          <a:p>
            <a:pPr marL="25400">
              <a:lnSpc>
                <a:spcPct val="100000"/>
              </a:lnSpc>
            </a:pPr>
            <a:fld id="{81D60167-4931-47E6-BA6A-407CBD079E47}" type="slidenum">
              <a:rPr lang="en-US" sz="1100" b="1" smtClean="0">
                <a:solidFill>
                  <a:srgbClr val="6893C9"/>
                </a:solidFill>
                <a:latin typeface="Arial"/>
                <a:cs typeface="Arial"/>
              </a:rPr>
              <a:t>9</a:t>
            </a:fld>
            <a:endParaRPr lang="en-US" sz="1100">
              <a:latin typeface="Arial"/>
              <a:cs typeface="Arial"/>
            </a:endParaRPr>
          </a:p>
        </p:txBody>
      </p:sp>
    </p:spTree>
    <p:extLst>
      <p:ext uri="{BB962C8B-B14F-4D97-AF65-F5344CB8AC3E}">
        <p14:creationId xmlns:p14="http://schemas.microsoft.com/office/powerpoint/2010/main" val="36072449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sz="2400" dirty="0" smtClean="0"/>
              <a:t>October: SFS sends reminder email to ASAs for agencies who have not completed annual sign-off</a:t>
            </a:r>
          </a:p>
          <a:p>
            <a:endParaRPr lang="en-US" sz="2400" dirty="0"/>
          </a:p>
          <a:p>
            <a:r>
              <a:rPr lang="en-US" sz="2400" dirty="0" smtClean="0"/>
              <a:t>January: SFS sends follow-up email to ASAs </a:t>
            </a:r>
            <a:r>
              <a:rPr lang="en-US" sz="2400" u="sng" dirty="0" smtClean="0"/>
              <a:t>AND</a:t>
            </a:r>
            <a:r>
              <a:rPr lang="en-US" sz="2400" dirty="0" smtClean="0"/>
              <a:t> Internal Control Officers </a:t>
            </a:r>
          </a:p>
          <a:p>
            <a:endParaRPr lang="en-US" sz="2400" dirty="0"/>
          </a:p>
          <a:p>
            <a:r>
              <a:rPr lang="en-US" sz="2400" dirty="0" smtClean="0"/>
              <a:t>February: SFS conducts phone outreach to ASAs</a:t>
            </a:r>
          </a:p>
          <a:p>
            <a:endParaRPr lang="en-US" sz="2400" dirty="0"/>
          </a:p>
          <a:p>
            <a:r>
              <a:rPr lang="en-US" sz="2400" b="1" u="sng" dirty="0" smtClean="0"/>
              <a:t>March: Escalation via phone call to agency Chief Financial Officer</a:t>
            </a:r>
            <a:endParaRPr lang="en-US" sz="2400" b="1" u="sng" dirty="0"/>
          </a:p>
        </p:txBody>
      </p:sp>
      <p:sp>
        <p:nvSpPr>
          <p:cNvPr id="3" name="Text Placeholder 2"/>
          <p:cNvSpPr>
            <a:spLocks noGrp="1"/>
          </p:cNvSpPr>
          <p:nvPr>
            <p:ph type="body" sz="quarter" idx="16"/>
          </p:nvPr>
        </p:nvSpPr>
        <p:spPr/>
        <p:txBody>
          <a:bodyPr/>
          <a:lstStyle/>
          <a:p>
            <a:r>
              <a:rPr lang="en-US" sz="3600" dirty="0" smtClean="0"/>
              <a:t>Yearly Follow-up Cycle </a:t>
            </a:r>
            <a:endParaRPr lang="en-US" sz="3600" dirty="0"/>
          </a:p>
        </p:txBody>
      </p:sp>
    </p:spTree>
    <p:extLst>
      <p:ext uri="{BB962C8B-B14F-4D97-AF65-F5344CB8AC3E}">
        <p14:creationId xmlns:p14="http://schemas.microsoft.com/office/powerpoint/2010/main" val="337427662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487169" y="6395211"/>
            <a:ext cx="382270" cy="319405"/>
          </a:xfrm>
          <a:prstGeom prst="rect">
            <a:avLst/>
          </a:prstGeom>
        </p:spPr>
        <p:txBody>
          <a:bodyPr vert="horz" wrap="square" lIns="0" tIns="0" rIns="0" bIns="0" rtlCol="0">
            <a:noAutofit/>
          </a:bodyPr>
          <a:lstStyle/>
          <a:p>
            <a:pPr marL="12700">
              <a:lnSpc>
                <a:spcPct val="100000"/>
              </a:lnSpc>
            </a:pPr>
            <a:endParaRPr sz="1650" baseline="-10101" dirty="0">
              <a:latin typeface="Arial"/>
              <a:cs typeface="Arial"/>
            </a:endParaRPr>
          </a:p>
        </p:txBody>
      </p:sp>
      <p:sp>
        <p:nvSpPr>
          <p:cNvPr id="3" name="object 3"/>
          <p:cNvSpPr txBox="1"/>
          <p:nvPr/>
        </p:nvSpPr>
        <p:spPr>
          <a:xfrm>
            <a:off x="3877183" y="6567423"/>
            <a:ext cx="1388745" cy="133985"/>
          </a:xfrm>
          <a:prstGeom prst="rect">
            <a:avLst/>
          </a:prstGeom>
        </p:spPr>
        <p:txBody>
          <a:bodyPr vert="horz" wrap="square" lIns="0" tIns="0" rIns="0" bIns="0" rtlCol="0">
            <a:noAutofit/>
          </a:bodyPr>
          <a:lstStyle/>
          <a:p>
            <a:pPr marL="12700">
              <a:lnSpc>
                <a:spcPct val="100000"/>
              </a:lnSpc>
            </a:pPr>
            <a:r>
              <a:rPr sz="800" b="1" spc="-5" dirty="0" smtClean="0">
                <a:solidFill>
                  <a:srgbClr val="6893C9"/>
                </a:solidFill>
                <a:latin typeface="Arial"/>
                <a:cs typeface="Arial"/>
              </a:rPr>
              <a:t>C</a:t>
            </a:r>
            <a:r>
              <a:rPr sz="800" b="1" spc="0" dirty="0" smtClean="0">
                <a:solidFill>
                  <a:srgbClr val="6893C9"/>
                </a:solidFill>
                <a:latin typeface="Arial"/>
                <a:cs typeface="Arial"/>
              </a:rPr>
              <a:t>ont</a:t>
            </a:r>
            <a:r>
              <a:rPr sz="800" b="1" spc="-10" dirty="0" smtClean="0">
                <a:solidFill>
                  <a:srgbClr val="6893C9"/>
                </a:solidFill>
                <a:latin typeface="Arial"/>
                <a:cs typeface="Arial"/>
              </a:rPr>
              <a:t>e</a:t>
            </a:r>
            <a:r>
              <a:rPr sz="800" b="1" spc="0" dirty="0" smtClean="0">
                <a:solidFill>
                  <a:srgbClr val="6893C9"/>
                </a:solidFill>
                <a:latin typeface="Arial"/>
                <a:cs typeface="Arial"/>
              </a:rPr>
              <a:t>n</a:t>
            </a:r>
            <a:r>
              <a:rPr sz="800" b="1" spc="-5" dirty="0" smtClean="0">
                <a:solidFill>
                  <a:srgbClr val="6893C9"/>
                </a:solidFill>
                <a:latin typeface="Arial"/>
                <a:cs typeface="Arial"/>
              </a:rPr>
              <a:t>t</a:t>
            </a:r>
            <a:r>
              <a:rPr sz="800" b="1" spc="0" dirty="0" smtClean="0">
                <a:solidFill>
                  <a:srgbClr val="6893C9"/>
                </a:solidFill>
                <a:latin typeface="Arial"/>
                <a:cs typeface="Arial"/>
              </a:rPr>
              <a:t>s</a:t>
            </a:r>
            <a:r>
              <a:rPr sz="800" b="1" spc="-10" dirty="0" smtClean="0">
                <a:solidFill>
                  <a:srgbClr val="6893C9"/>
                </a:solidFill>
                <a:latin typeface="Arial"/>
                <a:cs typeface="Arial"/>
              </a:rPr>
              <a:t> </a:t>
            </a:r>
            <a:r>
              <a:rPr sz="800" b="1" spc="-5" dirty="0" smtClean="0">
                <a:solidFill>
                  <a:srgbClr val="6893C9"/>
                </a:solidFill>
                <a:latin typeface="Arial"/>
                <a:cs typeface="Arial"/>
              </a:rPr>
              <a:t>s</a:t>
            </a:r>
            <a:r>
              <a:rPr sz="800" b="1" spc="0" dirty="0" smtClean="0">
                <a:solidFill>
                  <a:srgbClr val="6893C9"/>
                </a:solidFill>
                <a:latin typeface="Arial"/>
                <a:cs typeface="Arial"/>
              </a:rPr>
              <a:t>ub</a:t>
            </a:r>
            <a:r>
              <a:rPr sz="800" b="1" spc="-10" dirty="0" smtClean="0">
                <a:solidFill>
                  <a:srgbClr val="6893C9"/>
                </a:solidFill>
                <a:latin typeface="Arial"/>
                <a:cs typeface="Arial"/>
              </a:rPr>
              <a:t>j</a:t>
            </a:r>
            <a:r>
              <a:rPr sz="800" b="1" spc="-5" dirty="0" smtClean="0">
                <a:solidFill>
                  <a:srgbClr val="6893C9"/>
                </a:solidFill>
                <a:latin typeface="Arial"/>
                <a:cs typeface="Arial"/>
              </a:rPr>
              <a:t>ec</a:t>
            </a:r>
            <a:r>
              <a:rPr sz="800" b="1" spc="0" dirty="0" smtClean="0">
                <a:solidFill>
                  <a:srgbClr val="6893C9"/>
                </a:solidFill>
                <a:latin typeface="Arial"/>
                <a:cs typeface="Arial"/>
              </a:rPr>
              <a:t>t</a:t>
            </a:r>
            <a:r>
              <a:rPr sz="800" b="1" spc="10" dirty="0" smtClean="0">
                <a:solidFill>
                  <a:srgbClr val="6893C9"/>
                </a:solidFill>
                <a:latin typeface="Arial"/>
                <a:cs typeface="Arial"/>
              </a:rPr>
              <a:t> </a:t>
            </a:r>
            <a:r>
              <a:rPr sz="800" b="1" spc="-5" dirty="0" smtClean="0">
                <a:solidFill>
                  <a:srgbClr val="6893C9"/>
                </a:solidFill>
                <a:latin typeface="Arial"/>
                <a:cs typeface="Arial"/>
              </a:rPr>
              <a:t>t</a:t>
            </a:r>
            <a:r>
              <a:rPr sz="800" b="1" spc="0" dirty="0" smtClean="0">
                <a:solidFill>
                  <a:srgbClr val="6893C9"/>
                </a:solidFill>
                <a:latin typeface="Arial"/>
                <a:cs typeface="Arial"/>
              </a:rPr>
              <a:t>o</a:t>
            </a:r>
            <a:r>
              <a:rPr sz="800" b="1" spc="5"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hang</a:t>
            </a:r>
            <a:r>
              <a:rPr sz="800" b="1" spc="-5" dirty="0" smtClean="0">
                <a:solidFill>
                  <a:srgbClr val="6893C9"/>
                </a:solidFill>
                <a:latin typeface="Arial"/>
                <a:cs typeface="Arial"/>
              </a:rPr>
              <a:t>e</a:t>
            </a:r>
            <a:r>
              <a:rPr sz="800" b="1" spc="0" dirty="0" smtClean="0">
                <a:solidFill>
                  <a:srgbClr val="6893C9"/>
                </a:solidFill>
                <a:latin typeface="Arial"/>
                <a:cs typeface="Arial"/>
              </a:rPr>
              <a:t>.</a:t>
            </a:r>
            <a:endParaRPr sz="800">
              <a:latin typeface="Arial"/>
              <a:cs typeface="Arial"/>
            </a:endParaRPr>
          </a:p>
        </p:txBody>
      </p:sp>
      <p:sp>
        <p:nvSpPr>
          <p:cNvPr id="4" name="object 4"/>
          <p:cNvSpPr/>
          <p:nvPr/>
        </p:nvSpPr>
        <p:spPr>
          <a:xfrm>
            <a:off x="7901940" y="6184391"/>
            <a:ext cx="914400" cy="486156"/>
          </a:xfrm>
          <a:prstGeom prst="rect">
            <a:avLst/>
          </a:prstGeom>
          <a:blipFill>
            <a:blip r:embed="rId3" cstate="print"/>
            <a:stretch>
              <a:fillRect/>
            </a:stretch>
          </a:blipFill>
        </p:spPr>
        <p:txBody>
          <a:bodyPr wrap="square" lIns="0" tIns="0" rIns="0" bIns="0" rtlCol="0">
            <a:noAutofit/>
          </a:bodyPr>
          <a:lstStyle/>
          <a:p>
            <a:endParaRPr/>
          </a:p>
        </p:txBody>
      </p:sp>
      <p:sp>
        <p:nvSpPr>
          <p:cNvPr id="5" name="object 5"/>
          <p:cNvSpPr txBox="1"/>
          <p:nvPr/>
        </p:nvSpPr>
        <p:spPr>
          <a:xfrm>
            <a:off x="307340" y="1950846"/>
            <a:ext cx="7651115" cy="3764154"/>
          </a:xfrm>
          <a:prstGeom prst="rect">
            <a:avLst/>
          </a:prstGeom>
        </p:spPr>
        <p:txBody>
          <a:bodyPr vert="horz" wrap="square" lIns="0" tIns="0" rIns="0" bIns="0" rtlCol="0">
            <a:noAutofit/>
          </a:bodyPr>
          <a:lstStyle/>
          <a:p>
            <a:pPr marL="355600" indent="-342900">
              <a:lnSpc>
                <a:spcPct val="100000"/>
              </a:lnSpc>
              <a:buFont typeface="Wingdings"/>
              <a:buChar char=""/>
              <a:tabLst>
                <a:tab pos="354965" algn="l"/>
              </a:tabLst>
            </a:pPr>
            <a:r>
              <a:rPr lang="en-US" sz="2800" spc="-140" dirty="0" smtClean="0">
                <a:latin typeface="Arial"/>
                <a:cs typeface="Arial"/>
              </a:rPr>
              <a:t>Ensure that your agency</a:t>
            </a:r>
            <a:r>
              <a:rPr sz="2800" spc="-10" dirty="0" smtClean="0">
                <a:latin typeface="Arial"/>
                <a:cs typeface="Arial"/>
              </a:rPr>
              <a:t>:</a:t>
            </a:r>
            <a:endParaRPr sz="2800" dirty="0">
              <a:latin typeface="Arial"/>
              <a:cs typeface="Arial"/>
            </a:endParaRPr>
          </a:p>
          <a:p>
            <a:pPr>
              <a:lnSpc>
                <a:spcPts val="750"/>
              </a:lnSpc>
              <a:spcBef>
                <a:spcPts val="34"/>
              </a:spcBef>
              <a:buFont typeface="Wingdings"/>
              <a:buChar char=""/>
            </a:pPr>
            <a:endParaRPr sz="750" dirty="0"/>
          </a:p>
          <a:p>
            <a:pPr marL="756285" lvl="1" indent="-287020">
              <a:lnSpc>
                <a:spcPct val="100000"/>
              </a:lnSpc>
              <a:buFont typeface="Arial"/>
              <a:buChar char="•"/>
              <a:tabLst>
                <a:tab pos="756285" algn="l"/>
              </a:tabLst>
            </a:pPr>
            <a:r>
              <a:rPr lang="en-US" sz="2400" dirty="0" smtClean="0">
                <a:latin typeface="Arial"/>
                <a:cs typeface="Arial"/>
              </a:rPr>
              <a:t>Is aware of n</a:t>
            </a:r>
            <a:r>
              <a:rPr sz="2400" spc="-10" dirty="0" smtClean="0">
                <a:latin typeface="Arial"/>
                <a:cs typeface="Arial"/>
              </a:rPr>
              <a:t>e</a:t>
            </a:r>
            <a:r>
              <a:rPr sz="2400" spc="0" dirty="0" smtClean="0">
                <a:latin typeface="Arial"/>
                <a:cs typeface="Arial"/>
              </a:rPr>
              <a:t>w</a:t>
            </a:r>
            <a:r>
              <a:rPr sz="2400" spc="5" dirty="0" smtClean="0">
                <a:latin typeface="Arial"/>
                <a:cs typeface="Arial"/>
              </a:rPr>
              <a:t> </a:t>
            </a:r>
            <a:r>
              <a:rPr sz="2400" spc="0" dirty="0" smtClean="0">
                <a:latin typeface="Arial"/>
                <a:cs typeface="Arial"/>
              </a:rPr>
              <a:t>t</a:t>
            </a:r>
            <a:r>
              <a:rPr sz="2400" spc="5" dirty="0" smtClean="0">
                <a:latin typeface="Arial"/>
                <a:cs typeface="Arial"/>
              </a:rPr>
              <a:t>r</a:t>
            </a:r>
            <a:r>
              <a:rPr sz="2400" spc="0" dirty="0" smtClean="0">
                <a:latin typeface="Arial"/>
                <a:cs typeface="Arial"/>
              </a:rPr>
              <a:t>a</a:t>
            </a:r>
            <a:r>
              <a:rPr sz="2400" spc="-10" dirty="0" smtClean="0">
                <a:latin typeface="Arial"/>
                <a:cs typeface="Arial"/>
              </a:rPr>
              <a:t>i</a:t>
            </a:r>
            <a:r>
              <a:rPr sz="2400" spc="0" dirty="0" smtClean="0">
                <a:latin typeface="Arial"/>
                <a:cs typeface="Arial"/>
              </a:rPr>
              <a:t>n</a:t>
            </a:r>
            <a:r>
              <a:rPr sz="2400" spc="-10" dirty="0" smtClean="0">
                <a:latin typeface="Arial"/>
                <a:cs typeface="Arial"/>
              </a:rPr>
              <a:t>i</a:t>
            </a:r>
            <a:r>
              <a:rPr sz="2400" spc="0" dirty="0" smtClean="0">
                <a:latin typeface="Arial"/>
                <a:cs typeface="Arial"/>
              </a:rPr>
              <a:t>ng</a:t>
            </a:r>
            <a:r>
              <a:rPr sz="2400" spc="20" dirty="0" smtClean="0">
                <a:latin typeface="Arial"/>
                <a:cs typeface="Arial"/>
              </a:rPr>
              <a:t> </a:t>
            </a:r>
            <a:r>
              <a:rPr sz="2400" spc="0" dirty="0" smtClean="0">
                <a:latin typeface="Arial"/>
                <a:cs typeface="Arial"/>
              </a:rPr>
              <a:t>materia</a:t>
            </a:r>
            <a:r>
              <a:rPr sz="2400" spc="-10" dirty="0" smtClean="0">
                <a:latin typeface="Arial"/>
                <a:cs typeface="Arial"/>
              </a:rPr>
              <a:t>l</a:t>
            </a:r>
            <a:r>
              <a:rPr sz="2400" spc="0" dirty="0" smtClean="0">
                <a:latin typeface="Arial"/>
                <a:cs typeface="Arial"/>
              </a:rPr>
              <a:t>s</a:t>
            </a:r>
            <a:endParaRPr sz="700" dirty="0"/>
          </a:p>
          <a:p>
            <a:pPr marL="756285" lvl="1" indent="-287020">
              <a:lnSpc>
                <a:spcPct val="100000"/>
              </a:lnSpc>
              <a:buFont typeface="Arial"/>
              <a:buChar char="•"/>
              <a:tabLst>
                <a:tab pos="756285" algn="l"/>
              </a:tabLst>
            </a:pPr>
            <a:r>
              <a:rPr lang="en-US" sz="2400" spc="20" dirty="0">
                <a:latin typeface="Arial"/>
                <a:cs typeface="Arial"/>
              </a:rPr>
              <a:t>Has mapped to all the required roles</a:t>
            </a:r>
          </a:p>
          <a:p>
            <a:pPr marL="756285" lvl="1" indent="-287020">
              <a:lnSpc>
                <a:spcPct val="100000"/>
              </a:lnSpc>
              <a:buFont typeface="Arial"/>
              <a:buChar char="•"/>
              <a:tabLst>
                <a:tab pos="756285" algn="l"/>
              </a:tabLst>
            </a:pPr>
            <a:r>
              <a:rPr lang="en-US" sz="2400" spc="20" dirty="0">
                <a:latin typeface="Arial"/>
                <a:cs typeface="Arial"/>
              </a:rPr>
              <a:t>Built the new roles into your onboarding/</a:t>
            </a:r>
            <a:r>
              <a:rPr lang="en-US" sz="2400" spc="20" dirty="0" err="1">
                <a:latin typeface="Arial"/>
                <a:cs typeface="Arial"/>
              </a:rPr>
              <a:t>offboarding</a:t>
            </a:r>
            <a:r>
              <a:rPr lang="en-US" sz="2400" spc="20" dirty="0">
                <a:latin typeface="Arial"/>
                <a:cs typeface="Arial"/>
              </a:rPr>
              <a:t> and transfer processes</a:t>
            </a:r>
          </a:p>
          <a:p>
            <a:pPr marL="756285" lvl="1" indent="-287020">
              <a:lnSpc>
                <a:spcPct val="100000"/>
              </a:lnSpc>
              <a:buFont typeface="Arial"/>
              <a:buChar char="•"/>
              <a:tabLst>
                <a:tab pos="756285" algn="l"/>
              </a:tabLst>
            </a:pPr>
            <a:r>
              <a:rPr lang="en-US" sz="2400" spc="20" dirty="0">
                <a:latin typeface="Arial"/>
                <a:cs typeface="Arial"/>
              </a:rPr>
              <a:t>Has  te</a:t>
            </a:r>
            <a:r>
              <a:rPr sz="2400" spc="20" dirty="0">
                <a:latin typeface="Arial"/>
                <a:cs typeface="Arial"/>
              </a:rPr>
              <a:t>st</a:t>
            </a:r>
            <a:r>
              <a:rPr lang="en-US" sz="2400" spc="20" dirty="0">
                <a:latin typeface="Arial"/>
                <a:cs typeface="Arial"/>
              </a:rPr>
              <a:t>ed</a:t>
            </a:r>
            <a:r>
              <a:rPr sz="2400" spc="20" dirty="0">
                <a:latin typeface="Arial"/>
                <a:cs typeface="Arial"/>
              </a:rPr>
              <a:t> </a:t>
            </a:r>
            <a:r>
              <a:rPr lang="en-US" sz="2400" spc="20" dirty="0">
                <a:latin typeface="Arial"/>
                <a:cs typeface="Arial"/>
              </a:rPr>
              <a:t>the new features in</a:t>
            </a:r>
            <a:r>
              <a:rPr sz="2400" spc="20" dirty="0">
                <a:latin typeface="Arial"/>
                <a:cs typeface="Arial"/>
              </a:rPr>
              <a:t> the Agency Business Process</a:t>
            </a:r>
            <a:r>
              <a:rPr lang="en-US" sz="2400" spc="20" dirty="0">
                <a:latin typeface="Arial"/>
                <a:cs typeface="Arial"/>
              </a:rPr>
              <a:t> </a:t>
            </a:r>
            <a:r>
              <a:rPr sz="2400" spc="20" dirty="0">
                <a:latin typeface="Arial"/>
                <a:cs typeface="Arial"/>
              </a:rPr>
              <a:t>(ABP) testing environment</a:t>
            </a:r>
            <a:endParaRPr lang="en-US" sz="2400" spc="20" dirty="0">
              <a:latin typeface="Arial"/>
              <a:cs typeface="Arial"/>
            </a:endParaRPr>
          </a:p>
          <a:p>
            <a:pPr marL="469265" lvl="1">
              <a:lnSpc>
                <a:spcPct val="100000"/>
              </a:lnSpc>
              <a:tabLst>
                <a:tab pos="756285" algn="l"/>
              </a:tabLst>
            </a:pPr>
            <a:endParaRPr sz="2400" dirty="0">
              <a:latin typeface="Arial"/>
              <a:cs typeface="Arial"/>
            </a:endParaRPr>
          </a:p>
        </p:txBody>
      </p:sp>
      <p:sp>
        <p:nvSpPr>
          <p:cNvPr id="6" name="object 6"/>
          <p:cNvSpPr txBox="1">
            <a:spLocks noGrp="1"/>
          </p:cNvSpPr>
          <p:nvPr>
            <p:ph type="title"/>
          </p:nvPr>
        </p:nvSpPr>
        <p:spPr>
          <a:prstGeom prst="rect">
            <a:avLst/>
          </a:prstGeom>
        </p:spPr>
        <p:txBody>
          <a:bodyPr vert="horz" wrap="square" lIns="0" tIns="0" rIns="0" bIns="0" rtlCol="0">
            <a:noAutofit/>
          </a:bodyPr>
          <a:lstStyle/>
          <a:p>
            <a:pPr marL="12700">
              <a:lnSpc>
                <a:spcPct val="100000"/>
              </a:lnSpc>
            </a:pPr>
            <a:r>
              <a:rPr lang="en-US" sz="4000" b="1" spc="-20" dirty="0" smtClean="0">
                <a:solidFill>
                  <a:srgbClr val="1F3160"/>
                </a:solidFill>
                <a:latin typeface="Arial"/>
                <a:cs typeface="Arial"/>
              </a:rPr>
              <a:t>Reminders: Annual </a:t>
            </a:r>
            <a:r>
              <a:rPr lang="en-US" sz="4000" b="1" spc="-20" dirty="0">
                <a:solidFill>
                  <a:srgbClr val="1F3160"/>
                </a:solidFill>
                <a:latin typeface="Arial"/>
                <a:cs typeface="Arial"/>
              </a:rPr>
              <a:t>User and Role Validations</a:t>
            </a:r>
            <a:endParaRPr sz="4000" dirty="0">
              <a:latin typeface="Arial"/>
              <a:cs typeface="Arial"/>
            </a:endParaRPr>
          </a:p>
        </p:txBody>
      </p:sp>
      <p:sp>
        <p:nvSpPr>
          <p:cNvPr id="9" name="Slide Number Placeholder 8"/>
          <p:cNvSpPr>
            <a:spLocks noGrp="1"/>
          </p:cNvSpPr>
          <p:nvPr>
            <p:ph type="sldNum" sz="quarter" idx="7"/>
          </p:nvPr>
        </p:nvSpPr>
        <p:spPr/>
        <p:txBody>
          <a:bodyPr/>
          <a:lstStyle/>
          <a:p>
            <a:pPr marL="25400">
              <a:lnSpc>
                <a:spcPct val="100000"/>
              </a:lnSpc>
            </a:pPr>
            <a:fld id="{81D60167-4931-47E6-BA6A-407CBD079E47}" type="slidenum">
              <a:rPr lang="en-US" sz="1100" b="1" smtClean="0">
                <a:solidFill>
                  <a:srgbClr val="6893C9"/>
                </a:solidFill>
                <a:latin typeface="Arial"/>
                <a:cs typeface="Arial"/>
              </a:rPr>
              <a:t>11</a:t>
            </a:fld>
            <a:endParaRPr lang="en-US" sz="1100">
              <a:latin typeface="Arial"/>
              <a:cs typeface="Aria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0" y="6445503"/>
            <a:ext cx="9144000" cy="412750"/>
          </a:xfrm>
          <a:prstGeom prst="rect">
            <a:avLst/>
          </a:prstGeom>
        </p:spPr>
        <p:txBody>
          <a:bodyPr vert="horz" wrap="square" lIns="0" tIns="0" rIns="0" bIns="0" rtlCol="0">
            <a:noAutofit/>
          </a:bodyPr>
          <a:lstStyle/>
          <a:p>
            <a:pPr marR="1905" algn="ctr">
              <a:lnSpc>
                <a:spcPts val="935"/>
              </a:lnSpc>
            </a:pPr>
            <a:r>
              <a:rPr sz="800" b="1" dirty="0" smtClean="0">
                <a:solidFill>
                  <a:srgbClr val="6893C9"/>
                </a:solidFill>
                <a:latin typeface="Arial"/>
                <a:cs typeface="Arial"/>
              </a:rPr>
              <a:t>S</a:t>
            </a:r>
            <a:r>
              <a:rPr sz="800" b="1" spc="-5" dirty="0" smtClean="0">
                <a:solidFill>
                  <a:srgbClr val="6893C9"/>
                </a:solidFill>
                <a:latin typeface="Arial"/>
                <a:cs typeface="Arial"/>
              </a:rPr>
              <a:t>tate</a:t>
            </a:r>
            <a:r>
              <a:rPr sz="800" b="1" spc="5" dirty="0" smtClean="0">
                <a:solidFill>
                  <a:srgbClr val="6893C9"/>
                </a:solidFill>
                <a:latin typeface="Arial"/>
                <a:cs typeface="Arial"/>
              </a:rPr>
              <a:t>w</a:t>
            </a:r>
            <a:r>
              <a:rPr sz="800" b="1" spc="0" dirty="0" smtClean="0">
                <a:solidFill>
                  <a:srgbClr val="6893C9"/>
                </a:solidFill>
                <a:latin typeface="Arial"/>
                <a:cs typeface="Arial"/>
              </a:rPr>
              <a:t>ide</a:t>
            </a:r>
            <a:r>
              <a:rPr sz="800" b="1" spc="-10" dirty="0" smtClean="0">
                <a:solidFill>
                  <a:srgbClr val="6893C9"/>
                </a:solidFill>
                <a:latin typeface="Arial"/>
                <a:cs typeface="Arial"/>
              </a:rPr>
              <a:t> </a:t>
            </a:r>
            <a:r>
              <a:rPr sz="800" b="1" spc="0" dirty="0" smtClean="0">
                <a:solidFill>
                  <a:srgbClr val="6893C9"/>
                </a:solidFill>
                <a:latin typeface="Arial"/>
                <a:cs typeface="Arial"/>
              </a:rPr>
              <a:t>Finan</a:t>
            </a:r>
            <a:r>
              <a:rPr sz="800" b="1" spc="-5" dirty="0" smtClean="0">
                <a:solidFill>
                  <a:srgbClr val="6893C9"/>
                </a:solidFill>
                <a:latin typeface="Arial"/>
                <a:cs typeface="Arial"/>
              </a:rPr>
              <a:t>c</a:t>
            </a:r>
            <a:r>
              <a:rPr sz="800" b="1" spc="0" dirty="0" smtClean="0">
                <a:solidFill>
                  <a:srgbClr val="6893C9"/>
                </a:solidFill>
                <a:latin typeface="Arial"/>
                <a:cs typeface="Arial"/>
              </a:rPr>
              <a:t>i</a:t>
            </a:r>
            <a:r>
              <a:rPr sz="800" b="1" spc="-5" dirty="0" smtClean="0">
                <a:solidFill>
                  <a:srgbClr val="6893C9"/>
                </a:solidFill>
                <a:latin typeface="Arial"/>
                <a:cs typeface="Arial"/>
              </a:rPr>
              <a:t>a</a:t>
            </a:r>
            <a:r>
              <a:rPr sz="800" b="1" spc="0" dirty="0" smtClean="0">
                <a:solidFill>
                  <a:srgbClr val="6893C9"/>
                </a:solidFill>
                <a:latin typeface="Arial"/>
                <a:cs typeface="Arial"/>
              </a:rPr>
              <a:t>l</a:t>
            </a:r>
            <a:r>
              <a:rPr sz="800" b="1" spc="5" dirty="0" smtClean="0">
                <a:solidFill>
                  <a:srgbClr val="6893C9"/>
                </a:solidFill>
                <a:latin typeface="Arial"/>
                <a:cs typeface="Arial"/>
              </a:rPr>
              <a:t> </a:t>
            </a:r>
            <a:r>
              <a:rPr sz="800" b="1" spc="0" dirty="0" smtClean="0">
                <a:solidFill>
                  <a:srgbClr val="6893C9"/>
                </a:solidFill>
                <a:latin typeface="Arial"/>
                <a:cs typeface="Arial"/>
              </a:rPr>
              <a:t>S</a:t>
            </a:r>
            <a:r>
              <a:rPr sz="800" b="1" spc="-40" dirty="0" smtClean="0">
                <a:solidFill>
                  <a:srgbClr val="6893C9"/>
                </a:solidFill>
                <a:latin typeface="Arial"/>
                <a:cs typeface="Arial"/>
              </a:rPr>
              <a:t>y</a:t>
            </a:r>
            <a:r>
              <a:rPr sz="800" b="1" spc="-5" dirty="0" smtClean="0">
                <a:solidFill>
                  <a:srgbClr val="6893C9"/>
                </a:solidFill>
                <a:latin typeface="Arial"/>
                <a:cs typeface="Arial"/>
              </a:rPr>
              <a:t>ste</a:t>
            </a:r>
            <a:r>
              <a:rPr sz="800" b="1" spc="0" dirty="0" smtClean="0">
                <a:solidFill>
                  <a:srgbClr val="6893C9"/>
                </a:solidFill>
                <a:latin typeface="Arial"/>
                <a:cs typeface="Arial"/>
              </a:rPr>
              <a:t>m</a:t>
            </a:r>
            <a:r>
              <a:rPr sz="800" b="1" spc="45" dirty="0" smtClean="0">
                <a:solidFill>
                  <a:srgbClr val="6893C9"/>
                </a:solidFill>
                <a:latin typeface="Arial"/>
                <a:cs typeface="Arial"/>
              </a:rPr>
              <a:t> </a:t>
            </a:r>
            <a:r>
              <a:rPr sz="800" b="1" spc="-5" dirty="0" smtClean="0">
                <a:solidFill>
                  <a:srgbClr val="6893C9"/>
                </a:solidFill>
                <a:latin typeface="Arial"/>
                <a:cs typeface="Arial"/>
              </a:rPr>
              <a:t>(</a:t>
            </a:r>
            <a:r>
              <a:rPr sz="800" b="1" spc="0" dirty="0" smtClean="0">
                <a:solidFill>
                  <a:srgbClr val="6893C9"/>
                </a:solidFill>
                <a:latin typeface="Arial"/>
                <a:cs typeface="Arial"/>
              </a:rPr>
              <a:t>In</a:t>
            </a:r>
            <a:r>
              <a:rPr sz="800" b="1" spc="-5" dirty="0" smtClean="0">
                <a:solidFill>
                  <a:srgbClr val="6893C9"/>
                </a:solidFill>
                <a:latin typeface="Arial"/>
                <a:cs typeface="Arial"/>
              </a:rPr>
              <a:t>te</a:t>
            </a:r>
            <a:r>
              <a:rPr sz="800" b="1" spc="0" dirty="0" smtClean="0">
                <a:solidFill>
                  <a:srgbClr val="6893C9"/>
                </a:solidFill>
                <a:latin typeface="Arial"/>
                <a:cs typeface="Arial"/>
              </a:rPr>
              <a:t>rn</a:t>
            </a:r>
            <a:r>
              <a:rPr sz="800" b="1" spc="-5" dirty="0" smtClean="0">
                <a:solidFill>
                  <a:srgbClr val="6893C9"/>
                </a:solidFill>
                <a:latin typeface="Arial"/>
                <a:cs typeface="Arial"/>
              </a:rPr>
              <a:t>a</a:t>
            </a:r>
            <a:r>
              <a:rPr sz="800" b="1" spc="0" dirty="0" smtClean="0">
                <a:solidFill>
                  <a:srgbClr val="6893C9"/>
                </a:solidFill>
                <a:latin typeface="Arial"/>
                <a:cs typeface="Arial"/>
              </a:rPr>
              <a:t>l</a:t>
            </a:r>
            <a:r>
              <a:rPr sz="800" b="1" spc="-5" dirty="0" smtClean="0">
                <a:solidFill>
                  <a:srgbClr val="6893C9"/>
                </a:solidFill>
                <a:latin typeface="Arial"/>
                <a:cs typeface="Arial"/>
              </a:rPr>
              <a:t> Us</a:t>
            </a:r>
            <a:r>
              <a:rPr sz="800" b="1" spc="0" dirty="0" smtClean="0">
                <a:solidFill>
                  <a:srgbClr val="6893C9"/>
                </a:solidFill>
                <a:latin typeface="Arial"/>
                <a:cs typeface="Arial"/>
              </a:rPr>
              <a:t>e</a:t>
            </a:r>
            <a:r>
              <a:rPr sz="800" b="1" spc="10" dirty="0" smtClean="0">
                <a:solidFill>
                  <a:srgbClr val="6893C9"/>
                </a:solidFill>
                <a:latin typeface="Arial"/>
                <a:cs typeface="Arial"/>
              </a:rPr>
              <a:t> </a:t>
            </a:r>
            <a:r>
              <a:rPr sz="800" b="1" spc="0" dirty="0" smtClean="0">
                <a:solidFill>
                  <a:srgbClr val="6893C9"/>
                </a:solidFill>
                <a:latin typeface="Arial"/>
                <a:cs typeface="Arial"/>
              </a:rPr>
              <a:t>Onl</a:t>
            </a:r>
            <a:r>
              <a:rPr sz="800" b="1" spc="-40" dirty="0" smtClean="0">
                <a:solidFill>
                  <a:srgbClr val="6893C9"/>
                </a:solidFill>
                <a:latin typeface="Arial"/>
                <a:cs typeface="Arial"/>
              </a:rPr>
              <a:t>y</a:t>
            </a:r>
            <a:r>
              <a:rPr sz="800" b="1" spc="-5" dirty="0" smtClean="0">
                <a:solidFill>
                  <a:srgbClr val="6893C9"/>
                </a:solidFill>
                <a:latin typeface="Arial"/>
                <a:cs typeface="Arial"/>
              </a:rPr>
              <a:t>)</a:t>
            </a:r>
            <a:r>
              <a:rPr sz="800" b="1" spc="0" dirty="0" smtClean="0">
                <a:solidFill>
                  <a:srgbClr val="6893C9"/>
                </a:solidFill>
                <a:latin typeface="Arial"/>
                <a:cs typeface="Arial"/>
              </a:rPr>
              <a:t>.</a:t>
            </a:r>
            <a:endParaRPr sz="800">
              <a:latin typeface="Arial"/>
              <a:cs typeface="Arial"/>
            </a:endParaRPr>
          </a:p>
          <a:p>
            <a:pPr marL="1700530">
              <a:lnSpc>
                <a:spcPts val="1090"/>
              </a:lnSpc>
              <a:tabLst>
                <a:tab pos="3889375" algn="l"/>
              </a:tabLst>
            </a:pPr>
            <a:r>
              <a:rPr sz="1100" b="1" dirty="0" smtClean="0">
                <a:solidFill>
                  <a:srgbClr val="6893C9"/>
                </a:solidFill>
                <a:latin typeface="Arial"/>
                <a:cs typeface="Arial"/>
              </a:rPr>
              <a:t>3	</a:t>
            </a:r>
            <a:r>
              <a:rPr sz="1200" b="1" spc="-7" baseline="3472" dirty="0" smtClean="0">
                <a:solidFill>
                  <a:srgbClr val="6893C9"/>
                </a:solidFill>
                <a:latin typeface="Arial"/>
                <a:cs typeface="Arial"/>
              </a:rPr>
              <a:t>C</a:t>
            </a:r>
            <a:r>
              <a:rPr sz="1200" b="1" spc="0" baseline="3472" dirty="0" smtClean="0">
                <a:solidFill>
                  <a:srgbClr val="6893C9"/>
                </a:solidFill>
                <a:latin typeface="Arial"/>
                <a:cs typeface="Arial"/>
              </a:rPr>
              <a:t>ont</a:t>
            </a:r>
            <a:r>
              <a:rPr sz="1200" b="1" spc="-15" baseline="3472" dirty="0" smtClean="0">
                <a:solidFill>
                  <a:srgbClr val="6893C9"/>
                </a:solidFill>
                <a:latin typeface="Arial"/>
                <a:cs typeface="Arial"/>
              </a:rPr>
              <a:t>e</a:t>
            </a:r>
            <a:r>
              <a:rPr sz="1200" b="1" spc="0" baseline="3472" dirty="0" smtClean="0">
                <a:solidFill>
                  <a:srgbClr val="6893C9"/>
                </a:solidFill>
                <a:latin typeface="Arial"/>
                <a:cs typeface="Arial"/>
              </a:rPr>
              <a:t>n</a:t>
            </a:r>
            <a:r>
              <a:rPr sz="1200" b="1" spc="-7" baseline="3472" dirty="0" smtClean="0">
                <a:solidFill>
                  <a:srgbClr val="6893C9"/>
                </a:solidFill>
                <a:latin typeface="Arial"/>
                <a:cs typeface="Arial"/>
              </a:rPr>
              <a:t>t</a:t>
            </a:r>
            <a:r>
              <a:rPr sz="1200" b="1" spc="0" baseline="3472" dirty="0" smtClean="0">
                <a:solidFill>
                  <a:srgbClr val="6893C9"/>
                </a:solidFill>
                <a:latin typeface="Arial"/>
                <a:cs typeface="Arial"/>
              </a:rPr>
              <a:t>s</a:t>
            </a:r>
            <a:r>
              <a:rPr sz="1200" b="1" spc="-15" baseline="3472" dirty="0" smtClean="0">
                <a:solidFill>
                  <a:srgbClr val="6893C9"/>
                </a:solidFill>
                <a:latin typeface="Arial"/>
                <a:cs typeface="Arial"/>
              </a:rPr>
              <a:t> </a:t>
            </a:r>
            <a:r>
              <a:rPr sz="1200" b="1" spc="-7" baseline="3472" dirty="0" smtClean="0">
                <a:solidFill>
                  <a:srgbClr val="6893C9"/>
                </a:solidFill>
                <a:latin typeface="Arial"/>
                <a:cs typeface="Arial"/>
              </a:rPr>
              <a:t>s</a:t>
            </a:r>
            <a:r>
              <a:rPr sz="1200" b="1" spc="0" baseline="3472" dirty="0" smtClean="0">
                <a:solidFill>
                  <a:srgbClr val="6893C9"/>
                </a:solidFill>
                <a:latin typeface="Arial"/>
                <a:cs typeface="Arial"/>
              </a:rPr>
              <a:t>ub</a:t>
            </a:r>
            <a:r>
              <a:rPr sz="1200" b="1" spc="-15" baseline="3472" dirty="0" smtClean="0">
                <a:solidFill>
                  <a:srgbClr val="6893C9"/>
                </a:solidFill>
                <a:latin typeface="Arial"/>
                <a:cs typeface="Arial"/>
              </a:rPr>
              <a:t>j</a:t>
            </a:r>
            <a:r>
              <a:rPr sz="1200" b="1" spc="-7" baseline="3472" dirty="0" smtClean="0">
                <a:solidFill>
                  <a:srgbClr val="6893C9"/>
                </a:solidFill>
                <a:latin typeface="Arial"/>
                <a:cs typeface="Arial"/>
              </a:rPr>
              <a:t>ec</a:t>
            </a:r>
            <a:r>
              <a:rPr sz="1200" b="1" spc="0" baseline="3472" dirty="0" smtClean="0">
                <a:solidFill>
                  <a:srgbClr val="6893C9"/>
                </a:solidFill>
                <a:latin typeface="Arial"/>
                <a:cs typeface="Arial"/>
              </a:rPr>
              <a:t>t</a:t>
            </a:r>
            <a:r>
              <a:rPr sz="1200" b="1" spc="15" baseline="3472" dirty="0" smtClean="0">
                <a:solidFill>
                  <a:srgbClr val="6893C9"/>
                </a:solidFill>
                <a:latin typeface="Arial"/>
                <a:cs typeface="Arial"/>
              </a:rPr>
              <a:t> </a:t>
            </a:r>
            <a:r>
              <a:rPr sz="1200" b="1" spc="-7" baseline="3472" dirty="0" smtClean="0">
                <a:solidFill>
                  <a:srgbClr val="6893C9"/>
                </a:solidFill>
                <a:latin typeface="Arial"/>
                <a:cs typeface="Arial"/>
              </a:rPr>
              <a:t>t</a:t>
            </a:r>
            <a:r>
              <a:rPr sz="1200" b="1" spc="0" baseline="3472" dirty="0" smtClean="0">
                <a:solidFill>
                  <a:srgbClr val="6893C9"/>
                </a:solidFill>
                <a:latin typeface="Arial"/>
                <a:cs typeface="Arial"/>
              </a:rPr>
              <a:t>o</a:t>
            </a:r>
            <a:r>
              <a:rPr sz="1200" b="1" spc="7" baseline="3472" dirty="0" smtClean="0">
                <a:solidFill>
                  <a:srgbClr val="6893C9"/>
                </a:solidFill>
                <a:latin typeface="Arial"/>
                <a:cs typeface="Arial"/>
              </a:rPr>
              <a:t> </a:t>
            </a:r>
            <a:r>
              <a:rPr sz="1200" b="1" spc="-7" baseline="3472" dirty="0" smtClean="0">
                <a:solidFill>
                  <a:srgbClr val="6893C9"/>
                </a:solidFill>
                <a:latin typeface="Arial"/>
                <a:cs typeface="Arial"/>
              </a:rPr>
              <a:t>c</a:t>
            </a:r>
            <a:r>
              <a:rPr sz="1200" b="1" spc="0" baseline="3472" dirty="0" smtClean="0">
                <a:solidFill>
                  <a:srgbClr val="6893C9"/>
                </a:solidFill>
                <a:latin typeface="Arial"/>
                <a:cs typeface="Arial"/>
              </a:rPr>
              <a:t>hang</a:t>
            </a:r>
            <a:r>
              <a:rPr sz="1200" b="1" spc="-7" baseline="3472" dirty="0" smtClean="0">
                <a:solidFill>
                  <a:srgbClr val="6893C9"/>
                </a:solidFill>
                <a:latin typeface="Arial"/>
                <a:cs typeface="Arial"/>
              </a:rPr>
              <a:t>e</a:t>
            </a:r>
            <a:r>
              <a:rPr sz="1200" b="1" spc="0" baseline="3472" dirty="0" smtClean="0">
                <a:solidFill>
                  <a:srgbClr val="6893C9"/>
                </a:solidFill>
                <a:latin typeface="Arial"/>
                <a:cs typeface="Arial"/>
              </a:rPr>
              <a:t>.</a:t>
            </a:r>
            <a:endParaRPr sz="1200" baseline="3472">
              <a:latin typeface="Arial"/>
              <a:cs typeface="Arial"/>
            </a:endParaRPr>
          </a:p>
        </p:txBody>
      </p:sp>
      <p:sp>
        <p:nvSpPr>
          <p:cNvPr id="3" name="object 3"/>
          <p:cNvSpPr/>
          <p:nvPr/>
        </p:nvSpPr>
        <p:spPr>
          <a:xfrm>
            <a:off x="0" y="5257799"/>
            <a:ext cx="9144000" cy="1600200"/>
          </a:xfrm>
          <a:custGeom>
            <a:avLst/>
            <a:gdLst/>
            <a:ahLst/>
            <a:cxnLst/>
            <a:rect l="l" t="t" r="r" b="b"/>
            <a:pathLst>
              <a:path w="9144000" h="1600200">
                <a:moveTo>
                  <a:pt x="0" y="1600199"/>
                </a:moveTo>
                <a:lnTo>
                  <a:pt x="9144000" y="1600199"/>
                </a:lnTo>
                <a:lnTo>
                  <a:pt x="9144000" y="0"/>
                </a:lnTo>
                <a:lnTo>
                  <a:pt x="0" y="0"/>
                </a:lnTo>
                <a:lnTo>
                  <a:pt x="0" y="1600199"/>
                </a:lnTo>
                <a:close/>
              </a:path>
            </a:pathLst>
          </a:custGeom>
          <a:solidFill>
            <a:srgbClr val="1F3160"/>
          </a:solidFill>
        </p:spPr>
        <p:txBody>
          <a:bodyPr wrap="square" lIns="0" tIns="0" rIns="0" bIns="0" rtlCol="0">
            <a:noAutofit/>
          </a:bodyPr>
          <a:lstStyle/>
          <a:p>
            <a:endParaRPr/>
          </a:p>
        </p:txBody>
      </p:sp>
      <p:sp>
        <p:nvSpPr>
          <p:cNvPr id="4" name="object 4"/>
          <p:cNvSpPr/>
          <p:nvPr/>
        </p:nvSpPr>
        <p:spPr>
          <a:xfrm>
            <a:off x="320040" y="411480"/>
            <a:ext cx="1828800" cy="975360"/>
          </a:xfrm>
          <a:prstGeom prst="rect">
            <a:avLst/>
          </a:prstGeom>
          <a:blipFill>
            <a:blip r:embed="rId3" cstate="print"/>
            <a:stretch>
              <a:fillRect/>
            </a:stretch>
          </a:blipFill>
        </p:spPr>
        <p:txBody>
          <a:bodyPr wrap="square" lIns="0" tIns="0" rIns="0" bIns="0" rtlCol="0">
            <a:noAutofit/>
          </a:bodyPr>
          <a:lstStyle/>
          <a:p>
            <a:endParaRPr/>
          </a:p>
        </p:txBody>
      </p:sp>
      <p:sp>
        <p:nvSpPr>
          <p:cNvPr id="5" name="object 5"/>
          <p:cNvSpPr txBox="1"/>
          <p:nvPr/>
        </p:nvSpPr>
        <p:spPr>
          <a:xfrm>
            <a:off x="1487169" y="6395211"/>
            <a:ext cx="304800" cy="319405"/>
          </a:xfrm>
          <a:prstGeom prst="rect">
            <a:avLst/>
          </a:prstGeom>
        </p:spPr>
        <p:txBody>
          <a:bodyPr vert="horz" wrap="square" lIns="0" tIns="0" rIns="0" bIns="0" rtlCol="0">
            <a:noAutofit/>
          </a:bodyPr>
          <a:lstStyle/>
          <a:p>
            <a:pPr marL="12700">
              <a:lnSpc>
                <a:spcPct val="100000"/>
              </a:lnSpc>
            </a:pPr>
            <a:endParaRPr sz="1650" baseline="-10101" dirty="0">
              <a:latin typeface="Arial"/>
              <a:cs typeface="Arial"/>
            </a:endParaRPr>
          </a:p>
        </p:txBody>
      </p:sp>
      <p:sp>
        <p:nvSpPr>
          <p:cNvPr id="6" name="object 6"/>
          <p:cNvSpPr/>
          <p:nvPr/>
        </p:nvSpPr>
        <p:spPr>
          <a:xfrm>
            <a:off x="1371600" y="3785615"/>
            <a:ext cx="6400800" cy="73151"/>
          </a:xfrm>
          <a:custGeom>
            <a:avLst/>
            <a:gdLst/>
            <a:ahLst/>
            <a:cxnLst/>
            <a:rect l="l" t="t" r="r" b="b"/>
            <a:pathLst>
              <a:path w="6400800" h="73151">
                <a:moveTo>
                  <a:pt x="0" y="73151"/>
                </a:moveTo>
                <a:lnTo>
                  <a:pt x="6400800" y="73151"/>
                </a:lnTo>
                <a:lnTo>
                  <a:pt x="6400800" y="0"/>
                </a:lnTo>
                <a:lnTo>
                  <a:pt x="0" y="0"/>
                </a:lnTo>
                <a:lnTo>
                  <a:pt x="0" y="73151"/>
                </a:lnTo>
                <a:close/>
              </a:path>
            </a:pathLst>
          </a:custGeom>
          <a:solidFill>
            <a:srgbClr val="F3A831"/>
          </a:solidFill>
        </p:spPr>
        <p:txBody>
          <a:bodyPr wrap="square" lIns="0" tIns="0" rIns="0" bIns="0" rtlCol="0">
            <a:noAutofit/>
          </a:bodyPr>
          <a:lstStyle/>
          <a:p>
            <a:endParaRPr/>
          </a:p>
        </p:txBody>
      </p:sp>
      <p:sp>
        <p:nvSpPr>
          <p:cNvPr id="7" name="object 7"/>
          <p:cNvSpPr/>
          <p:nvPr/>
        </p:nvSpPr>
        <p:spPr>
          <a:xfrm>
            <a:off x="0" y="5120640"/>
            <a:ext cx="9144000" cy="137160"/>
          </a:xfrm>
          <a:custGeom>
            <a:avLst/>
            <a:gdLst/>
            <a:ahLst/>
            <a:cxnLst/>
            <a:rect l="l" t="t" r="r" b="b"/>
            <a:pathLst>
              <a:path w="9144000" h="137160">
                <a:moveTo>
                  <a:pt x="0" y="137160"/>
                </a:moveTo>
                <a:lnTo>
                  <a:pt x="9144000" y="137160"/>
                </a:lnTo>
                <a:lnTo>
                  <a:pt x="9144000" y="0"/>
                </a:lnTo>
                <a:lnTo>
                  <a:pt x="0" y="0"/>
                </a:lnTo>
                <a:lnTo>
                  <a:pt x="0" y="137160"/>
                </a:lnTo>
                <a:close/>
              </a:path>
            </a:pathLst>
          </a:custGeom>
          <a:solidFill>
            <a:srgbClr val="6893C9"/>
          </a:solidFill>
        </p:spPr>
        <p:txBody>
          <a:bodyPr wrap="square" lIns="0" tIns="0" rIns="0" bIns="0" rtlCol="0">
            <a:noAutofit/>
          </a:bodyPr>
          <a:lstStyle/>
          <a:p>
            <a:endParaRPr/>
          </a:p>
        </p:txBody>
      </p:sp>
      <p:sp>
        <p:nvSpPr>
          <p:cNvPr id="8" name="object 8"/>
          <p:cNvSpPr txBox="1"/>
          <p:nvPr/>
        </p:nvSpPr>
        <p:spPr>
          <a:xfrm>
            <a:off x="3409315" y="6445503"/>
            <a:ext cx="3220085" cy="268478"/>
          </a:xfrm>
          <a:prstGeom prst="rect">
            <a:avLst/>
          </a:prstGeom>
        </p:spPr>
        <p:txBody>
          <a:bodyPr vert="horz" wrap="square" lIns="0" tIns="0" rIns="0" bIns="0" rtlCol="0">
            <a:noAutofit/>
          </a:bodyPr>
          <a:lstStyle/>
          <a:p>
            <a:pPr marR="0" algn="ctr">
              <a:lnSpc>
                <a:spcPct val="100000"/>
              </a:lnSpc>
            </a:pPr>
            <a:r>
              <a:rPr sz="800" b="1" dirty="0" smtClean="0">
                <a:solidFill>
                  <a:srgbClr val="6893C9"/>
                </a:solidFill>
                <a:latin typeface="Arial"/>
                <a:cs typeface="Arial"/>
              </a:rPr>
              <a:t>S</a:t>
            </a:r>
            <a:r>
              <a:rPr sz="800" b="1" spc="-5" dirty="0" smtClean="0">
                <a:solidFill>
                  <a:srgbClr val="6893C9"/>
                </a:solidFill>
                <a:latin typeface="Arial"/>
                <a:cs typeface="Arial"/>
              </a:rPr>
              <a:t>tate</a:t>
            </a:r>
            <a:r>
              <a:rPr sz="800" b="1" spc="5" dirty="0" smtClean="0">
                <a:solidFill>
                  <a:srgbClr val="6893C9"/>
                </a:solidFill>
                <a:latin typeface="Arial"/>
                <a:cs typeface="Arial"/>
              </a:rPr>
              <a:t>w</a:t>
            </a:r>
            <a:r>
              <a:rPr sz="800" b="1" spc="0" dirty="0" smtClean="0">
                <a:solidFill>
                  <a:srgbClr val="6893C9"/>
                </a:solidFill>
                <a:latin typeface="Arial"/>
                <a:cs typeface="Arial"/>
              </a:rPr>
              <a:t>ide</a:t>
            </a:r>
            <a:r>
              <a:rPr sz="800" b="1" spc="-10" dirty="0" smtClean="0">
                <a:solidFill>
                  <a:srgbClr val="6893C9"/>
                </a:solidFill>
                <a:latin typeface="Arial"/>
                <a:cs typeface="Arial"/>
              </a:rPr>
              <a:t> </a:t>
            </a:r>
            <a:r>
              <a:rPr sz="800" b="1" spc="0" dirty="0" smtClean="0">
                <a:solidFill>
                  <a:srgbClr val="6893C9"/>
                </a:solidFill>
                <a:latin typeface="Arial"/>
                <a:cs typeface="Arial"/>
              </a:rPr>
              <a:t>Finan</a:t>
            </a:r>
            <a:r>
              <a:rPr sz="800" b="1" spc="-5" dirty="0" smtClean="0">
                <a:solidFill>
                  <a:srgbClr val="6893C9"/>
                </a:solidFill>
                <a:latin typeface="Arial"/>
                <a:cs typeface="Arial"/>
              </a:rPr>
              <a:t>c</a:t>
            </a:r>
            <a:r>
              <a:rPr sz="800" b="1" spc="0" dirty="0" smtClean="0">
                <a:solidFill>
                  <a:srgbClr val="6893C9"/>
                </a:solidFill>
                <a:latin typeface="Arial"/>
                <a:cs typeface="Arial"/>
              </a:rPr>
              <a:t>i</a:t>
            </a:r>
            <a:r>
              <a:rPr sz="800" b="1" spc="-5" dirty="0" smtClean="0">
                <a:solidFill>
                  <a:srgbClr val="6893C9"/>
                </a:solidFill>
                <a:latin typeface="Arial"/>
                <a:cs typeface="Arial"/>
              </a:rPr>
              <a:t>a</a:t>
            </a:r>
            <a:r>
              <a:rPr sz="800" b="1" spc="0" dirty="0" smtClean="0">
                <a:solidFill>
                  <a:srgbClr val="6893C9"/>
                </a:solidFill>
                <a:latin typeface="Arial"/>
                <a:cs typeface="Arial"/>
              </a:rPr>
              <a:t>l</a:t>
            </a:r>
            <a:r>
              <a:rPr sz="800" b="1" spc="5" dirty="0" smtClean="0">
                <a:solidFill>
                  <a:srgbClr val="6893C9"/>
                </a:solidFill>
                <a:latin typeface="Arial"/>
                <a:cs typeface="Arial"/>
              </a:rPr>
              <a:t> </a:t>
            </a:r>
            <a:r>
              <a:rPr sz="800" b="1" spc="0" dirty="0" smtClean="0">
                <a:solidFill>
                  <a:srgbClr val="6893C9"/>
                </a:solidFill>
                <a:latin typeface="Arial"/>
                <a:cs typeface="Arial"/>
              </a:rPr>
              <a:t>S</a:t>
            </a:r>
            <a:r>
              <a:rPr sz="800" b="1" spc="-40" dirty="0" smtClean="0">
                <a:solidFill>
                  <a:srgbClr val="6893C9"/>
                </a:solidFill>
                <a:latin typeface="Arial"/>
                <a:cs typeface="Arial"/>
              </a:rPr>
              <a:t>y</a:t>
            </a:r>
            <a:r>
              <a:rPr sz="800" b="1" spc="-5" dirty="0" smtClean="0">
                <a:solidFill>
                  <a:srgbClr val="6893C9"/>
                </a:solidFill>
                <a:latin typeface="Arial"/>
                <a:cs typeface="Arial"/>
              </a:rPr>
              <a:t>ste</a:t>
            </a:r>
            <a:r>
              <a:rPr sz="800" b="1" spc="0" dirty="0" smtClean="0">
                <a:solidFill>
                  <a:srgbClr val="6893C9"/>
                </a:solidFill>
                <a:latin typeface="Arial"/>
                <a:cs typeface="Arial"/>
              </a:rPr>
              <a:t>m</a:t>
            </a:r>
            <a:r>
              <a:rPr sz="800" b="1" spc="45" dirty="0" smtClean="0">
                <a:solidFill>
                  <a:srgbClr val="6893C9"/>
                </a:solidFill>
                <a:latin typeface="Arial"/>
                <a:cs typeface="Arial"/>
              </a:rPr>
              <a:t> </a:t>
            </a:r>
            <a:r>
              <a:rPr sz="800" b="1" spc="-5" dirty="0" smtClean="0">
                <a:solidFill>
                  <a:srgbClr val="6893C9"/>
                </a:solidFill>
                <a:latin typeface="Arial"/>
                <a:cs typeface="Arial"/>
              </a:rPr>
              <a:t>(</a:t>
            </a:r>
            <a:r>
              <a:rPr lang="en-US" sz="800" b="1" dirty="0" smtClean="0">
                <a:solidFill>
                  <a:srgbClr val="6893C9"/>
                </a:solidFill>
                <a:latin typeface="Arial"/>
                <a:cs typeface="Arial"/>
              </a:rPr>
              <a:t>External </a:t>
            </a:r>
            <a:r>
              <a:rPr sz="800" b="1" spc="-5" dirty="0" smtClean="0">
                <a:solidFill>
                  <a:srgbClr val="6893C9"/>
                </a:solidFill>
                <a:latin typeface="Arial"/>
                <a:cs typeface="Arial"/>
              </a:rPr>
              <a:t>Us</a:t>
            </a:r>
            <a:r>
              <a:rPr sz="800" b="1" spc="0" dirty="0" smtClean="0">
                <a:solidFill>
                  <a:srgbClr val="6893C9"/>
                </a:solidFill>
                <a:latin typeface="Arial"/>
                <a:cs typeface="Arial"/>
              </a:rPr>
              <a:t>e</a:t>
            </a:r>
            <a:r>
              <a:rPr sz="800" b="1" spc="10" dirty="0" smtClean="0">
                <a:solidFill>
                  <a:srgbClr val="6893C9"/>
                </a:solidFill>
                <a:latin typeface="Arial"/>
                <a:cs typeface="Arial"/>
              </a:rPr>
              <a:t> </a:t>
            </a:r>
            <a:r>
              <a:rPr sz="800" b="1" spc="0" dirty="0" smtClean="0">
                <a:solidFill>
                  <a:srgbClr val="6893C9"/>
                </a:solidFill>
                <a:latin typeface="Arial"/>
                <a:cs typeface="Arial"/>
              </a:rPr>
              <a:t>Onl</a:t>
            </a:r>
            <a:r>
              <a:rPr sz="800" b="1" spc="-40" dirty="0" smtClean="0">
                <a:solidFill>
                  <a:srgbClr val="6893C9"/>
                </a:solidFill>
                <a:latin typeface="Arial"/>
                <a:cs typeface="Arial"/>
              </a:rPr>
              <a:t>y</a:t>
            </a:r>
            <a:r>
              <a:rPr sz="800" b="1" spc="-5" dirty="0" smtClean="0">
                <a:solidFill>
                  <a:srgbClr val="6893C9"/>
                </a:solidFill>
                <a:latin typeface="Arial"/>
                <a:cs typeface="Arial"/>
              </a:rPr>
              <a:t>)</a:t>
            </a:r>
            <a:r>
              <a:rPr sz="800" b="1" spc="0" dirty="0" smtClean="0">
                <a:solidFill>
                  <a:srgbClr val="6893C9"/>
                </a:solidFill>
                <a:latin typeface="Arial"/>
                <a:cs typeface="Arial"/>
              </a:rPr>
              <a:t>.</a:t>
            </a:r>
            <a:endParaRPr sz="800" dirty="0">
              <a:latin typeface="Arial"/>
              <a:cs typeface="Arial"/>
            </a:endParaRPr>
          </a:p>
          <a:p>
            <a:pPr marL="635" algn="ctr">
              <a:lnSpc>
                <a:spcPct val="100000"/>
              </a:lnSpc>
            </a:pPr>
            <a:r>
              <a:rPr sz="800" b="1" spc="-5" dirty="0" smtClean="0">
                <a:solidFill>
                  <a:srgbClr val="6893C9"/>
                </a:solidFill>
                <a:latin typeface="Arial"/>
                <a:cs typeface="Arial"/>
              </a:rPr>
              <a:t>C</a:t>
            </a:r>
            <a:r>
              <a:rPr sz="800" b="1" spc="0" dirty="0" smtClean="0">
                <a:solidFill>
                  <a:srgbClr val="6893C9"/>
                </a:solidFill>
                <a:latin typeface="Arial"/>
                <a:cs typeface="Arial"/>
              </a:rPr>
              <a:t>ont</a:t>
            </a:r>
            <a:r>
              <a:rPr sz="800" b="1" spc="-10" dirty="0" smtClean="0">
                <a:solidFill>
                  <a:srgbClr val="6893C9"/>
                </a:solidFill>
                <a:latin typeface="Arial"/>
                <a:cs typeface="Arial"/>
              </a:rPr>
              <a:t>e</a:t>
            </a:r>
            <a:r>
              <a:rPr sz="800" b="1" spc="0" dirty="0" smtClean="0">
                <a:solidFill>
                  <a:srgbClr val="6893C9"/>
                </a:solidFill>
                <a:latin typeface="Arial"/>
                <a:cs typeface="Arial"/>
              </a:rPr>
              <a:t>n</a:t>
            </a:r>
            <a:r>
              <a:rPr sz="800" b="1" spc="-5" dirty="0" smtClean="0">
                <a:solidFill>
                  <a:srgbClr val="6893C9"/>
                </a:solidFill>
                <a:latin typeface="Arial"/>
                <a:cs typeface="Arial"/>
              </a:rPr>
              <a:t>t</a:t>
            </a:r>
            <a:r>
              <a:rPr sz="800" b="1" spc="0" dirty="0" smtClean="0">
                <a:solidFill>
                  <a:srgbClr val="6893C9"/>
                </a:solidFill>
                <a:latin typeface="Arial"/>
                <a:cs typeface="Arial"/>
              </a:rPr>
              <a:t>s</a:t>
            </a:r>
            <a:r>
              <a:rPr sz="800" b="1" spc="-10" dirty="0" smtClean="0">
                <a:solidFill>
                  <a:srgbClr val="6893C9"/>
                </a:solidFill>
                <a:latin typeface="Arial"/>
                <a:cs typeface="Arial"/>
              </a:rPr>
              <a:t> </a:t>
            </a:r>
            <a:r>
              <a:rPr sz="800" b="1" spc="-5" dirty="0" smtClean="0">
                <a:solidFill>
                  <a:srgbClr val="6893C9"/>
                </a:solidFill>
                <a:latin typeface="Arial"/>
                <a:cs typeface="Arial"/>
              </a:rPr>
              <a:t>s</a:t>
            </a:r>
            <a:r>
              <a:rPr sz="800" b="1" spc="0" dirty="0" smtClean="0">
                <a:solidFill>
                  <a:srgbClr val="6893C9"/>
                </a:solidFill>
                <a:latin typeface="Arial"/>
                <a:cs typeface="Arial"/>
              </a:rPr>
              <a:t>ub</a:t>
            </a:r>
            <a:r>
              <a:rPr sz="800" b="1" spc="-10" dirty="0" smtClean="0">
                <a:solidFill>
                  <a:srgbClr val="6893C9"/>
                </a:solidFill>
                <a:latin typeface="Arial"/>
                <a:cs typeface="Arial"/>
              </a:rPr>
              <a:t>j</a:t>
            </a:r>
            <a:r>
              <a:rPr sz="800" b="1" spc="-5" dirty="0" smtClean="0">
                <a:solidFill>
                  <a:srgbClr val="6893C9"/>
                </a:solidFill>
                <a:latin typeface="Arial"/>
                <a:cs typeface="Arial"/>
              </a:rPr>
              <a:t>ec</a:t>
            </a:r>
            <a:r>
              <a:rPr sz="800" b="1" spc="0" dirty="0" smtClean="0">
                <a:solidFill>
                  <a:srgbClr val="6893C9"/>
                </a:solidFill>
                <a:latin typeface="Arial"/>
                <a:cs typeface="Arial"/>
              </a:rPr>
              <a:t>t</a:t>
            </a:r>
            <a:r>
              <a:rPr sz="800" b="1" spc="10" dirty="0" smtClean="0">
                <a:solidFill>
                  <a:srgbClr val="6893C9"/>
                </a:solidFill>
                <a:latin typeface="Arial"/>
                <a:cs typeface="Arial"/>
              </a:rPr>
              <a:t> </a:t>
            </a:r>
            <a:r>
              <a:rPr sz="800" b="1" spc="-5" dirty="0" smtClean="0">
                <a:solidFill>
                  <a:srgbClr val="6893C9"/>
                </a:solidFill>
                <a:latin typeface="Arial"/>
                <a:cs typeface="Arial"/>
              </a:rPr>
              <a:t>t</a:t>
            </a:r>
            <a:r>
              <a:rPr sz="800" b="1" spc="0" dirty="0" smtClean="0">
                <a:solidFill>
                  <a:srgbClr val="6893C9"/>
                </a:solidFill>
                <a:latin typeface="Arial"/>
                <a:cs typeface="Arial"/>
              </a:rPr>
              <a:t>o</a:t>
            </a:r>
            <a:r>
              <a:rPr sz="800" b="1" spc="5"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hang</a:t>
            </a:r>
            <a:r>
              <a:rPr sz="800" b="1" spc="-5" dirty="0" smtClean="0">
                <a:solidFill>
                  <a:srgbClr val="6893C9"/>
                </a:solidFill>
                <a:latin typeface="Arial"/>
                <a:cs typeface="Arial"/>
              </a:rPr>
              <a:t>e</a:t>
            </a:r>
            <a:r>
              <a:rPr sz="800" b="1" spc="0" dirty="0" smtClean="0">
                <a:solidFill>
                  <a:srgbClr val="6893C9"/>
                </a:solidFill>
                <a:latin typeface="Arial"/>
                <a:cs typeface="Arial"/>
              </a:rPr>
              <a:t>.</a:t>
            </a:r>
            <a:endParaRPr sz="800" dirty="0">
              <a:latin typeface="Arial"/>
              <a:cs typeface="Arial"/>
            </a:endParaRPr>
          </a:p>
        </p:txBody>
      </p:sp>
      <p:sp>
        <p:nvSpPr>
          <p:cNvPr id="9" name="object 9"/>
          <p:cNvSpPr txBox="1"/>
          <p:nvPr/>
        </p:nvSpPr>
        <p:spPr>
          <a:xfrm>
            <a:off x="2427477" y="3904869"/>
            <a:ext cx="4287520" cy="436245"/>
          </a:xfrm>
          <a:prstGeom prst="rect">
            <a:avLst/>
          </a:prstGeom>
        </p:spPr>
        <p:txBody>
          <a:bodyPr vert="horz" wrap="square" lIns="0" tIns="0" rIns="0" bIns="0" rtlCol="0">
            <a:noAutofit/>
          </a:bodyPr>
          <a:lstStyle/>
          <a:p>
            <a:pPr marL="12700">
              <a:lnSpc>
                <a:spcPct val="100000"/>
              </a:lnSpc>
            </a:pPr>
            <a:endParaRPr sz="2800" dirty="0">
              <a:latin typeface="Arial"/>
              <a:cs typeface="Arial"/>
            </a:endParaRPr>
          </a:p>
        </p:txBody>
      </p:sp>
      <p:sp>
        <p:nvSpPr>
          <p:cNvPr id="10" name="object 10"/>
          <p:cNvSpPr txBox="1"/>
          <p:nvPr/>
        </p:nvSpPr>
        <p:spPr>
          <a:xfrm>
            <a:off x="1398777" y="3047872"/>
            <a:ext cx="6347460" cy="587375"/>
          </a:xfrm>
          <a:prstGeom prst="rect">
            <a:avLst/>
          </a:prstGeom>
        </p:spPr>
        <p:txBody>
          <a:bodyPr vert="horz" wrap="square" lIns="0" tIns="0" rIns="0" bIns="0" rtlCol="0">
            <a:noAutofit/>
          </a:bodyPr>
          <a:lstStyle/>
          <a:p>
            <a:pPr marL="12700" algn="ctr">
              <a:lnSpc>
                <a:spcPct val="100000"/>
              </a:lnSpc>
            </a:pPr>
            <a:r>
              <a:rPr lang="en-US" sz="3800" b="1" spc="-80" dirty="0" smtClean="0">
                <a:solidFill>
                  <a:srgbClr val="1F3160"/>
                </a:solidFill>
                <a:latin typeface="Arial"/>
                <a:cs typeface="Arial"/>
              </a:rPr>
              <a:t>External Audit</a:t>
            </a:r>
          </a:p>
          <a:p>
            <a:pPr marL="12700" algn="ctr">
              <a:lnSpc>
                <a:spcPct val="100000"/>
              </a:lnSpc>
            </a:pPr>
            <a:endParaRPr lang="en-US" sz="2800" b="1" spc="-15" dirty="0" smtClean="0">
              <a:solidFill>
                <a:srgbClr val="888888"/>
              </a:solidFill>
              <a:latin typeface="Arial"/>
              <a:cs typeface="Arial"/>
            </a:endParaRPr>
          </a:p>
          <a:p>
            <a:pPr marL="12700" algn="ctr">
              <a:lnSpc>
                <a:spcPct val="100000"/>
              </a:lnSpc>
            </a:pPr>
            <a:r>
              <a:rPr lang="en-US" sz="2800" b="1" spc="-15" dirty="0" smtClean="0">
                <a:solidFill>
                  <a:srgbClr val="888888"/>
                </a:solidFill>
                <a:latin typeface="Arial"/>
                <a:cs typeface="Arial"/>
              </a:rPr>
              <a:t>Roger </a:t>
            </a:r>
            <a:r>
              <a:rPr lang="en-US" sz="2800" b="1" spc="-15" dirty="0">
                <a:solidFill>
                  <a:srgbClr val="888888"/>
                </a:solidFill>
                <a:latin typeface="Arial"/>
                <a:cs typeface="Arial"/>
              </a:rPr>
              <a:t>Aucoin</a:t>
            </a:r>
            <a:endParaRPr sz="2800" b="1" spc="-15" dirty="0">
              <a:solidFill>
                <a:srgbClr val="888888"/>
              </a:solidFill>
              <a:latin typeface="Arial"/>
              <a:cs typeface="Arial"/>
            </a:endParaRPr>
          </a:p>
        </p:txBody>
      </p:sp>
      <p:sp>
        <p:nvSpPr>
          <p:cNvPr id="12" name="Slide Number Placeholder 11"/>
          <p:cNvSpPr>
            <a:spLocks noGrp="1"/>
          </p:cNvSpPr>
          <p:nvPr>
            <p:ph type="sldNum" sz="quarter" idx="7"/>
          </p:nvPr>
        </p:nvSpPr>
        <p:spPr/>
        <p:txBody>
          <a:bodyPr/>
          <a:lstStyle/>
          <a:p>
            <a:pPr marL="25400">
              <a:lnSpc>
                <a:spcPct val="100000"/>
              </a:lnSpc>
            </a:pPr>
            <a:fld id="{81D60167-4931-47E6-BA6A-407CBD079E47}" type="slidenum">
              <a:rPr lang="en-US" sz="1100" b="1" smtClean="0">
                <a:solidFill>
                  <a:srgbClr val="6893C9"/>
                </a:solidFill>
                <a:latin typeface="Arial"/>
                <a:cs typeface="Arial"/>
              </a:rPr>
              <a:t>12</a:t>
            </a:fld>
            <a:endParaRPr lang="en-US" sz="1100">
              <a:latin typeface="Arial"/>
              <a:cs typeface="Arial"/>
            </a:endParaRPr>
          </a:p>
        </p:txBody>
      </p:sp>
    </p:spTree>
    <p:extLst>
      <p:ext uri="{BB962C8B-B14F-4D97-AF65-F5344CB8AC3E}">
        <p14:creationId xmlns:p14="http://schemas.microsoft.com/office/powerpoint/2010/main" val="97548207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17500" y="1532906"/>
            <a:ext cx="8503920" cy="4639294"/>
          </a:xfrm>
        </p:spPr>
        <p:txBody>
          <a:bodyPr>
            <a:normAutofit fontScale="92500" lnSpcReduction="20000"/>
          </a:bodyPr>
          <a:lstStyle/>
          <a:p>
            <a:r>
              <a:rPr lang="en-US" sz="2400" dirty="0" smtClean="0"/>
              <a:t>As a reminder, any </a:t>
            </a:r>
            <a:r>
              <a:rPr lang="en-US" sz="2400" dirty="0"/>
              <a:t>agency with ability to provision users to the SFS is subject to external </a:t>
            </a:r>
            <a:r>
              <a:rPr lang="en-US" sz="2400" dirty="0" smtClean="0"/>
              <a:t>audit.</a:t>
            </a:r>
          </a:p>
          <a:p>
            <a:r>
              <a:rPr lang="en-US" sz="2400" dirty="0" smtClean="0"/>
              <a:t>Your </a:t>
            </a:r>
            <a:r>
              <a:rPr lang="en-US" sz="2400" dirty="0"/>
              <a:t>agency may be selected for the </a:t>
            </a:r>
            <a:r>
              <a:rPr lang="en-US" sz="2400" dirty="0" smtClean="0"/>
              <a:t>Annual Financial Audit </a:t>
            </a:r>
            <a:r>
              <a:rPr lang="en-US" sz="2400" dirty="0"/>
              <a:t>and you will be required to provide documentation for user and role </a:t>
            </a:r>
            <a:r>
              <a:rPr lang="en-US" sz="2400" dirty="0" smtClean="0"/>
              <a:t>provisioning </a:t>
            </a:r>
            <a:r>
              <a:rPr lang="en-US" sz="2400" dirty="0"/>
              <a:t>and </a:t>
            </a:r>
            <a:r>
              <a:rPr lang="en-US" sz="2400" dirty="0" smtClean="0"/>
              <a:t>your annual user </a:t>
            </a:r>
            <a:r>
              <a:rPr lang="en-US" sz="2400" dirty="0"/>
              <a:t>and role reviews.</a:t>
            </a:r>
          </a:p>
          <a:p>
            <a:endParaRPr lang="en-US" sz="2400" dirty="0"/>
          </a:p>
          <a:p>
            <a:r>
              <a:rPr lang="en-US" sz="2400" dirty="0" smtClean="0"/>
              <a:t>Ensure you have required documentation in relation to:</a:t>
            </a:r>
          </a:p>
          <a:p>
            <a:pPr lvl="1"/>
            <a:r>
              <a:rPr lang="en-US" sz="2000" dirty="0" smtClean="0"/>
              <a:t>Annual user and role review:</a:t>
            </a:r>
          </a:p>
          <a:p>
            <a:pPr lvl="2"/>
            <a:r>
              <a:rPr lang="en-US" sz="1600" dirty="0" smtClean="0"/>
              <a:t>Spreadsheets</a:t>
            </a:r>
          </a:p>
          <a:p>
            <a:pPr lvl="2"/>
            <a:r>
              <a:rPr lang="en-US" sz="1600" dirty="0" smtClean="0"/>
              <a:t>Email correspondence</a:t>
            </a:r>
          </a:p>
          <a:p>
            <a:pPr lvl="2"/>
            <a:r>
              <a:rPr lang="en-US" sz="1600" dirty="0" smtClean="0"/>
              <a:t>Notify your ASA of your review outcome so changes are made within 30 days of review</a:t>
            </a:r>
          </a:p>
          <a:p>
            <a:pPr lvl="1"/>
            <a:r>
              <a:rPr lang="en-US" sz="2000" dirty="0" smtClean="0"/>
              <a:t>User provisioning processes: </a:t>
            </a:r>
          </a:p>
          <a:p>
            <a:pPr lvl="2"/>
            <a:r>
              <a:rPr lang="en-US" sz="1700" dirty="0" smtClean="0"/>
              <a:t>Refer to the following resource materials on </a:t>
            </a:r>
            <a:r>
              <a:rPr lang="en-US" sz="1700" dirty="0" err="1" smtClean="0"/>
              <a:t>SFS</a:t>
            </a:r>
            <a:r>
              <a:rPr lang="en-US" sz="1700" i="1" dirty="0" err="1" smtClean="0"/>
              <a:t>Secure</a:t>
            </a:r>
            <a:endParaRPr lang="en-US" sz="1700" i="1" dirty="0" smtClean="0"/>
          </a:p>
          <a:p>
            <a:pPr lvl="3"/>
            <a:r>
              <a:rPr lang="en-US" dirty="0" smtClean="0"/>
              <a:t>SFS Agency Security Maintenance Procedure </a:t>
            </a:r>
          </a:p>
          <a:p>
            <a:pPr lvl="3"/>
            <a:r>
              <a:rPr lang="en-US" dirty="0" smtClean="0"/>
              <a:t>SFS User Provisioning Request Form</a:t>
            </a:r>
          </a:p>
          <a:p>
            <a:pPr lvl="2"/>
            <a:endParaRPr lang="en-US" sz="1800" dirty="0"/>
          </a:p>
          <a:p>
            <a:endParaRPr lang="en-US" sz="2600" dirty="0" smtClean="0"/>
          </a:p>
          <a:p>
            <a:pPr marL="914400" lvl="2" indent="0">
              <a:buNone/>
            </a:pPr>
            <a:endParaRPr lang="en-US" sz="1800" dirty="0" smtClean="0"/>
          </a:p>
        </p:txBody>
      </p:sp>
      <p:sp>
        <p:nvSpPr>
          <p:cNvPr id="3" name="Text Placeholder 2"/>
          <p:cNvSpPr>
            <a:spLocks noGrp="1"/>
          </p:cNvSpPr>
          <p:nvPr>
            <p:ph type="body" sz="quarter" idx="16"/>
          </p:nvPr>
        </p:nvSpPr>
        <p:spPr/>
        <p:txBody>
          <a:bodyPr/>
          <a:lstStyle/>
          <a:p>
            <a:r>
              <a:rPr lang="en-US" sz="3600" dirty="0" smtClean="0"/>
              <a:t>External Audit</a:t>
            </a:r>
            <a:endParaRPr lang="en-US" sz="3600" dirty="0"/>
          </a:p>
        </p:txBody>
      </p:sp>
    </p:spTree>
    <p:extLst>
      <p:ext uri="{BB962C8B-B14F-4D97-AF65-F5344CB8AC3E}">
        <p14:creationId xmlns:p14="http://schemas.microsoft.com/office/powerpoint/2010/main" val="66116515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0" y="6445503"/>
            <a:ext cx="9144000" cy="412750"/>
          </a:xfrm>
          <a:prstGeom prst="rect">
            <a:avLst/>
          </a:prstGeom>
        </p:spPr>
        <p:txBody>
          <a:bodyPr vert="horz" wrap="square" lIns="0" tIns="0" rIns="0" bIns="0" rtlCol="0">
            <a:noAutofit/>
          </a:bodyPr>
          <a:lstStyle/>
          <a:p>
            <a:pPr marR="1905" algn="ctr">
              <a:lnSpc>
                <a:spcPts val="935"/>
              </a:lnSpc>
            </a:pPr>
            <a:r>
              <a:rPr sz="800" b="1" dirty="0" smtClean="0">
                <a:solidFill>
                  <a:srgbClr val="6893C9"/>
                </a:solidFill>
                <a:latin typeface="Arial"/>
                <a:cs typeface="Arial"/>
              </a:rPr>
              <a:t>S</a:t>
            </a:r>
            <a:r>
              <a:rPr sz="800" b="1" spc="-5" dirty="0" smtClean="0">
                <a:solidFill>
                  <a:srgbClr val="6893C9"/>
                </a:solidFill>
                <a:latin typeface="Arial"/>
                <a:cs typeface="Arial"/>
              </a:rPr>
              <a:t>tate</a:t>
            </a:r>
            <a:r>
              <a:rPr sz="800" b="1" spc="5" dirty="0" smtClean="0">
                <a:solidFill>
                  <a:srgbClr val="6893C9"/>
                </a:solidFill>
                <a:latin typeface="Arial"/>
                <a:cs typeface="Arial"/>
              </a:rPr>
              <a:t>w</a:t>
            </a:r>
            <a:r>
              <a:rPr sz="800" b="1" spc="0" dirty="0" smtClean="0">
                <a:solidFill>
                  <a:srgbClr val="6893C9"/>
                </a:solidFill>
                <a:latin typeface="Arial"/>
                <a:cs typeface="Arial"/>
              </a:rPr>
              <a:t>ide</a:t>
            </a:r>
            <a:r>
              <a:rPr sz="800" b="1" spc="-10" dirty="0" smtClean="0">
                <a:solidFill>
                  <a:srgbClr val="6893C9"/>
                </a:solidFill>
                <a:latin typeface="Arial"/>
                <a:cs typeface="Arial"/>
              </a:rPr>
              <a:t> </a:t>
            </a:r>
            <a:r>
              <a:rPr sz="800" b="1" spc="0" dirty="0" smtClean="0">
                <a:solidFill>
                  <a:srgbClr val="6893C9"/>
                </a:solidFill>
                <a:latin typeface="Arial"/>
                <a:cs typeface="Arial"/>
              </a:rPr>
              <a:t>Finan</a:t>
            </a:r>
            <a:r>
              <a:rPr sz="800" b="1" spc="-5" dirty="0" smtClean="0">
                <a:solidFill>
                  <a:srgbClr val="6893C9"/>
                </a:solidFill>
                <a:latin typeface="Arial"/>
                <a:cs typeface="Arial"/>
              </a:rPr>
              <a:t>c</a:t>
            </a:r>
            <a:r>
              <a:rPr sz="800" b="1" spc="0" dirty="0" smtClean="0">
                <a:solidFill>
                  <a:srgbClr val="6893C9"/>
                </a:solidFill>
                <a:latin typeface="Arial"/>
                <a:cs typeface="Arial"/>
              </a:rPr>
              <a:t>i</a:t>
            </a:r>
            <a:r>
              <a:rPr sz="800" b="1" spc="-5" dirty="0" smtClean="0">
                <a:solidFill>
                  <a:srgbClr val="6893C9"/>
                </a:solidFill>
                <a:latin typeface="Arial"/>
                <a:cs typeface="Arial"/>
              </a:rPr>
              <a:t>a</a:t>
            </a:r>
            <a:r>
              <a:rPr sz="800" b="1" spc="0" dirty="0" smtClean="0">
                <a:solidFill>
                  <a:srgbClr val="6893C9"/>
                </a:solidFill>
                <a:latin typeface="Arial"/>
                <a:cs typeface="Arial"/>
              </a:rPr>
              <a:t>l</a:t>
            </a:r>
            <a:r>
              <a:rPr sz="800" b="1" spc="5" dirty="0" smtClean="0">
                <a:solidFill>
                  <a:srgbClr val="6893C9"/>
                </a:solidFill>
                <a:latin typeface="Arial"/>
                <a:cs typeface="Arial"/>
              </a:rPr>
              <a:t> </a:t>
            </a:r>
            <a:r>
              <a:rPr sz="800" b="1" spc="0" dirty="0" smtClean="0">
                <a:solidFill>
                  <a:srgbClr val="6893C9"/>
                </a:solidFill>
                <a:latin typeface="Arial"/>
                <a:cs typeface="Arial"/>
              </a:rPr>
              <a:t>S</a:t>
            </a:r>
            <a:r>
              <a:rPr sz="800" b="1" spc="-40" dirty="0" smtClean="0">
                <a:solidFill>
                  <a:srgbClr val="6893C9"/>
                </a:solidFill>
                <a:latin typeface="Arial"/>
                <a:cs typeface="Arial"/>
              </a:rPr>
              <a:t>y</a:t>
            </a:r>
            <a:r>
              <a:rPr sz="800" b="1" spc="-5" dirty="0" smtClean="0">
                <a:solidFill>
                  <a:srgbClr val="6893C9"/>
                </a:solidFill>
                <a:latin typeface="Arial"/>
                <a:cs typeface="Arial"/>
              </a:rPr>
              <a:t>ste</a:t>
            </a:r>
            <a:r>
              <a:rPr sz="800" b="1" spc="0" dirty="0" smtClean="0">
                <a:solidFill>
                  <a:srgbClr val="6893C9"/>
                </a:solidFill>
                <a:latin typeface="Arial"/>
                <a:cs typeface="Arial"/>
              </a:rPr>
              <a:t>m</a:t>
            </a:r>
            <a:r>
              <a:rPr sz="800" b="1" spc="45" dirty="0" smtClean="0">
                <a:solidFill>
                  <a:srgbClr val="6893C9"/>
                </a:solidFill>
                <a:latin typeface="Arial"/>
                <a:cs typeface="Arial"/>
              </a:rPr>
              <a:t> </a:t>
            </a:r>
            <a:r>
              <a:rPr sz="800" b="1" spc="-5" dirty="0" smtClean="0">
                <a:solidFill>
                  <a:srgbClr val="6893C9"/>
                </a:solidFill>
                <a:latin typeface="Arial"/>
                <a:cs typeface="Arial"/>
              </a:rPr>
              <a:t>(</a:t>
            </a:r>
            <a:r>
              <a:rPr sz="800" b="1" spc="0" dirty="0" smtClean="0">
                <a:solidFill>
                  <a:srgbClr val="6893C9"/>
                </a:solidFill>
                <a:latin typeface="Arial"/>
                <a:cs typeface="Arial"/>
              </a:rPr>
              <a:t>In</a:t>
            </a:r>
            <a:r>
              <a:rPr sz="800" b="1" spc="-5" dirty="0" smtClean="0">
                <a:solidFill>
                  <a:srgbClr val="6893C9"/>
                </a:solidFill>
                <a:latin typeface="Arial"/>
                <a:cs typeface="Arial"/>
              </a:rPr>
              <a:t>te</a:t>
            </a:r>
            <a:r>
              <a:rPr sz="800" b="1" spc="0" dirty="0" smtClean="0">
                <a:solidFill>
                  <a:srgbClr val="6893C9"/>
                </a:solidFill>
                <a:latin typeface="Arial"/>
                <a:cs typeface="Arial"/>
              </a:rPr>
              <a:t>rn</a:t>
            </a:r>
            <a:r>
              <a:rPr sz="800" b="1" spc="-5" dirty="0" smtClean="0">
                <a:solidFill>
                  <a:srgbClr val="6893C9"/>
                </a:solidFill>
                <a:latin typeface="Arial"/>
                <a:cs typeface="Arial"/>
              </a:rPr>
              <a:t>a</a:t>
            </a:r>
            <a:r>
              <a:rPr sz="800" b="1" spc="0" dirty="0" smtClean="0">
                <a:solidFill>
                  <a:srgbClr val="6893C9"/>
                </a:solidFill>
                <a:latin typeface="Arial"/>
                <a:cs typeface="Arial"/>
              </a:rPr>
              <a:t>l</a:t>
            </a:r>
            <a:r>
              <a:rPr sz="800" b="1" spc="-5" dirty="0" smtClean="0">
                <a:solidFill>
                  <a:srgbClr val="6893C9"/>
                </a:solidFill>
                <a:latin typeface="Arial"/>
                <a:cs typeface="Arial"/>
              </a:rPr>
              <a:t> Us</a:t>
            </a:r>
            <a:r>
              <a:rPr sz="800" b="1" spc="0" dirty="0" smtClean="0">
                <a:solidFill>
                  <a:srgbClr val="6893C9"/>
                </a:solidFill>
                <a:latin typeface="Arial"/>
                <a:cs typeface="Arial"/>
              </a:rPr>
              <a:t>e</a:t>
            </a:r>
            <a:r>
              <a:rPr sz="800" b="1" spc="10" dirty="0" smtClean="0">
                <a:solidFill>
                  <a:srgbClr val="6893C9"/>
                </a:solidFill>
                <a:latin typeface="Arial"/>
                <a:cs typeface="Arial"/>
              </a:rPr>
              <a:t> </a:t>
            </a:r>
            <a:r>
              <a:rPr sz="800" b="1" spc="0" dirty="0" smtClean="0">
                <a:solidFill>
                  <a:srgbClr val="6893C9"/>
                </a:solidFill>
                <a:latin typeface="Arial"/>
                <a:cs typeface="Arial"/>
              </a:rPr>
              <a:t>Onl</a:t>
            </a:r>
            <a:r>
              <a:rPr sz="800" b="1" spc="-40" dirty="0" smtClean="0">
                <a:solidFill>
                  <a:srgbClr val="6893C9"/>
                </a:solidFill>
                <a:latin typeface="Arial"/>
                <a:cs typeface="Arial"/>
              </a:rPr>
              <a:t>y</a:t>
            </a:r>
            <a:r>
              <a:rPr sz="800" b="1" spc="-5" dirty="0" smtClean="0">
                <a:solidFill>
                  <a:srgbClr val="6893C9"/>
                </a:solidFill>
                <a:latin typeface="Arial"/>
                <a:cs typeface="Arial"/>
              </a:rPr>
              <a:t>)</a:t>
            </a:r>
            <a:r>
              <a:rPr sz="800" b="1" spc="0" dirty="0" smtClean="0">
                <a:solidFill>
                  <a:srgbClr val="6893C9"/>
                </a:solidFill>
                <a:latin typeface="Arial"/>
                <a:cs typeface="Arial"/>
              </a:rPr>
              <a:t>.</a:t>
            </a:r>
            <a:endParaRPr sz="800">
              <a:latin typeface="Arial"/>
              <a:cs typeface="Arial"/>
            </a:endParaRPr>
          </a:p>
          <a:p>
            <a:pPr marL="1700530">
              <a:lnSpc>
                <a:spcPts val="1090"/>
              </a:lnSpc>
              <a:tabLst>
                <a:tab pos="3889375" algn="l"/>
              </a:tabLst>
            </a:pPr>
            <a:r>
              <a:rPr sz="1100" b="1" dirty="0" smtClean="0">
                <a:solidFill>
                  <a:srgbClr val="6893C9"/>
                </a:solidFill>
                <a:latin typeface="Arial"/>
                <a:cs typeface="Arial"/>
              </a:rPr>
              <a:t>3	</a:t>
            </a:r>
            <a:r>
              <a:rPr sz="1200" b="1" spc="-7" baseline="3472" dirty="0" smtClean="0">
                <a:solidFill>
                  <a:srgbClr val="6893C9"/>
                </a:solidFill>
                <a:latin typeface="Arial"/>
                <a:cs typeface="Arial"/>
              </a:rPr>
              <a:t>C</a:t>
            </a:r>
            <a:r>
              <a:rPr sz="1200" b="1" spc="0" baseline="3472" dirty="0" smtClean="0">
                <a:solidFill>
                  <a:srgbClr val="6893C9"/>
                </a:solidFill>
                <a:latin typeface="Arial"/>
                <a:cs typeface="Arial"/>
              </a:rPr>
              <a:t>ont</a:t>
            </a:r>
            <a:r>
              <a:rPr sz="1200" b="1" spc="-15" baseline="3472" dirty="0" smtClean="0">
                <a:solidFill>
                  <a:srgbClr val="6893C9"/>
                </a:solidFill>
                <a:latin typeface="Arial"/>
                <a:cs typeface="Arial"/>
              </a:rPr>
              <a:t>e</a:t>
            </a:r>
            <a:r>
              <a:rPr sz="1200" b="1" spc="0" baseline="3472" dirty="0" smtClean="0">
                <a:solidFill>
                  <a:srgbClr val="6893C9"/>
                </a:solidFill>
                <a:latin typeface="Arial"/>
                <a:cs typeface="Arial"/>
              </a:rPr>
              <a:t>n</a:t>
            </a:r>
            <a:r>
              <a:rPr sz="1200" b="1" spc="-7" baseline="3472" dirty="0" smtClean="0">
                <a:solidFill>
                  <a:srgbClr val="6893C9"/>
                </a:solidFill>
                <a:latin typeface="Arial"/>
                <a:cs typeface="Arial"/>
              </a:rPr>
              <a:t>t</a:t>
            </a:r>
            <a:r>
              <a:rPr sz="1200" b="1" spc="0" baseline="3472" dirty="0" smtClean="0">
                <a:solidFill>
                  <a:srgbClr val="6893C9"/>
                </a:solidFill>
                <a:latin typeface="Arial"/>
                <a:cs typeface="Arial"/>
              </a:rPr>
              <a:t>s</a:t>
            </a:r>
            <a:r>
              <a:rPr sz="1200" b="1" spc="-15" baseline="3472" dirty="0" smtClean="0">
                <a:solidFill>
                  <a:srgbClr val="6893C9"/>
                </a:solidFill>
                <a:latin typeface="Arial"/>
                <a:cs typeface="Arial"/>
              </a:rPr>
              <a:t> </a:t>
            </a:r>
            <a:r>
              <a:rPr sz="1200" b="1" spc="-7" baseline="3472" dirty="0" smtClean="0">
                <a:solidFill>
                  <a:srgbClr val="6893C9"/>
                </a:solidFill>
                <a:latin typeface="Arial"/>
                <a:cs typeface="Arial"/>
              </a:rPr>
              <a:t>s</a:t>
            </a:r>
            <a:r>
              <a:rPr sz="1200" b="1" spc="0" baseline="3472" dirty="0" smtClean="0">
                <a:solidFill>
                  <a:srgbClr val="6893C9"/>
                </a:solidFill>
                <a:latin typeface="Arial"/>
                <a:cs typeface="Arial"/>
              </a:rPr>
              <a:t>ub</a:t>
            </a:r>
            <a:r>
              <a:rPr sz="1200" b="1" spc="-15" baseline="3472" dirty="0" smtClean="0">
                <a:solidFill>
                  <a:srgbClr val="6893C9"/>
                </a:solidFill>
                <a:latin typeface="Arial"/>
                <a:cs typeface="Arial"/>
              </a:rPr>
              <a:t>j</a:t>
            </a:r>
            <a:r>
              <a:rPr sz="1200" b="1" spc="-7" baseline="3472" dirty="0" smtClean="0">
                <a:solidFill>
                  <a:srgbClr val="6893C9"/>
                </a:solidFill>
                <a:latin typeface="Arial"/>
                <a:cs typeface="Arial"/>
              </a:rPr>
              <a:t>ec</a:t>
            </a:r>
            <a:r>
              <a:rPr sz="1200" b="1" spc="0" baseline="3472" dirty="0" smtClean="0">
                <a:solidFill>
                  <a:srgbClr val="6893C9"/>
                </a:solidFill>
                <a:latin typeface="Arial"/>
                <a:cs typeface="Arial"/>
              </a:rPr>
              <a:t>t</a:t>
            </a:r>
            <a:r>
              <a:rPr sz="1200" b="1" spc="15" baseline="3472" dirty="0" smtClean="0">
                <a:solidFill>
                  <a:srgbClr val="6893C9"/>
                </a:solidFill>
                <a:latin typeface="Arial"/>
                <a:cs typeface="Arial"/>
              </a:rPr>
              <a:t> </a:t>
            </a:r>
            <a:r>
              <a:rPr sz="1200" b="1" spc="-7" baseline="3472" dirty="0" smtClean="0">
                <a:solidFill>
                  <a:srgbClr val="6893C9"/>
                </a:solidFill>
                <a:latin typeface="Arial"/>
                <a:cs typeface="Arial"/>
              </a:rPr>
              <a:t>t</a:t>
            </a:r>
            <a:r>
              <a:rPr sz="1200" b="1" spc="0" baseline="3472" dirty="0" smtClean="0">
                <a:solidFill>
                  <a:srgbClr val="6893C9"/>
                </a:solidFill>
                <a:latin typeface="Arial"/>
                <a:cs typeface="Arial"/>
              </a:rPr>
              <a:t>o</a:t>
            </a:r>
            <a:r>
              <a:rPr sz="1200" b="1" spc="7" baseline="3472" dirty="0" smtClean="0">
                <a:solidFill>
                  <a:srgbClr val="6893C9"/>
                </a:solidFill>
                <a:latin typeface="Arial"/>
                <a:cs typeface="Arial"/>
              </a:rPr>
              <a:t> </a:t>
            </a:r>
            <a:r>
              <a:rPr sz="1200" b="1" spc="-7" baseline="3472" dirty="0" smtClean="0">
                <a:solidFill>
                  <a:srgbClr val="6893C9"/>
                </a:solidFill>
                <a:latin typeface="Arial"/>
                <a:cs typeface="Arial"/>
              </a:rPr>
              <a:t>c</a:t>
            </a:r>
            <a:r>
              <a:rPr sz="1200" b="1" spc="0" baseline="3472" dirty="0" smtClean="0">
                <a:solidFill>
                  <a:srgbClr val="6893C9"/>
                </a:solidFill>
                <a:latin typeface="Arial"/>
                <a:cs typeface="Arial"/>
              </a:rPr>
              <a:t>hang</a:t>
            </a:r>
            <a:r>
              <a:rPr sz="1200" b="1" spc="-7" baseline="3472" dirty="0" smtClean="0">
                <a:solidFill>
                  <a:srgbClr val="6893C9"/>
                </a:solidFill>
                <a:latin typeface="Arial"/>
                <a:cs typeface="Arial"/>
              </a:rPr>
              <a:t>e</a:t>
            </a:r>
            <a:r>
              <a:rPr sz="1200" b="1" spc="0" baseline="3472" dirty="0" smtClean="0">
                <a:solidFill>
                  <a:srgbClr val="6893C9"/>
                </a:solidFill>
                <a:latin typeface="Arial"/>
                <a:cs typeface="Arial"/>
              </a:rPr>
              <a:t>.</a:t>
            </a:r>
            <a:endParaRPr sz="1200" baseline="3472">
              <a:latin typeface="Arial"/>
              <a:cs typeface="Arial"/>
            </a:endParaRPr>
          </a:p>
        </p:txBody>
      </p:sp>
      <p:sp>
        <p:nvSpPr>
          <p:cNvPr id="3" name="object 3"/>
          <p:cNvSpPr/>
          <p:nvPr/>
        </p:nvSpPr>
        <p:spPr>
          <a:xfrm>
            <a:off x="0" y="5257799"/>
            <a:ext cx="9144000" cy="1600200"/>
          </a:xfrm>
          <a:custGeom>
            <a:avLst/>
            <a:gdLst/>
            <a:ahLst/>
            <a:cxnLst/>
            <a:rect l="l" t="t" r="r" b="b"/>
            <a:pathLst>
              <a:path w="9144000" h="1600200">
                <a:moveTo>
                  <a:pt x="0" y="1600199"/>
                </a:moveTo>
                <a:lnTo>
                  <a:pt x="9144000" y="1600199"/>
                </a:lnTo>
                <a:lnTo>
                  <a:pt x="9144000" y="0"/>
                </a:lnTo>
                <a:lnTo>
                  <a:pt x="0" y="0"/>
                </a:lnTo>
                <a:lnTo>
                  <a:pt x="0" y="1600199"/>
                </a:lnTo>
                <a:close/>
              </a:path>
            </a:pathLst>
          </a:custGeom>
          <a:solidFill>
            <a:srgbClr val="1F3160"/>
          </a:solidFill>
        </p:spPr>
        <p:txBody>
          <a:bodyPr wrap="square" lIns="0" tIns="0" rIns="0" bIns="0" rtlCol="0">
            <a:noAutofit/>
          </a:bodyPr>
          <a:lstStyle/>
          <a:p>
            <a:endParaRPr/>
          </a:p>
        </p:txBody>
      </p:sp>
      <p:sp>
        <p:nvSpPr>
          <p:cNvPr id="4" name="object 4"/>
          <p:cNvSpPr/>
          <p:nvPr/>
        </p:nvSpPr>
        <p:spPr>
          <a:xfrm>
            <a:off x="320040" y="411480"/>
            <a:ext cx="1828800" cy="975360"/>
          </a:xfrm>
          <a:prstGeom prst="rect">
            <a:avLst/>
          </a:prstGeom>
          <a:blipFill>
            <a:blip r:embed="rId3" cstate="print"/>
            <a:stretch>
              <a:fillRect/>
            </a:stretch>
          </a:blipFill>
        </p:spPr>
        <p:txBody>
          <a:bodyPr wrap="square" lIns="0" tIns="0" rIns="0" bIns="0" rtlCol="0">
            <a:noAutofit/>
          </a:bodyPr>
          <a:lstStyle/>
          <a:p>
            <a:endParaRPr/>
          </a:p>
        </p:txBody>
      </p:sp>
      <p:sp>
        <p:nvSpPr>
          <p:cNvPr id="5" name="object 5"/>
          <p:cNvSpPr txBox="1"/>
          <p:nvPr/>
        </p:nvSpPr>
        <p:spPr>
          <a:xfrm>
            <a:off x="1487169" y="6395211"/>
            <a:ext cx="304800" cy="319405"/>
          </a:xfrm>
          <a:prstGeom prst="rect">
            <a:avLst/>
          </a:prstGeom>
        </p:spPr>
        <p:txBody>
          <a:bodyPr vert="horz" wrap="square" lIns="0" tIns="0" rIns="0" bIns="0" rtlCol="0">
            <a:noAutofit/>
          </a:bodyPr>
          <a:lstStyle/>
          <a:p>
            <a:pPr marL="12700">
              <a:lnSpc>
                <a:spcPct val="100000"/>
              </a:lnSpc>
            </a:pPr>
            <a:endParaRPr sz="1650" baseline="-10101" dirty="0">
              <a:latin typeface="Arial"/>
              <a:cs typeface="Arial"/>
            </a:endParaRPr>
          </a:p>
        </p:txBody>
      </p:sp>
      <p:sp>
        <p:nvSpPr>
          <p:cNvPr id="6" name="object 6"/>
          <p:cNvSpPr/>
          <p:nvPr/>
        </p:nvSpPr>
        <p:spPr>
          <a:xfrm>
            <a:off x="1371600" y="3785615"/>
            <a:ext cx="6400800" cy="73151"/>
          </a:xfrm>
          <a:custGeom>
            <a:avLst/>
            <a:gdLst/>
            <a:ahLst/>
            <a:cxnLst/>
            <a:rect l="l" t="t" r="r" b="b"/>
            <a:pathLst>
              <a:path w="6400800" h="73151">
                <a:moveTo>
                  <a:pt x="0" y="73151"/>
                </a:moveTo>
                <a:lnTo>
                  <a:pt x="6400800" y="73151"/>
                </a:lnTo>
                <a:lnTo>
                  <a:pt x="6400800" y="0"/>
                </a:lnTo>
                <a:lnTo>
                  <a:pt x="0" y="0"/>
                </a:lnTo>
                <a:lnTo>
                  <a:pt x="0" y="73151"/>
                </a:lnTo>
                <a:close/>
              </a:path>
            </a:pathLst>
          </a:custGeom>
          <a:solidFill>
            <a:srgbClr val="F3A831"/>
          </a:solidFill>
        </p:spPr>
        <p:txBody>
          <a:bodyPr wrap="square" lIns="0" tIns="0" rIns="0" bIns="0" rtlCol="0">
            <a:noAutofit/>
          </a:bodyPr>
          <a:lstStyle/>
          <a:p>
            <a:endParaRPr/>
          </a:p>
        </p:txBody>
      </p:sp>
      <p:sp>
        <p:nvSpPr>
          <p:cNvPr id="7" name="object 7"/>
          <p:cNvSpPr/>
          <p:nvPr/>
        </p:nvSpPr>
        <p:spPr>
          <a:xfrm>
            <a:off x="0" y="5120640"/>
            <a:ext cx="9144000" cy="137160"/>
          </a:xfrm>
          <a:custGeom>
            <a:avLst/>
            <a:gdLst/>
            <a:ahLst/>
            <a:cxnLst/>
            <a:rect l="l" t="t" r="r" b="b"/>
            <a:pathLst>
              <a:path w="9144000" h="137160">
                <a:moveTo>
                  <a:pt x="0" y="137160"/>
                </a:moveTo>
                <a:lnTo>
                  <a:pt x="9144000" y="137160"/>
                </a:lnTo>
                <a:lnTo>
                  <a:pt x="9144000" y="0"/>
                </a:lnTo>
                <a:lnTo>
                  <a:pt x="0" y="0"/>
                </a:lnTo>
                <a:lnTo>
                  <a:pt x="0" y="137160"/>
                </a:lnTo>
                <a:close/>
              </a:path>
            </a:pathLst>
          </a:custGeom>
          <a:solidFill>
            <a:srgbClr val="6893C9"/>
          </a:solidFill>
        </p:spPr>
        <p:txBody>
          <a:bodyPr wrap="square" lIns="0" tIns="0" rIns="0" bIns="0" rtlCol="0">
            <a:noAutofit/>
          </a:bodyPr>
          <a:lstStyle/>
          <a:p>
            <a:endParaRPr/>
          </a:p>
        </p:txBody>
      </p:sp>
      <p:sp>
        <p:nvSpPr>
          <p:cNvPr id="8" name="object 8"/>
          <p:cNvSpPr txBox="1"/>
          <p:nvPr/>
        </p:nvSpPr>
        <p:spPr>
          <a:xfrm>
            <a:off x="3409315" y="6445503"/>
            <a:ext cx="3220085" cy="268478"/>
          </a:xfrm>
          <a:prstGeom prst="rect">
            <a:avLst/>
          </a:prstGeom>
        </p:spPr>
        <p:txBody>
          <a:bodyPr vert="horz" wrap="square" lIns="0" tIns="0" rIns="0" bIns="0" rtlCol="0">
            <a:noAutofit/>
          </a:bodyPr>
          <a:lstStyle/>
          <a:p>
            <a:pPr marR="0" algn="ctr">
              <a:lnSpc>
                <a:spcPct val="100000"/>
              </a:lnSpc>
            </a:pPr>
            <a:r>
              <a:rPr sz="800" b="1" dirty="0" smtClean="0">
                <a:solidFill>
                  <a:srgbClr val="6893C9"/>
                </a:solidFill>
                <a:latin typeface="Arial"/>
                <a:cs typeface="Arial"/>
              </a:rPr>
              <a:t>S</a:t>
            </a:r>
            <a:r>
              <a:rPr sz="800" b="1" spc="-5" dirty="0" smtClean="0">
                <a:solidFill>
                  <a:srgbClr val="6893C9"/>
                </a:solidFill>
                <a:latin typeface="Arial"/>
                <a:cs typeface="Arial"/>
              </a:rPr>
              <a:t>tate</a:t>
            </a:r>
            <a:r>
              <a:rPr sz="800" b="1" spc="5" dirty="0" smtClean="0">
                <a:solidFill>
                  <a:srgbClr val="6893C9"/>
                </a:solidFill>
                <a:latin typeface="Arial"/>
                <a:cs typeface="Arial"/>
              </a:rPr>
              <a:t>w</a:t>
            </a:r>
            <a:r>
              <a:rPr sz="800" b="1" spc="0" dirty="0" smtClean="0">
                <a:solidFill>
                  <a:srgbClr val="6893C9"/>
                </a:solidFill>
                <a:latin typeface="Arial"/>
                <a:cs typeface="Arial"/>
              </a:rPr>
              <a:t>ide</a:t>
            </a:r>
            <a:r>
              <a:rPr sz="800" b="1" spc="-10" dirty="0" smtClean="0">
                <a:solidFill>
                  <a:srgbClr val="6893C9"/>
                </a:solidFill>
                <a:latin typeface="Arial"/>
                <a:cs typeface="Arial"/>
              </a:rPr>
              <a:t> </a:t>
            </a:r>
            <a:r>
              <a:rPr sz="800" b="1" spc="0" dirty="0" smtClean="0">
                <a:solidFill>
                  <a:srgbClr val="6893C9"/>
                </a:solidFill>
                <a:latin typeface="Arial"/>
                <a:cs typeface="Arial"/>
              </a:rPr>
              <a:t>Finan</a:t>
            </a:r>
            <a:r>
              <a:rPr sz="800" b="1" spc="-5" dirty="0" smtClean="0">
                <a:solidFill>
                  <a:srgbClr val="6893C9"/>
                </a:solidFill>
                <a:latin typeface="Arial"/>
                <a:cs typeface="Arial"/>
              </a:rPr>
              <a:t>c</a:t>
            </a:r>
            <a:r>
              <a:rPr sz="800" b="1" spc="0" dirty="0" smtClean="0">
                <a:solidFill>
                  <a:srgbClr val="6893C9"/>
                </a:solidFill>
                <a:latin typeface="Arial"/>
                <a:cs typeface="Arial"/>
              </a:rPr>
              <a:t>i</a:t>
            </a:r>
            <a:r>
              <a:rPr sz="800" b="1" spc="-5" dirty="0" smtClean="0">
                <a:solidFill>
                  <a:srgbClr val="6893C9"/>
                </a:solidFill>
                <a:latin typeface="Arial"/>
                <a:cs typeface="Arial"/>
              </a:rPr>
              <a:t>a</a:t>
            </a:r>
            <a:r>
              <a:rPr sz="800" b="1" spc="0" dirty="0" smtClean="0">
                <a:solidFill>
                  <a:srgbClr val="6893C9"/>
                </a:solidFill>
                <a:latin typeface="Arial"/>
                <a:cs typeface="Arial"/>
              </a:rPr>
              <a:t>l</a:t>
            </a:r>
            <a:r>
              <a:rPr sz="800" b="1" spc="5" dirty="0" smtClean="0">
                <a:solidFill>
                  <a:srgbClr val="6893C9"/>
                </a:solidFill>
                <a:latin typeface="Arial"/>
                <a:cs typeface="Arial"/>
              </a:rPr>
              <a:t> </a:t>
            </a:r>
            <a:r>
              <a:rPr sz="800" b="1" spc="0" dirty="0" smtClean="0">
                <a:solidFill>
                  <a:srgbClr val="6893C9"/>
                </a:solidFill>
                <a:latin typeface="Arial"/>
                <a:cs typeface="Arial"/>
              </a:rPr>
              <a:t>S</a:t>
            </a:r>
            <a:r>
              <a:rPr sz="800" b="1" spc="-40" dirty="0" smtClean="0">
                <a:solidFill>
                  <a:srgbClr val="6893C9"/>
                </a:solidFill>
                <a:latin typeface="Arial"/>
                <a:cs typeface="Arial"/>
              </a:rPr>
              <a:t>y</a:t>
            </a:r>
            <a:r>
              <a:rPr sz="800" b="1" spc="-5" dirty="0" smtClean="0">
                <a:solidFill>
                  <a:srgbClr val="6893C9"/>
                </a:solidFill>
                <a:latin typeface="Arial"/>
                <a:cs typeface="Arial"/>
              </a:rPr>
              <a:t>ste</a:t>
            </a:r>
            <a:r>
              <a:rPr sz="800" b="1" spc="0" dirty="0" smtClean="0">
                <a:solidFill>
                  <a:srgbClr val="6893C9"/>
                </a:solidFill>
                <a:latin typeface="Arial"/>
                <a:cs typeface="Arial"/>
              </a:rPr>
              <a:t>m</a:t>
            </a:r>
            <a:r>
              <a:rPr sz="800" b="1" spc="45" dirty="0" smtClean="0">
                <a:solidFill>
                  <a:srgbClr val="6893C9"/>
                </a:solidFill>
                <a:latin typeface="Arial"/>
                <a:cs typeface="Arial"/>
              </a:rPr>
              <a:t> </a:t>
            </a:r>
            <a:r>
              <a:rPr sz="800" b="1" spc="-5" dirty="0" smtClean="0">
                <a:solidFill>
                  <a:srgbClr val="6893C9"/>
                </a:solidFill>
                <a:latin typeface="Arial"/>
                <a:cs typeface="Arial"/>
              </a:rPr>
              <a:t>(</a:t>
            </a:r>
            <a:r>
              <a:rPr lang="en-US" sz="800" b="1" dirty="0" smtClean="0">
                <a:solidFill>
                  <a:srgbClr val="6893C9"/>
                </a:solidFill>
                <a:latin typeface="Arial"/>
                <a:cs typeface="Arial"/>
              </a:rPr>
              <a:t>External </a:t>
            </a:r>
            <a:r>
              <a:rPr sz="800" b="1" spc="-5" dirty="0" smtClean="0">
                <a:solidFill>
                  <a:srgbClr val="6893C9"/>
                </a:solidFill>
                <a:latin typeface="Arial"/>
                <a:cs typeface="Arial"/>
              </a:rPr>
              <a:t>Us</a:t>
            </a:r>
            <a:r>
              <a:rPr sz="800" b="1" spc="0" dirty="0" smtClean="0">
                <a:solidFill>
                  <a:srgbClr val="6893C9"/>
                </a:solidFill>
                <a:latin typeface="Arial"/>
                <a:cs typeface="Arial"/>
              </a:rPr>
              <a:t>e</a:t>
            </a:r>
            <a:r>
              <a:rPr sz="800" b="1" spc="10" dirty="0" smtClean="0">
                <a:solidFill>
                  <a:srgbClr val="6893C9"/>
                </a:solidFill>
                <a:latin typeface="Arial"/>
                <a:cs typeface="Arial"/>
              </a:rPr>
              <a:t> </a:t>
            </a:r>
            <a:r>
              <a:rPr sz="800" b="1" spc="0" dirty="0" smtClean="0">
                <a:solidFill>
                  <a:srgbClr val="6893C9"/>
                </a:solidFill>
                <a:latin typeface="Arial"/>
                <a:cs typeface="Arial"/>
              </a:rPr>
              <a:t>Onl</a:t>
            </a:r>
            <a:r>
              <a:rPr sz="800" b="1" spc="-40" dirty="0" smtClean="0">
                <a:solidFill>
                  <a:srgbClr val="6893C9"/>
                </a:solidFill>
                <a:latin typeface="Arial"/>
                <a:cs typeface="Arial"/>
              </a:rPr>
              <a:t>y</a:t>
            </a:r>
            <a:r>
              <a:rPr sz="800" b="1" spc="-5" dirty="0" smtClean="0">
                <a:solidFill>
                  <a:srgbClr val="6893C9"/>
                </a:solidFill>
                <a:latin typeface="Arial"/>
                <a:cs typeface="Arial"/>
              </a:rPr>
              <a:t>)</a:t>
            </a:r>
            <a:r>
              <a:rPr sz="800" b="1" spc="0" dirty="0" smtClean="0">
                <a:solidFill>
                  <a:srgbClr val="6893C9"/>
                </a:solidFill>
                <a:latin typeface="Arial"/>
                <a:cs typeface="Arial"/>
              </a:rPr>
              <a:t>.</a:t>
            </a:r>
            <a:endParaRPr sz="800" dirty="0">
              <a:latin typeface="Arial"/>
              <a:cs typeface="Arial"/>
            </a:endParaRPr>
          </a:p>
          <a:p>
            <a:pPr marL="635" algn="ctr">
              <a:lnSpc>
                <a:spcPct val="100000"/>
              </a:lnSpc>
            </a:pPr>
            <a:r>
              <a:rPr sz="800" b="1" spc="-5" dirty="0" smtClean="0">
                <a:solidFill>
                  <a:srgbClr val="6893C9"/>
                </a:solidFill>
                <a:latin typeface="Arial"/>
                <a:cs typeface="Arial"/>
              </a:rPr>
              <a:t>C</a:t>
            </a:r>
            <a:r>
              <a:rPr sz="800" b="1" spc="0" dirty="0" smtClean="0">
                <a:solidFill>
                  <a:srgbClr val="6893C9"/>
                </a:solidFill>
                <a:latin typeface="Arial"/>
                <a:cs typeface="Arial"/>
              </a:rPr>
              <a:t>ont</a:t>
            </a:r>
            <a:r>
              <a:rPr sz="800" b="1" spc="-10" dirty="0" smtClean="0">
                <a:solidFill>
                  <a:srgbClr val="6893C9"/>
                </a:solidFill>
                <a:latin typeface="Arial"/>
                <a:cs typeface="Arial"/>
              </a:rPr>
              <a:t>e</a:t>
            </a:r>
            <a:r>
              <a:rPr sz="800" b="1" spc="0" dirty="0" smtClean="0">
                <a:solidFill>
                  <a:srgbClr val="6893C9"/>
                </a:solidFill>
                <a:latin typeface="Arial"/>
                <a:cs typeface="Arial"/>
              </a:rPr>
              <a:t>n</a:t>
            </a:r>
            <a:r>
              <a:rPr sz="800" b="1" spc="-5" dirty="0" smtClean="0">
                <a:solidFill>
                  <a:srgbClr val="6893C9"/>
                </a:solidFill>
                <a:latin typeface="Arial"/>
                <a:cs typeface="Arial"/>
              </a:rPr>
              <a:t>t</a:t>
            </a:r>
            <a:r>
              <a:rPr sz="800" b="1" spc="0" dirty="0" smtClean="0">
                <a:solidFill>
                  <a:srgbClr val="6893C9"/>
                </a:solidFill>
                <a:latin typeface="Arial"/>
                <a:cs typeface="Arial"/>
              </a:rPr>
              <a:t>s</a:t>
            </a:r>
            <a:r>
              <a:rPr sz="800" b="1" spc="-10" dirty="0" smtClean="0">
                <a:solidFill>
                  <a:srgbClr val="6893C9"/>
                </a:solidFill>
                <a:latin typeface="Arial"/>
                <a:cs typeface="Arial"/>
              </a:rPr>
              <a:t> </a:t>
            </a:r>
            <a:r>
              <a:rPr sz="800" b="1" spc="-5" dirty="0" smtClean="0">
                <a:solidFill>
                  <a:srgbClr val="6893C9"/>
                </a:solidFill>
                <a:latin typeface="Arial"/>
                <a:cs typeface="Arial"/>
              </a:rPr>
              <a:t>s</a:t>
            </a:r>
            <a:r>
              <a:rPr sz="800" b="1" spc="0" dirty="0" smtClean="0">
                <a:solidFill>
                  <a:srgbClr val="6893C9"/>
                </a:solidFill>
                <a:latin typeface="Arial"/>
                <a:cs typeface="Arial"/>
              </a:rPr>
              <a:t>ub</a:t>
            </a:r>
            <a:r>
              <a:rPr sz="800" b="1" spc="-10" dirty="0" smtClean="0">
                <a:solidFill>
                  <a:srgbClr val="6893C9"/>
                </a:solidFill>
                <a:latin typeface="Arial"/>
                <a:cs typeface="Arial"/>
              </a:rPr>
              <a:t>j</a:t>
            </a:r>
            <a:r>
              <a:rPr sz="800" b="1" spc="-5" dirty="0" smtClean="0">
                <a:solidFill>
                  <a:srgbClr val="6893C9"/>
                </a:solidFill>
                <a:latin typeface="Arial"/>
                <a:cs typeface="Arial"/>
              </a:rPr>
              <a:t>ec</a:t>
            </a:r>
            <a:r>
              <a:rPr sz="800" b="1" spc="0" dirty="0" smtClean="0">
                <a:solidFill>
                  <a:srgbClr val="6893C9"/>
                </a:solidFill>
                <a:latin typeface="Arial"/>
                <a:cs typeface="Arial"/>
              </a:rPr>
              <a:t>t</a:t>
            </a:r>
            <a:r>
              <a:rPr sz="800" b="1" spc="10" dirty="0" smtClean="0">
                <a:solidFill>
                  <a:srgbClr val="6893C9"/>
                </a:solidFill>
                <a:latin typeface="Arial"/>
                <a:cs typeface="Arial"/>
              </a:rPr>
              <a:t> </a:t>
            </a:r>
            <a:r>
              <a:rPr sz="800" b="1" spc="-5" dirty="0" smtClean="0">
                <a:solidFill>
                  <a:srgbClr val="6893C9"/>
                </a:solidFill>
                <a:latin typeface="Arial"/>
                <a:cs typeface="Arial"/>
              </a:rPr>
              <a:t>t</a:t>
            </a:r>
            <a:r>
              <a:rPr sz="800" b="1" spc="0" dirty="0" smtClean="0">
                <a:solidFill>
                  <a:srgbClr val="6893C9"/>
                </a:solidFill>
                <a:latin typeface="Arial"/>
                <a:cs typeface="Arial"/>
              </a:rPr>
              <a:t>o</a:t>
            </a:r>
            <a:r>
              <a:rPr sz="800" b="1" spc="5"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hang</a:t>
            </a:r>
            <a:r>
              <a:rPr sz="800" b="1" spc="-5" dirty="0" smtClean="0">
                <a:solidFill>
                  <a:srgbClr val="6893C9"/>
                </a:solidFill>
                <a:latin typeface="Arial"/>
                <a:cs typeface="Arial"/>
              </a:rPr>
              <a:t>e</a:t>
            </a:r>
            <a:r>
              <a:rPr sz="800" b="1" spc="0" dirty="0" smtClean="0">
                <a:solidFill>
                  <a:srgbClr val="6893C9"/>
                </a:solidFill>
                <a:latin typeface="Arial"/>
                <a:cs typeface="Arial"/>
              </a:rPr>
              <a:t>.</a:t>
            </a:r>
            <a:endParaRPr sz="800" dirty="0">
              <a:latin typeface="Arial"/>
              <a:cs typeface="Arial"/>
            </a:endParaRPr>
          </a:p>
        </p:txBody>
      </p:sp>
      <p:sp>
        <p:nvSpPr>
          <p:cNvPr id="9" name="object 9"/>
          <p:cNvSpPr txBox="1"/>
          <p:nvPr/>
        </p:nvSpPr>
        <p:spPr>
          <a:xfrm>
            <a:off x="2427477" y="3904869"/>
            <a:ext cx="4287520" cy="436245"/>
          </a:xfrm>
          <a:prstGeom prst="rect">
            <a:avLst/>
          </a:prstGeom>
        </p:spPr>
        <p:txBody>
          <a:bodyPr vert="horz" wrap="square" lIns="0" tIns="0" rIns="0" bIns="0" rtlCol="0">
            <a:noAutofit/>
          </a:bodyPr>
          <a:lstStyle/>
          <a:p>
            <a:pPr marL="12700">
              <a:lnSpc>
                <a:spcPct val="100000"/>
              </a:lnSpc>
            </a:pPr>
            <a:endParaRPr sz="2800" dirty="0">
              <a:latin typeface="Arial"/>
              <a:cs typeface="Arial"/>
            </a:endParaRPr>
          </a:p>
        </p:txBody>
      </p:sp>
      <p:sp>
        <p:nvSpPr>
          <p:cNvPr id="10" name="object 10"/>
          <p:cNvSpPr txBox="1"/>
          <p:nvPr/>
        </p:nvSpPr>
        <p:spPr>
          <a:xfrm>
            <a:off x="1398777" y="3047872"/>
            <a:ext cx="6347460" cy="587375"/>
          </a:xfrm>
          <a:prstGeom prst="rect">
            <a:avLst/>
          </a:prstGeom>
        </p:spPr>
        <p:txBody>
          <a:bodyPr vert="horz" wrap="square" lIns="0" tIns="0" rIns="0" bIns="0" rtlCol="0">
            <a:noAutofit/>
          </a:bodyPr>
          <a:lstStyle/>
          <a:p>
            <a:pPr marL="12700" algn="ctr">
              <a:lnSpc>
                <a:spcPct val="100000"/>
              </a:lnSpc>
            </a:pPr>
            <a:r>
              <a:rPr lang="en-US" sz="3800" b="1" spc="-80" dirty="0" smtClean="0">
                <a:solidFill>
                  <a:srgbClr val="1F3160"/>
                </a:solidFill>
                <a:latin typeface="Arial"/>
                <a:cs typeface="Arial"/>
              </a:rPr>
              <a:t>Security Policy</a:t>
            </a:r>
          </a:p>
          <a:p>
            <a:pPr marL="12700">
              <a:lnSpc>
                <a:spcPct val="100000"/>
              </a:lnSpc>
            </a:pPr>
            <a:endParaRPr sz="3800" dirty="0">
              <a:latin typeface="Arial"/>
              <a:cs typeface="Arial"/>
            </a:endParaRPr>
          </a:p>
        </p:txBody>
      </p:sp>
      <p:sp>
        <p:nvSpPr>
          <p:cNvPr id="11" name="TextBox 10"/>
          <p:cNvSpPr txBox="1"/>
          <p:nvPr/>
        </p:nvSpPr>
        <p:spPr>
          <a:xfrm>
            <a:off x="3200400" y="4066911"/>
            <a:ext cx="3586388" cy="523220"/>
          </a:xfrm>
          <a:prstGeom prst="rect">
            <a:avLst/>
          </a:prstGeom>
          <a:noFill/>
        </p:spPr>
        <p:txBody>
          <a:bodyPr wrap="square" rtlCol="0">
            <a:spAutoFit/>
          </a:bodyPr>
          <a:lstStyle/>
          <a:p>
            <a:r>
              <a:rPr lang="en-US" sz="2800" b="1" spc="-15" dirty="0">
                <a:solidFill>
                  <a:srgbClr val="888888"/>
                </a:solidFill>
                <a:latin typeface="Arial"/>
                <a:cs typeface="Arial"/>
              </a:rPr>
              <a:t>Kristen</a:t>
            </a:r>
            <a:r>
              <a:rPr lang="en-US" dirty="0" smtClean="0"/>
              <a:t> </a:t>
            </a:r>
            <a:r>
              <a:rPr lang="en-US" sz="2800" b="1" spc="-15" dirty="0">
                <a:solidFill>
                  <a:srgbClr val="888888"/>
                </a:solidFill>
                <a:latin typeface="Arial"/>
                <a:cs typeface="Arial"/>
              </a:rPr>
              <a:t>Pelcher</a:t>
            </a:r>
          </a:p>
        </p:txBody>
      </p:sp>
      <p:sp>
        <p:nvSpPr>
          <p:cNvPr id="13" name="Slide Number Placeholder 12"/>
          <p:cNvSpPr>
            <a:spLocks noGrp="1"/>
          </p:cNvSpPr>
          <p:nvPr>
            <p:ph type="sldNum" sz="quarter" idx="7"/>
          </p:nvPr>
        </p:nvSpPr>
        <p:spPr/>
        <p:txBody>
          <a:bodyPr/>
          <a:lstStyle/>
          <a:p>
            <a:pPr marL="25400">
              <a:lnSpc>
                <a:spcPct val="100000"/>
              </a:lnSpc>
            </a:pPr>
            <a:fld id="{81D60167-4931-47E6-BA6A-407CBD079E47}" type="slidenum">
              <a:rPr lang="en-US" sz="1100" b="1" smtClean="0">
                <a:solidFill>
                  <a:srgbClr val="6893C9"/>
                </a:solidFill>
                <a:latin typeface="Arial"/>
                <a:cs typeface="Arial"/>
              </a:rPr>
              <a:t>14</a:t>
            </a:fld>
            <a:endParaRPr lang="en-US" sz="1100">
              <a:latin typeface="Arial"/>
              <a:cs typeface="Arial"/>
            </a:endParaRPr>
          </a:p>
        </p:txBody>
      </p:sp>
    </p:spTree>
    <p:extLst>
      <p:ext uri="{BB962C8B-B14F-4D97-AF65-F5344CB8AC3E}">
        <p14:creationId xmlns:p14="http://schemas.microsoft.com/office/powerpoint/2010/main" val="337286459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487169" y="6395211"/>
            <a:ext cx="304800" cy="319405"/>
          </a:xfrm>
          <a:prstGeom prst="rect">
            <a:avLst/>
          </a:prstGeom>
        </p:spPr>
        <p:txBody>
          <a:bodyPr vert="horz" wrap="square" lIns="0" tIns="0" rIns="0" bIns="0" rtlCol="0">
            <a:noAutofit/>
          </a:bodyPr>
          <a:lstStyle/>
          <a:p>
            <a:pPr marL="12700">
              <a:lnSpc>
                <a:spcPct val="100000"/>
              </a:lnSpc>
            </a:pPr>
            <a:endParaRPr sz="1650" baseline="-10101" dirty="0">
              <a:latin typeface="Arial"/>
              <a:cs typeface="Arial"/>
            </a:endParaRPr>
          </a:p>
        </p:txBody>
      </p:sp>
      <p:sp>
        <p:nvSpPr>
          <p:cNvPr id="3" name="object 3"/>
          <p:cNvSpPr txBox="1"/>
          <p:nvPr/>
        </p:nvSpPr>
        <p:spPr>
          <a:xfrm>
            <a:off x="3877183" y="6567423"/>
            <a:ext cx="1388745" cy="133985"/>
          </a:xfrm>
          <a:prstGeom prst="rect">
            <a:avLst/>
          </a:prstGeom>
        </p:spPr>
        <p:txBody>
          <a:bodyPr vert="horz" wrap="square" lIns="0" tIns="0" rIns="0" bIns="0" rtlCol="0">
            <a:noAutofit/>
          </a:bodyPr>
          <a:lstStyle/>
          <a:p>
            <a:pPr marL="12700">
              <a:lnSpc>
                <a:spcPct val="100000"/>
              </a:lnSpc>
            </a:pPr>
            <a:r>
              <a:rPr sz="800" b="1" spc="-5" dirty="0" smtClean="0">
                <a:solidFill>
                  <a:srgbClr val="6893C9"/>
                </a:solidFill>
                <a:latin typeface="Arial"/>
                <a:cs typeface="Arial"/>
              </a:rPr>
              <a:t>C</a:t>
            </a:r>
            <a:r>
              <a:rPr sz="800" b="1" spc="0" dirty="0" smtClean="0">
                <a:solidFill>
                  <a:srgbClr val="6893C9"/>
                </a:solidFill>
                <a:latin typeface="Arial"/>
                <a:cs typeface="Arial"/>
              </a:rPr>
              <a:t>ont</a:t>
            </a:r>
            <a:r>
              <a:rPr sz="800" b="1" spc="-10" dirty="0" smtClean="0">
                <a:solidFill>
                  <a:srgbClr val="6893C9"/>
                </a:solidFill>
                <a:latin typeface="Arial"/>
                <a:cs typeface="Arial"/>
              </a:rPr>
              <a:t>e</a:t>
            </a:r>
            <a:r>
              <a:rPr sz="800" b="1" spc="0" dirty="0" smtClean="0">
                <a:solidFill>
                  <a:srgbClr val="6893C9"/>
                </a:solidFill>
                <a:latin typeface="Arial"/>
                <a:cs typeface="Arial"/>
              </a:rPr>
              <a:t>n</a:t>
            </a:r>
            <a:r>
              <a:rPr sz="800" b="1" spc="-5" dirty="0" smtClean="0">
                <a:solidFill>
                  <a:srgbClr val="6893C9"/>
                </a:solidFill>
                <a:latin typeface="Arial"/>
                <a:cs typeface="Arial"/>
              </a:rPr>
              <a:t>t</a:t>
            </a:r>
            <a:r>
              <a:rPr sz="800" b="1" spc="0" dirty="0" smtClean="0">
                <a:solidFill>
                  <a:srgbClr val="6893C9"/>
                </a:solidFill>
                <a:latin typeface="Arial"/>
                <a:cs typeface="Arial"/>
              </a:rPr>
              <a:t>s</a:t>
            </a:r>
            <a:r>
              <a:rPr sz="800" b="1" spc="-10" dirty="0" smtClean="0">
                <a:solidFill>
                  <a:srgbClr val="6893C9"/>
                </a:solidFill>
                <a:latin typeface="Arial"/>
                <a:cs typeface="Arial"/>
              </a:rPr>
              <a:t> </a:t>
            </a:r>
            <a:r>
              <a:rPr sz="800" b="1" spc="-5" dirty="0" smtClean="0">
                <a:solidFill>
                  <a:srgbClr val="6893C9"/>
                </a:solidFill>
                <a:latin typeface="Arial"/>
                <a:cs typeface="Arial"/>
              </a:rPr>
              <a:t>s</a:t>
            </a:r>
            <a:r>
              <a:rPr sz="800" b="1" spc="0" dirty="0" smtClean="0">
                <a:solidFill>
                  <a:srgbClr val="6893C9"/>
                </a:solidFill>
                <a:latin typeface="Arial"/>
                <a:cs typeface="Arial"/>
              </a:rPr>
              <a:t>ub</a:t>
            </a:r>
            <a:r>
              <a:rPr sz="800" b="1" spc="-10" dirty="0" smtClean="0">
                <a:solidFill>
                  <a:srgbClr val="6893C9"/>
                </a:solidFill>
                <a:latin typeface="Arial"/>
                <a:cs typeface="Arial"/>
              </a:rPr>
              <a:t>j</a:t>
            </a:r>
            <a:r>
              <a:rPr sz="800" b="1" spc="-5" dirty="0" smtClean="0">
                <a:solidFill>
                  <a:srgbClr val="6893C9"/>
                </a:solidFill>
                <a:latin typeface="Arial"/>
                <a:cs typeface="Arial"/>
              </a:rPr>
              <a:t>ec</a:t>
            </a:r>
            <a:r>
              <a:rPr sz="800" b="1" spc="0" dirty="0" smtClean="0">
                <a:solidFill>
                  <a:srgbClr val="6893C9"/>
                </a:solidFill>
                <a:latin typeface="Arial"/>
                <a:cs typeface="Arial"/>
              </a:rPr>
              <a:t>t</a:t>
            </a:r>
            <a:r>
              <a:rPr sz="800" b="1" spc="10" dirty="0" smtClean="0">
                <a:solidFill>
                  <a:srgbClr val="6893C9"/>
                </a:solidFill>
                <a:latin typeface="Arial"/>
                <a:cs typeface="Arial"/>
              </a:rPr>
              <a:t> </a:t>
            </a:r>
            <a:r>
              <a:rPr sz="800" b="1" spc="-5" dirty="0" smtClean="0">
                <a:solidFill>
                  <a:srgbClr val="6893C9"/>
                </a:solidFill>
                <a:latin typeface="Arial"/>
                <a:cs typeface="Arial"/>
              </a:rPr>
              <a:t>t</a:t>
            </a:r>
            <a:r>
              <a:rPr sz="800" b="1" spc="0" dirty="0" smtClean="0">
                <a:solidFill>
                  <a:srgbClr val="6893C9"/>
                </a:solidFill>
                <a:latin typeface="Arial"/>
                <a:cs typeface="Arial"/>
              </a:rPr>
              <a:t>o</a:t>
            </a:r>
            <a:r>
              <a:rPr sz="800" b="1" spc="5"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hang</a:t>
            </a:r>
            <a:r>
              <a:rPr sz="800" b="1" spc="-5" dirty="0" smtClean="0">
                <a:solidFill>
                  <a:srgbClr val="6893C9"/>
                </a:solidFill>
                <a:latin typeface="Arial"/>
                <a:cs typeface="Arial"/>
              </a:rPr>
              <a:t>e</a:t>
            </a:r>
            <a:r>
              <a:rPr sz="800" b="1" spc="0" dirty="0" smtClean="0">
                <a:solidFill>
                  <a:srgbClr val="6893C9"/>
                </a:solidFill>
                <a:latin typeface="Arial"/>
                <a:cs typeface="Arial"/>
              </a:rPr>
              <a:t>.</a:t>
            </a:r>
            <a:endParaRPr sz="800">
              <a:latin typeface="Arial"/>
              <a:cs typeface="Arial"/>
            </a:endParaRPr>
          </a:p>
        </p:txBody>
      </p:sp>
      <p:sp>
        <p:nvSpPr>
          <p:cNvPr id="4" name="object 4"/>
          <p:cNvSpPr/>
          <p:nvPr/>
        </p:nvSpPr>
        <p:spPr>
          <a:xfrm>
            <a:off x="7901940" y="6184391"/>
            <a:ext cx="914400" cy="486156"/>
          </a:xfrm>
          <a:prstGeom prst="rect">
            <a:avLst/>
          </a:prstGeom>
          <a:blipFill>
            <a:blip r:embed="rId3" cstate="print"/>
            <a:stretch>
              <a:fillRect/>
            </a:stretch>
          </a:blipFill>
        </p:spPr>
        <p:txBody>
          <a:bodyPr wrap="square" lIns="0" tIns="0" rIns="0" bIns="0" rtlCol="0">
            <a:noAutofit/>
          </a:bodyPr>
          <a:lstStyle/>
          <a:p>
            <a:endParaRPr/>
          </a:p>
        </p:txBody>
      </p:sp>
      <p:sp>
        <p:nvSpPr>
          <p:cNvPr id="5" name="object 5"/>
          <p:cNvSpPr txBox="1"/>
          <p:nvPr/>
        </p:nvSpPr>
        <p:spPr>
          <a:xfrm>
            <a:off x="307340" y="1844166"/>
            <a:ext cx="7341234" cy="1597025"/>
          </a:xfrm>
          <a:prstGeom prst="rect">
            <a:avLst/>
          </a:prstGeom>
        </p:spPr>
        <p:txBody>
          <a:bodyPr vert="horz" wrap="square" lIns="0" tIns="0" rIns="0" bIns="0" rtlCol="0">
            <a:noAutofit/>
          </a:bodyPr>
          <a:lstStyle/>
          <a:p>
            <a:pPr marL="355600" marR="12700" indent="-342900">
              <a:lnSpc>
                <a:spcPct val="125000"/>
              </a:lnSpc>
              <a:buFont typeface="Wingdings"/>
              <a:buChar char=""/>
              <a:tabLst>
                <a:tab pos="354965" algn="l"/>
              </a:tabLst>
            </a:pPr>
            <a:r>
              <a:rPr sz="2800" spc="-15" dirty="0" smtClean="0">
                <a:latin typeface="Arial"/>
                <a:cs typeface="Arial"/>
                <a:hlinkClick r:id="rId4"/>
              </a:rPr>
              <a:t>Refe</a:t>
            </a:r>
            <a:r>
              <a:rPr sz="2800" spc="-10" dirty="0" smtClean="0">
                <a:latin typeface="Arial"/>
                <a:cs typeface="Arial"/>
                <a:hlinkClick r:id="rId4"/>
              </a:rPr>
              <a:t>r</a:t>
            </a:r>
            <a:r>
              <a:rPr sz="2800" spc="-15" dirty="0" smtClean="0">
                <a:latin typeface="Arial"/>
                <a:cs typeface="Arial"/>
                <a:hlinkClick r:id="rId4"/>
              </a:rPr>
              <a:t>e</a:t>
            </a:r>
            <a:r>
              <a:rPr sz="2800" spc="-20" dirty="0" smtClean="0">
                <a:latin typeface="Arial"/>
                <a:cs typeface="Arial"/>
                <a:hlinkClick r:id="rId4"/>
              </a:rPr>
              <a:t>n</a:t>
            </a:r>
            <a:r>
              <a:rPr sz="2800" spc="-10" dirty="0" smtClean="0">
                <a:latin typeface="Arial"/>
                <a:cs typeface="Arial"/>
                <a:hlinkClick r:id="rId4"/>
              </a:rPr>
              <a:t>c</a:t>
            </a:r>
            <a:r>
              <a:rPr sz="2800" spc="-20" dirty="0" smtClean="0">
                <a:latin typeface="Arial"/>
                <a:cs typeface="Arial"/>
                <a:hlinkClick r:id="rId4"/>
              </a:rPr>
              <a:t>e</a:t>
            </a:r>
            <a:r>
              <a:rPr sz="2800" spc="15" dirty="0" smtClean="0">
                <a:latin typeface="Arial"/>
                <a:cs typeface="Arial"/>
                <a:hlinkClick r:id="rId4"/>
              </a:rPr>
              <a:t> </a:t>
            </a:r>
            <a:r>
              <a:rPr sz="2800" spc="-20" dirty="0" smtClean="0">
                <a:latin typeface="Arial"/>
                <a:cs typeface="Arial"/>
                <a:hlinkClick r:id="rId4"/>
              </a:rPr>
              <a:t>a</a:t>
            </a:r>
            <a:r>
              <a:rPr sz="2800" spc="-15" dirty="0" smtClean="0">
                <a:latin typeface="Arial"/>
                <a:cs typeface="Arial"/>
                <a:hlinkClick r:id="rId4"/>
              </a:rPr>
              <a:t>n</a:t>
            </a:r>
            <a:r>
              <a:rPr sz="2800" spc="-20" dirty="0" smtClean="0">
                <a:latin typeface="Arial"/>
                <a:cs typeface="Arial"/>
                <a:hlinkClick r:id="rId4"/>
              </a:rPr>
              <a:t>d</a:t>
            </a:r>
            <a:r>
              <a:rPr sz="2800" spc="-5" dirty="0" smtClean="0">
                <a:latin typeface="Arial"/>
                <a:cs typeface="Arial"/>
                <a:hlinkClick r:id="rId4"/>
              </a:rPr>
              <a:t> </a:t>
            </a:r>
            <a:r>
              <a:rPr sz="2800" spc="-25" dirty="0" smtClean="0">
                <a:latin typeface="Arial"/>
                <a:cs typeface="Arial"/>
                <a:hlinkClick r:id="rId4"/>
              </a:rPr>
              <a:t>R</a:t>
            </a:r>
            <a:r>
              <a:rPr sz="2800" spc="-15" dirty="0" smtClean="0">
                <a:latin typeface="Arial"/>
                <a:cs typeface="Arial"/>
                <a:hlinkClick r:id="rId4"/>
              </a:rPr>
              <a:t>eso</a:t>
            </a:r>
            <a:r>
              <a:rPr sz="2800" spc="-20" dirty="0" smtClean="0">
                <a:latin typeface="Arial"/>
                <a:cs typeface="Arial"/>
                <a:hlinkClick r:id="rId4"/>
              </a:rPr>
              <a:t>u</a:t>
            </a:r>
            <a:r>
              <a:rPr sz="2800" spc="-5" dirty="0" smtClean="0">
                <a:latin typeface="Arial"/>
                <a:cs typeface="Arial"/>
                <a:hlinkClick r:id="rId4"/>
              </a:rPr>
              <a:t>r</a:t>
            </a:r>
            <a:r>
              <a:rPr sz="2800" spc="-15" dirty="0" smtClean="0">
                <a:latin typeface="Arial"/>
                <a:cs typeface="Arial"/>
                <a:hlinkClick r:id="rId4"/>
              </a:rPr>
              <a:t>ces </a:t>
            </a:r>
            <a:r>
              <a:rPr sz="2800" spc="-20" dirty="0" smtClean="0">
                <a:latin typeface="Arial"/>
                <a:cs typeface="Arial"/>
                <a:hlinkClick r:id="rId4"/>
              </a:rPr>
              <a:t>&gt;</a:t>
            </a:r>
            <a:r>
              <a:rPr sz="2800" spc="-155" dirty="0" smtClean="0">
                <a:latin typeface="Arial"/>
                <a:cs typeface="Arial"/>
                <a:hlinkClick r:id="rId4"/>
              </a:rPr>
              <a:t> </a:t>
            </a:r>
            <a:r>
              <a:rPr sz="2800" spc="-20" dirty="0" smtClean="0">
                <a:latin typeface="Arial"/>
                <a:cs typeface="Arial"/>
                <a:hlinkClick r:id="rId4"/>
              </a:rPr>
              <a:t>Acc</a:t>
            </a:r>
            <a:r>
              <a:rPr sz="2800" spc="-15" dirty="0" smtClean="0">
                <a:latin typeface="Arial"/>
                <a:cs typeface="Arial"/>
                <a:hlinkClick r:id="rId4"/>
              </a:rPr>
              <a:t>ess</a:t>
            </a:r>
            <a:r>
              <a:rPr sz="2800" spc="-5" dirty="0" smtClean="0">
                <a:latin typeface="Arial"/>
                <a:cs typeface="Arial"/>
                <a:hlinkClick r:id="rId4"/>
              </a:rPr>
              <a:t> </a:t>
            </a:r>
            <a:r>
              <a:rPr sz="2800" spc="-15" dirty="0" smtClean="0">
                <a:latin typeface="Arial"/>
                <a:cs typeface="Arial"/>
                <a:hlinkClick r:id="rId4"/>
              </a:rPr>
              <a:t>to</a:t>
            </a:r>
            <a:r>
              <a:rPr sz="2800" spc="-5" dirty="0" smtClean="0">
                <a:latin typeface="Arial"/>
                <a:cs typeface="Arial"/>
                <a:hlinkClick r:id="rId4"/>
              </a:rPr>
              <a:t> </a:t>
            </a:r>
            <a:r>
              <a:rPr sz="2800" spc="-20" dirty="0" smtClean="0">
                <a:latin typeface="Arial"/>
                <a:cs typeface="Arial"/>
                <a:hlinkClick r:id="rId4"/>
              </a:rPr>
              <a:t>S</a:t>
            </a:r>
            <a:r>
              <a:rPr sz="2800" spc="-35" dirty="0" smtClean="0">
                <a:latin typeface="Arial"/>
                <a:cs typeface="Arial"/>
                <a:hlinkClick r:id="rId4"/>
              </a:rPr>
              <a:t>F</a:t>
            </a:r>
            <a:r>
              <a:rPr sz="2800" spc="-20" dirty="0" smtClean="0">
                <a:latin typeface="Arial"/>
                <a:cs typeface="Arial"/>
                <a:hlinkClick r:id="rId4"/>
              </a:rPr>
              <a:t>S</a:t>
            </a:r>
            <a:r>
              <a:rPr sz="2800" spc="-15" dirty="0" smtClean="0">
                <a:latin typeface="Arial"/>
                <a:cs typeface="Arial"/>
                <a:hlinkClick r:id="rId4"/>
              </a:rPr>
              <a:t> (Secu</a:t>
            </a:r>
            <a:r>
              <a:rPr sz="2800" spc="-10" dirty="0" smtClean="0">
                <a:latin typeface="Arial"/>
                <a:cs typeface="Arial"/>
                <a:hlinkClick r:id="rId4"/>
              </a:rPr>
              <a:t>ri</a:t>
            </a:r>
            <a:r>
              <a:rPr sz="2800" spc="-5" dirty="0" smtClean="0">
                <a:latin typeface="Arial"/>
                <a:cs typeface="Arial"/>
                <a:hlinkClick r:id="rId4"/>
              </a:rPr>
              <a:t>t</a:t>
            </a:r>
            <a:r>
              <a:rPr sz="2800" spc="-15" dirty="0" smtClean="0">
                <a:latin typeface="Arial"/>
                <a:cs typeface="Arial"/>
                <a:hlinkClick r:id="rId4"/>
              </a:rPr>
              <a:t>y</a:t>
            </a:r>
            <a:r>
              <a:rPr sz="2800" spc="-5" dirty="0" smtClean="0">
                <a:latin typeface="Arial"/>
                <a:cs typeface="Arial"/>
                <a:hlinkClick r:id="rId4"/>
              </a:rPr>
              <a:t> </a:t>
            </a:r>
            <a:r>
              <a:rPr sz="2800" spc="-20" dirty="0" smtClean="0">
                <a:latin typeface="Arial"/>
                <a:cs typeface="Arial"/>
                <a:hlinkClick r:id="rId4"/>
              </a:rPr>
              <a:t>and</a:t>
            </a:r>
            <a:r>
              <a:rPr sz="2800" spc="15" dirty="0" smtClean="0">
                <a:latin typeface="Arial"/>
                <a:cs typeface="Arial"/>
                <a:hlinkClick r:id="rId4"/>
              </a:rPr>
              <a:t> </a:t>
            </a:r>
            <a:r>
              <a:rPr sz="2800" spc="-20" dirty="0">
                <a:latin typeface="Arial"/>
                <a:cs typeface="Arial"/>
                <a:hlinkClick r:id="rId4"/>
              </a:rPr>
              <a:t>Roles) &gt; </a:t>
            </a:r>
            <a:r>
              <a:rPr lang="en-US" sz="2800" spc="-20" dirty="0">
                <a:latin typeface="Arial"/>
                <a:cs typeface="Arial"/>
                <a:hlinkClick r:id="rId4"/>
              </a:rPr>
              <a:t>SFS Security Policy</a:t>
            </a:r>
            <a:endParaRPr sz="2800" spc="-20" dirty="0">
              <a:latin typeface="Arial"/>
              <a:cs typeface="Arial"/>
            </a:endParaRPr>
          </a:p>
        </p:txBody>
      </p:sp>
      <p:sp>
        <p:nvSpPr>
          <p:cNvPr id="6" name="object 6"/>
          <p:cNvSpPr txBox="1"/>
          <p:nvPr/>
        </p:nvSpPr>
        <p:spPr>
          <a:xfrm>
            <a:off x="304901" y="567182"/>
            <a:ext cx="7113270" cy="1077595"/>
          </a:xfrm>
          <a:prstGeom prst="rect">
            <a:avLst/>
          </a:prstGeom>
        </p:spPr>
        <p:txBody>
          <a:bodyPr vert="horz" wrap="square" lIns="0" tIns="0" rIns="0" bIns="0" rtlCol="0">
            <a:noAutofit/>
          </a:bodyPr>
          <a:lstStyle/>
          <a:p>
            <a:pPr marL="12700">
              <a:lnSpc>
                <a:spcPts val="4260"/>
              </a:lnSpc>
              <a:tabLst>
                <a:tab pos="1943735" algn="l"/>
                <a:tab pos="4839970" algn="l"/>
              </a:tabLst>
            </a:pPr>
            <a:r>
              <a:rPr lang="en-US" sz="3600" b="1" dirty="0" smtClean="0">
                <a:solidFill>
                  <a:srgbClr val="1F3160"/>
                </a:solidFill>
                <a:latin typeface="Arial"/>
                <a:cs typeface="Arial"/>
              </a:rPr>
              <a:t>Security Policy</a:t>
            </a:r>
          </a:p>
          <a:p>
            <a:pPr marL="12700">
              <a:lnSpc>
                <a:spcPts val="4260"/>
              </a:lnSpc>
              <a:tabLst>
                <a:tab pos="1943735" algn="l"/>
                <a:tab pos="4839970" algn="l"/>
              </a:tabLst>
            </a:pPr>
            <a:endParaRPr sz="3600" dirty="0">
              <a:latin typeface="Arial"/>
              <a:cs typeface="Arial"/>
            </a:endParaRPr>
          </a:p>
        </p:txBody>
      </p:sp>
      <p:sp>
        <p:nvSpPr>
          <p:cNvPr id="9" name="Slide Number Placeholder 8"/>
          <p:cNvSpPr>
            <a:spLocks noGrp="1"/>
          </p:cNvSpPr>
          <p:nvPr>
            <p:ph type="sldNum" sz="quarter" idx="7"/>
          </p:nvPr>
        </p:nvSpPr>
        <p:spPr/>
        <p:txBody>
          <a:bodyPr/>
          <a:lstStyle/>
          <a:p>
            <a:pPr marL="25400">
              <a:lnSpc>
                <a:spcPct val="100000"/>
              </a:lnSpc>
            </a:pPr>
            <a:fld id="{81D60167-4931-47E6-BA6A-407CBD079E47}" type="slidenum">
              <a:rPr lang="en-US" sz="1100" b="1" smtClean="0">
                <a:solidFill>
                  <a:srgbClr val="6893C9"/>
                </a:solidFill>
                <a:latin typeface="Arial"/>
                <a:cs typeface="Arial"/>
              </a:rPr>
              <a:t>15</a:t>
            </a:fld>
            <a:endParaRPr lang="en-US" sz="1100">
              <a:latin typeface="Arial"/>
              <a:cs typeface="Arial"/>
            </a:endParaRPr>
          </a:p>
        </p:txBody>
      </p:sp>
    </p:spTree>
    <p:extLst>
      <p:ext uri="{BB962C8B-B14F-4D97-AF65-F5344CB8AC3E}">
        <p14:creationId xmlns:p14="http://schemas.microsoft.com/office/powerpoint/2010/main" val="66264215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0" y="6445503"/>
            <a:ext cx="9144000" cy="412750"/>
          </a:xfrm>
          <a:prstGeom prst="rect">
            <a:avLst/>
          </a:prstGeom>
        </p:spPr>
        <p:txBody>
          <a:bodyPr vert="horz" wrap="square" lIns="0" tIns="0" rIns="0" bIns="0" rtlCol="0">
            <a:noAutofit/>
          </a:bodyPr>
          <a:lstStyle/>
          <a:p>
            <a:pPr marR="1905" algn="ctr">
              <a:lnSpc>
                <a:spcPts val="935"/>
              </a:lnSpc>
            </a:pPr>
            <a:r>
              <a:rPr sz="800" b="1" dirty="0" smtClean="0">
                <a:solidFill>
                  <a:srgbClr val="6893C9"/>
                </a:solidFill>
                <a:latin typeface="Arial"/>
                <a:cs typeface="Arial"/>
              </a:rPr>
              <a:t>S</a:t>
            </a:r>
            <a:r>
              <a:rPr sz="800" b="1" spc="-5" dirty="0" smtClean="0">
                <a:solidFill>
                  <a:srgbClr val="6893C9"/>
                </a:solidFill>
                <a:latin typeface="Arial"/>
                <a:cs typeface="Arial"/>
              </a:rPr>
              <a:t>tate</a:t>
            </a:r>
            <a:r>
              <a:rPr sz="800" b="1" spc="5" dirty="0" smtClean="0">
                <a:solidFill>
                  <a:srgbClr val="6893C9"/>
                </a:solidFill>
                <a:latin typeface="Arial"/>
                <a:cs typeface="Arial"/>
              </a:rPr>
              <a:t>w</a:t>
            </a:r>
            <a:r>
              <a:rPr sz="800" b="1" spc="0" dirty="0" smtClean="0">
                <a:solidFill>
                  <a:srgbClr val="6893C9"/>
                </a:solidFill>
                <a:latin typeface="Arial"/>
                <a:cs typeface="Arial"/>
              </a:rPr>
              <a:t>ide</a:t>
            </a:r>
            <a:r>
              <a:rPr sz="800" b="1" spc="-10" dirty="0" smtClean="0">
                <a:solidFill>
                  <a:srgbClr val="6893C9"/>
                </a:solidFill>
                <a:latin typeface="Arial"/>
                <a:cs typeface="Arial"/>
              </a:rPr>
              <a:t> </a:t>
            </a:r>
            <a:r>
              <a:rPr sz="800" b="1" spc="0" dirty="0" smtClean="0">
                <a:solidFill>
                  <a:srgbClr val="6893C9"/>
                </a:solidFill>
                <a:latin typeface="Arial"/>
                <a:cs typeface="Arial"/>
              </a:rPr>
              <a:t>Finan</a:t>
            </a:r>
            <a:r>
              <a:rPr sz="800" b="1" spc="-5" dirty="0" smtClean="0">
                <a:solidFill>
                  <a:srgbClr val="6893C9"/>
                </a:solidFill>
                <a:latin typeface="Arial"/>
                <a:cs typeface="Arial"/>
              </a:rPr>
              <a:t>c</a:t>
            </a:r>
            <a:r>
              <a:rPr sz="800" b="1" spc="0" dirty="0" smtClean="0">
                <a:solidFill>
                  <a:srgbClr val="6893C9"/>
                </a:solidFill>
                <a:latin typeface="Arial"/>
                <a:cs typeface="Arial"/>
              </a:rPr>
              <a:t>i</a:t>
            </a:r>
            <a:r>
              <a:rPr sz="800" b="1" spc="-5" dirty="0" smtClean="0">
                <a:solidFill>
                  <a:srgbClr val="6893C9"/>
                </a:solidFill>
                <a:latin typeface="Arial"/>
                <a:cs typeface="Arial"/>
              </a:rPr>
              <a:t>a</a:t>
            </a:r>
            <a:r>
              <a:rPr sz="800" b="1" spc="0" dirty="0" smtClean="0">
                <a:solidFill>
                  <a:srgbClr val="6893C9"/>
                </a:solidFill>
                <a:latin typeface="Arial"/>
                <a:cs typeface="Arial"/>
              </a:rPr>
              <a:t>l</a:t>
            </a:r>
            <a:r>
              <a:rPr sz="800" b="1" spc="5" dirty="0" smtClean="0">
                <a:solidFill>
                  <a:srgbClr val="6893C9"/>
                </a:solidFill>
                <a:latin typeface="Arial"/>
                <a:cs typeface="Arial"/>
              </a:rPr>
              <a:t> </a:t>
            </a:r>
            <a:r>
              <a:rPr sz="800" b="1" spc="0" dirty="0" smtClean="0">
                <a:solidFill>
                  <a:srgbClr val="6893C9"/>
                </a:solidFill>
                <a:latin typeface="Arial"/>
                <a:cs typeface="Arial"/>
              </a:rPr>
              <a:t>S</a:t>
            </a:r>
            <a:r>
              <a:rPr sz="800" b="1" spc="-40" dirty="0" smtClean="0">
                <a:solidFill>
                  <a:srgbClr val="6893C9"/>
                </a:solidFill>
                <a:latin typeface="Arial"/>
                <a:cs typeface="Arial"/>
              </a:rPr>
              <a:t>y</a:t>
            </a:r>
            <a:r>
              <a:rPr sz="800" b="1" spc="-5" dirty="0" smtClean="0">
                <a:solidFill>
                  <a:srgbClr val="6893C9"/>
                </a:solidFill>
                <a:latin typeface="Arial"/>
                <a:cs typeface="Arial"/>
              </a:rPr>
              <a:t>ste</a:t>
            </a:r>
            <a:r>
              <a:rPr sz="800" b="1" spc="0" dirty="0" smtClean="0">
                <a:solidFill>
                  <a:srgbClr val="6893C9"/>
                </a:solidFill>
                <a:latin typeface="Arial"/>
                <a:cs typeface="Arial"/>
              </a:rPr>
              <a:t>m</a:t>
            </a:r>
            <a:r>
              <a:rPr sz="800" b="1" spc="45" dirty="0" smtClean="0">
                <a:solidFill>
                  <a:srgbClr val="6893C9"/>
                </a:solidFill>
                <a:latin typeface="Arial"/>
                <a:cs typeface="Arial"/>
              </a:rPr>
              <a:t> </a:t>
            </a:r>
            <a:r>
              <a:rPr sz="800" b="1" spc="-5" dirty="0" smtClean="0">
                <a:solidFill>
                  <a:srgbClr val="6893C9"/>
                </a:solidFill>
                <a:latin typeface="Arial"/>
                <a:cs typeface="Arial"/>
              </a:rPr>
              <a:t>(</a:t>
            </a:r>
            <a:r>
              <a:rPr sz="800" b="1" spc="0" dirty="0" smtClean="0">
                <a:solidFill>
                  <a:srgbClr val="6893C9"/>
                </a:solidFill>
                <a:latin typeface="Arial"/>
                <a:cs typeface="Arial"/>
              </a:rPr>
              <a:t>In</a:t>
            </a:r>
            <a:r>
              <a:rPr sz="800" b="1" spc="-5" dirty="0" smtClean="0">
                <a:solidFill>
                  <a:srgbClr val="6893C9"/>
                </a:solidFill>
                <a:latin typeface="Arial"/>
                <a:cs typeface="Arial"/>
              </a:rPr>
              <a:t>te</a:t>
            </a:r>
            <a:r>
              <a:rPr sz="800" b="1" spc="0" dirty="0" smtClean="0">
                <a:solidFill>
                  <a:srgbClr val="6893C9"/>
                </a:solidFill>
                <a:latin typeface="Arial"/>
                <a:cs typeface="Arial"/>
              </a:rPr>
              <a:t>rn</a:t>
            </a:r>
            <a:r>
              <a:rPr sz="800" b="1" spc="-5" dirty="0" smtClean="0">
                <a:solidFill>
                  <a:srgbClr val="6893C9"/>
                </a:solidFill>
                <a:latin typeface="Arial"/>
                <a:cs typeface="Arial"/>
              </a:rPr>
              <a:t>a</a:t>
            </a:r>
            <a:r>
              <a:rPr sz="800" b="1" spc="0" dirty="0" smtClean="0">
                <a:solidFill>
                  <a:srgbClr val="6893C9"/>
                </a:solidFill>
                <a:latin typeface="Arial"/>
                <a:cs typeface="Arial"/>
              </a:rPr>
              <a:t>l</a:t>
            </a:r>
            <a:r>
              <a:rPr sz="800" b="1" spc="-5" dirty="0" smtClean="0">
                <a:solidFill>
                  <a:srgbClr val="6893C9"/>
                </a:solidFill>
                <a:latin typeface="Arial"/>
                <a:cs typeface="Arial"/>
              </a:rPr>
              <a:t> Us</a:t>
            </a:r>
            <a:r>
              <a:rPr sz="800" b="1" spc="0" dirty="0" smtClean="0">
                <a:solidFill>
                  <a:srgbClr val="6893C9"/>
                </a:solidFill>
                <a:latin typeface="Arial"/>
                <a:cs typeface="Arial"/>
              </a:rPr>
              <a:t>e</a:t>
            </a:r>
            <a:r>
              <a:rPr sz="800" b="1" spc="10" dirty="0" smtClean="0">
                <a:solidFill>
                  <a:srgbClr val="6893C9"/>
                </a:solidFill>
                <a:latin typeface="Arial"/>
                <a:cs typeface="Arial"/>
              </a:rPr>
              <a:t> </a:t>
            </a:r>
            <a:r>
              <a:rPr sz="800" b="1" spc="0" dirty="0" smtClean="0">
                <a:solidFill>
                  <a:srgbClr val="6893C9"/>
                </a:solidFill>
                <a:latin typeface="Arial"/>
                <a:cs typeface="Arial"/>
              </a:rPr>
              <a:t>Onl</a:t>
            </a:r>
            <a:r>
              <a:rPr sz="800" b="1" spc="-40" dirty="0" smtClean="0">
                <a:solidFill>
                  <a:srgbClr val="6893C9"/>
                </a:solidFill>
                <a:latin typeface="Arial"/>
                <a:cs typeface="Arial"/>
              </a:rPr>
              <a:t>y</a:t>
            </a:r>
            <a:r>
              <a:rPr sz="800" b="1" spc="-5" dirty="0" smtClean="0">
                <a:solidFill>
                  <a:srgbClr val="6893C9"/>
                </a:solidFill>
                <a:latin typeface="Arial"/>
                <a:cs typeface="Arial"/>
              </a:rPr>
              <a:t>)</a:t>
            </a:r>
            <a:r>
              <a:rPr sz="800" b="1" spc="0" dirty="0" smtClean="0">
                <a:solidFill>
                  <a:srgbClr val="6893C9"/>
                </a:solidFill>
                <a:latin typeface="Arial"/>
                <a:cs typeface="Arial"/>
              </a:rPr>
              <a:t>.</a:t>
            </a:r>
            <a:endParaRPr sz="800">
              <a:latin typeface="Arial"/>
              <a:cs typeface="Arial"/>
            </a:endParaRPr>
          </a:p>
          <a:p>
            <a:pPr marL="1700530">
              <a:lnSpc>
                <a:spcPts val="1090"/>
              </a:lnSpc>
              <a:tabLst>
                <a:tab pos="3889375" algn="l"/>
              </a:tabLst>
            </a:pPr>
            <a:r>
              <a:rPr sz="1100" b="1" dirty="0" smtClean="0">
                <a:solidFill>
                  <a:srgbClr val="6893C9"/>
                </a:solidFill>
                <a:latin typeface="Arial"/>
                <a:cs typeface="Arial"/>
              </a:rPr>
              <a:t>5	</a:t>
            </a:r>
            <a:r>
              <a:rPr sz="1200" b="1" spc="-7" baseline="3472" dirty="0" smtClean="0">
                <a:solidFill>
                  <a:srgbClr val="6893C9"/>
                </a:solidFill>
                <a:latin typeface="Arial"/>
                <a:cs typeface="Arial"/>
              </a:rPr>
              <a:t>C</a:t>
            </a:r>
            <a:r>
              <a:rPr sz="1200" b="1" spc="0" baseline="3472" dirty="0" smtClean="0">
                <a:solidFill>
                  <a:srgbClr val="6893C9"/>
                </a:solidFill>
                <a:latin typeface="Arial"/>
                <a:cs typeface="Arial"/>
              </a:rPr>
              <a:t>ont</a:t>
            </a:r>
            <a:r>
              <a:rPr sz="1200" b="1" spc="-15" baseline="3472" dirty="0" smtClean="0">
                <a:solidFill>
                  <a:srgbClr val="6893C9"/>
                </a:solidFill>
                <a:latin typeface="Arial"/>
                <a:cs typeface="Arial"/>
              </a:rPr>
              <a:t>e</a:t>
            </a:r>
            <a:r>
              <a:rPr sz="1200" b="1" spc="0" baseline="3472" dirty="0" smtClean="0">
                <a:solidFill>
                  <a:srgbClr val="6893C9"/>
                </a:solidFill>
                <a:latin typeface="Arial"/>
                <a:cs typeface="Arial"/>
              </a:rPr>
              <a:t>n</a:t>
            </a:r>
            <a:r>
              <a:rPr sz="1200" b="1" spc="-7" baseline="3472" dirty="0" smtClean="0">
                <a:solidFill>
                  <a:srgbClr val="6893C9"/>
                </a:solidFill>
                <a:latin typeface="Arial"/>
                <a:cs typeface="Arial"/>
              </a:rPr>
              <a:t>t</a:t>
            </a:r>
            <a:r>
              <a:rPr sz="1200" b="1" spc="0" baseline="3472" dirty="0" smtClean="0">
                <a:solidFill>
                  <a:srgbClr val="6893C9"/>
                </a:solidFill>
                <a:latin typeface="Arial"/>
                <a:cs typeface="Arial"/>
              </a:rPr>
              <a:t>s</a:t>
            </a:r>
            <a:r>
              <a:rPr sz="1200" b="1" spc="-15" baseline="3472" dirty="0" smtClean="0">
                <a:solidFill>
                  <a:srgbClr val="6893C9"/>
                </a:solidFill>
                <a:latin typeface="Arial"/>
                <a:cs typeface="Arial"/>
              </a:rPr>
              <a:t> </a:t>
            </a:r>
            <a:r>
              <a:rPr sz="1200" b="1" spc="-7" baseline="3472" dirty="0" smtClean="0">
                <a:solidFill>
                  <a:srgbClr val="6893C9"/>
                </a:solidFill>
                <a:latin typeface="Arial"/>
                <a:cs typeface="Arial"/>
              </a:rPr>
              <a:t>s</a:t>
            </a:r>
            <a:r>
              <a:rPr sz="1200" b="1" spc="0" baseline="3472" dirty="0" smtClean="0">
                <a:solidFill>
                  <a:srgbClr val="6893C9"/>
                </a:solidFill>
                <a:latin typeface="Arial"/>
                <a:cs typeface="Arial"/>
              </a:rPr>
              <a:t>ub</a:t>
            </a:r>
            <a:r>
              <a:rPr sz="1200" b="1" spc="-15" baseline="3472" dirty="0" smtClean="0">
                <a:solidFill>
                  <a:srgbClr val="6893C9"/>
                </a:solidFill>
                <a:latin typeface="Arial"/>
                <a:cs typeface="Arial"/>
              </a:rPr>
              <a:t>j</a:t>
            </a:r>
            <a:r>
              <a:rPr sz="1200" b="1" spc="-7" baseline="3472" dirty="0" smtClean="0">
                <a:solidFill>
                  <a:srgbClr val="6893C9"/>
                </a:solidFill>
                <a:latin typeface="Arial"/>
                <a:cs typeface="Arial"/>
              </a:rPr>
              <a:t>ec</a:t>
            </a:r>
            <a:r>
              <a:rPr sz="1200" b="1" spc="0" baseline="3472" dirty="0" smtClean="0">
                <a:solidFill>
                  <a:srgbClr val="6893C9"/>
                </a:solidFill>
                <a:latin typeface="Arial"/>
                <a:cs typeface="Arial"/>
              </a:rPr>
              <a:t>t</a:t>
            </a:r>
            <a:r>
              <a:rPr sz="1200" b="1" spc="15" baseline="3472" dirty="0" smtClean="0">
                <a:solidFill>
                  <a:srgbClr val="6893C9"/>
                </a:solidFill>
                <a:latin typeface="Arial"/>
                <a:cs typeface="Arial"/>
              </a:rPr>
              <a:t> </a:t>
            </a:r>
            <a:r>
              <a:rPr sz="1200" b="1" spc="-7" baseline="3472" dirty="0" smtClean="0">
                <a:solidFill>
                  <a:srgbClr val="6893C9"/>
                </a:solidFill>
                <a:latin typeface="Arial"/>
                <a:cs typeface="Arial"/>
              </a:rPr>
              <a:t>t</a:t>
            </a:r>
            <a:r>
              <a:rPr sz="1200" b="1" spc="0" baseline="3472" dirty="0" smtClean="0">
                <a:solidFill>
                  <a:srgbClr val="6893C9"/>
                </a:solidFill>
                <a:latin typeface="Arial"/>
                <a:cs typeface="Arial"/>
              </a:rPr>
              <a:t>o</a:t>
            </a:r>
            <a:r>
              <a:rPr sz="1200" b="1" spc="7" baseline="3472" dirty="0" smtClean="0">
                <a:solidFill>
                  <a:srgbClr val="6893C9"/>
                </a:solidFill>
                <a:latin typeface="Arial"/>
                <a:cs typeface="Arial"/>
              </a:rPr>
              <a:t> </a:t>
            </a:r>
            <a:r>
              <a:rPr sz="1200" b="1" spc="-7" baseline="3472" dirty="0" smtClean="0">
                <a:solidFill>
                  <a:srgbClr val="6893C9"/>
                </a:solidFill>
                <a:latin typeface="Arial"/>
                <a:cs typeface="Arial"/>
              </a:rPr>
              <a:t>c</a:t>
            </a:r>
            <a:r>
              <a:rPr sz="1200" b="1" spc="0" baseline="3472" dirty="0" smtClean="0">
                <a:solidFill>
                  <a:srgbClr val="6893C9"/>
                </a:solidFill>
                <a:latin typeface="Arial"/>
                <a:cs typeface="Arial"/>
              </a:rPr>
              <a:t>hang</a:t>
            </a:r>
            <a:r>
              <a:rPr sz="1200" b="1" spc="-7" baseline="3472" dirty="0" smtClean="0">
                <a:solidFill>
                  <a:srgbClr val="6893C9"/>
                </a:solidFill>
                <a:latin typeface="Arial"/>
                <a:cs typeface="Arial"/>
              </a:rPr>
              <a:t>e</a:t>
            </a:r>
            <a:r>
              <a:rPr sz="1200" b="1" spc="0" baseline="3472" dirty="0" smtClean="0">
                <a:solidFill>
                  <a:srgbClr val="6893C9"/>
                </a:solidFill>
                <a:latin typeface="Arial"/>
                <a:cs typeface="Arial"/>
              </a:rPr>
              <a:t>.</a:t>
            </a:r>
            <a:endParaRPr sz="1200" baseline="3472">
              <a:latin typeface="Arial"/>
              <a:cs typeface="Arial"/>
            </a:endParaRPr>
          </a:p>
        </p:txBody>
      </p:sp>
      <p:sp>
        <p:nvSpPr>
          <p:cNvPr id="3" name="object 3"/>
          <p:cNvSpPr/>
          <p:nvPr/>
        </p:nvSpPr>
        <p:spPr>
          <a:xfrm>
            <a:off x="0" y="5257799"/>
            <a:ext cx="9144000" cy="1600200"/>
          </a:xfrm>
          <a:custGeom>
            <a:avLst/>
            <a:gdLst/>
            <a:ahLst/>
            <a:cxnLst/>
            <a:rect l="l" t="t" r="r" b="b"/>
            <a:pathLst>
              <a:path w="9144000" h="1600200">
                <a:moveTo>
                  <a:pt x="0" y="1600199"/>
                </a:moveTo>
                <a:lnTo>
                  <a:pt x="9144000" y="1600199"/>
                </a:lnTo>
                <a:lnTo>
                  <a:pt x="9144000" y="0"/>
                </a:lnTo>
                <a:lnTo>
                  <a:pt x="0" y="0"/>
                </a:lnTo>
                <a:lnTo>
                  <a:pt x="0" y="1600199"/>
                </a:lnTo>
                <a:close/>
              </a:path>
            </a:pathLst>
          </a:custGeom>
          <a:solidFill>
            <a:srgbClr val="1F3160"/>
          </a:solidFill>
        </p:spPr>
        <p:txBody>
          <a:bodyPr wrap="square" lIns="0" tIns="0" rIns="0" bIns="0" rtlCol="0">
            <a:noAutofit/>
          </a:bodyPr>
          <a:lstStyle/>
          <a:p>
            <a:endParaRPr/>
          </a:p>
        </p:txBody>
      </p:sp>
      <p:sp>
        <p:nvSpPr>
          <p:cNvPr id="4" name="object 4"/>
          <p:cNvSpPr/>
          <p:nvPr/>
        </p:nvSpPr>
        <p:spPr>
          <a:xfrm>
            <a:off x="320040" y="411480"/>
            <a:ext cx="1828800" cy="975360"/>
          </a:xfrm>
          <a:prstGeom prst="rect">
            <a:avLst/>
          </a:prstGeom>
          <a:blipFill>
            <a:blip r:embed="rId3" cstate="print"/>
            <a:stretch>
              <a:fillRect/>
            </a:stretch>
          </a:blipFill>
        </p:spPr>
        <p:txBody>
          <a:bodyPr wrap="square" lIns="0" tIns="0" rIns="0" bIns="0" rtlCol="0">
            <a:noAutofit/>
          </a:bodyPr>
          <a:lstStyle/>
          <a:p>
            <a:endParaRPr/>
          </a:p>
        </p:txBody>
      </p:sp>
      <p:sp>
        <p:nvSpPr>
          <p:cNvPr id="5" name="object 5"/>
          <p:cNvSpPr txBox="1"/>
          <p:nvPr/>
        </p:nvSpPr>
        <p:spPr>
          <a:xfrm>
            <a:off x="1487169" y="6395211"/>
            <a:ext cx="304800" cy="319405"/>
          </a:xfrm>
          <a:prstGeom prst="rect">
            <a:avLst/>
          </a:prstGeom>
        </p:spPr>
        <p:txBody>
          <a:bodyPr vert="horz" wrap="square" lIns="0" tIns="0" rIns="0" bIns="0" rtlCol="0">
            <a:noAutofit/>
          </a:bodyPr>
          <a:lstStyle/>
          <a:p>
            <a:pPr marL="12700">
              <a:lnSpc>
                <a:spcPct val="100000"/>
              </a:lnSpc>
            </a:pPr>
            <a:endParaRPr sz="1650" baseline="-10101" dirty="0">
              <a:latin typeface="Arial"/>
              <a:cs typeface="Arial"/>
            </a:endParaRPr>
          </a:p>
        </p:txBody>
      </p:sp>
      <p:sp>
        <p:nvSpPr>
          <p:cNvPr id="6" name="object 6"/>
          <p:cNvSpPr/>
          <p:nvPr/>
        </p:nvSpPr>
        <p:spPr>
          <a:xfrm>
            <a:off x="1371600" y="3785615"/>
            <a:ext cx="6400800" cy="73151"/>
          </a:xfrm>
          <a:custGeom>
            <a:avLst/>
            <a:gdLst/>
            <a:ahLst/>
            <a:cxnLst/>
            <a:rect l="l" t="t" r="r" b="b"/>
            <a:pathLst>
              <a:path w="6400800" h="73151">
                <a:moveTo>
                  <a:pt x="0" y="73151"/>
                </a:moveTo>
                <a:lnTo>
                  <a:pt x="6400800" y="73151"/>
                </a:lnTo>
                <a:lnTo>
                  <a:pt x="6400800" y="0"/>
                </a:lnTo>
                <a:lnTo>
                  <a:pt x="0" y="0"/>
                </a:lnTo>
                <a:lnTo>
                  <a:pt x="0" y="73151"/>
                </a:lnTo>
                <a:close/>
              </a:path>
            </a:pathLst>
          </a:custGeom>
          <a:solidFill>
            <a:srgbClr val="F3A831"/>
          </a:solidFill>
        </p:spPr>
        <p:txBody>
          <a:bodyPr wrap="square" lIns="0" tIns="0" rIns="0" bIns="0" rtlCol="0">
            <a:noAutofit/>
          </a:bodyPr>
          <a:lstStyle/>
          <a:p>
            <a:endParaRPr/>
          </a:p>
        </p:txBody>
      </p:sp>
      <p:sp>
        <p:nvSpPr>
          <p:cNvPr id="7" name="object 7"/>
          <p:cNvSpPr/>
          <p:nvPr/>
        </p:nvSpPr>
        <p:spPr>
          <a:xfrm>
            <a:off x="0" y="5120640"/>
            <a:ext cx="9144000" cy="137160"/>
          </a:xfrm>
          <a:custGeom>
            <a:avLst/>
            <a:gdLst/>
            <a:ahLst/>
            <a:cxnLst/>
            <a:rect l="l" t="t" r="r" b="b"/>
            <a:pathLst>
              <a:path w="9144000" h="137160">
                <a:moveTo>
                  <a:pt x="0" y="137160"/>
                </a:moveTo>
                <a:lnTo>
                  <a:pt x="9144000" y="137160"/>
                </a:lnTo>
                <a:lnTo>
                  <a:pt x="9144000" y="0"/>
                </a:lnTo>
                <a:lnTo>
                  <a:pt x="0" y="0"/>
                </a:lnTo>
                <a:lnTo>
                  <a:pt x="0" y="137160"/>
                </a:lnTo>
                <a:close/>
              </a:path>
            </a:pathLst>
          </a:custGeom>
          <a:solidFill>
            <a:srgbClr val="6893C9"/>
          </a:solidFill>
        </p:spPr>
        <p:txBody>
          <a:bodyPr wrap="square" lIns="0" tIns="0" rIns="0" bIns="0" rtlCol="0">
            <a:noAutofit/>
          </a:bodyPr>
          <a:lstStyle/>
          <a:p>
            <a:endParaRPr/>
          </a:p>
        </p:txBody>
      </p:sp>
      <p:sp>
        <p:nvSpPr>
          <p:cNvPr id="8" name="object 8"/>
          <p:cNvSpPr txBox="1"/>
          <p:nvPr/>
        </p:nvSpPr>
        <p:spPr>
          <a:xfrm>
            <a:off x="3409315" y="6445503"/>
            <a:ext cx="2534285" cy="268478"/>
          </a:xfrm>
          <a:prstGeom prst="rect">
            <a:avLst/>
          </a:prstGeom>
        </p:spPr>
        <p:txBody>
          <a:bodyPr vert="horz" wrap="square" lIns="0" tIns="0" rIns="0" bIns="0" rtlCol="0">
            <a:noAutofit/>
          </a:bodyPr>
          <a:lstStyle/>
          <a:p>
            <a:pPr marR="0" algn="ctr">
              <a:lnSpc>
                <a:spcPct val="100000"/>
              </a:lnSpc>
            </a:pPr>
            <a:r>
              <a:rPr sz="800" b="1" dirty="0" smtClean="0">
                <a:solidFill>
                  <a:srgbClr val="6893C9"/>
                </a:solidFill>
                <a:latin typeface="Arial"/>
                <a:cs typeface="Arial"/>
              </a:rPr>
              <a:t>S</a:t>
            </a:r>
            <a:r>
              <a:rPr sz="800" b="1" spc="-5" dirty="0" smtClean="0">
                <a:solidFill>
                  <a:srgbClr val="6893C9"/>
                </a:solidFill>
                <a:latin typeface="Arial"/>
                <a:cs typeface="Arial"/>
              </a:rPr>
              <a:t>tate</a:t>
            </a:r>
            <a:r>
              <a:rPr sz="800" b="1" spc="5" dirty="0" smtClean="0">
                <a:solidFill>
                  <a:srgbClr val="6893C9"/>
                </a:solidFill>
                <a:latin typeface="Arial"/>
                <a:cs typeface="Arial"/>
              </a:rPr>
              <a:t>w</a:t>
            </a:r>
            <a:r>
              <a:rPr sz="800" b="1" spc="0" dirty="0" smtClean="0">
                <a:solidFill>
                  <a:srgbClr val="6893C9"/>
                </a:solidFill>
                <a:latin typeface="Arial"/>
                <a:cs typeface="Arial"/>
              </a:rPr>
              <a:t>ide</a:t>
            </a:r>
            <a:r>
              <a:rPr sz="800" b="1" spc="-10" dirty="0" smtClean="0">
                <a:solidFill>
                  <a:srgbClr val="6893C9"/>
                </a:solidFill>
                <a:latin typeface="Arial"/>
                <a:cs typeface="Arial"/>
              </a:rPr>
              <a:t> </a:t>
            </a:r>
            <a:r>
              <a:rPr sz="800" b="1" spc="0" dirty="0" smtClean="0">
                <a:solidFill>
                  <a:srgbClr val="6893C9"/>
                </a:solidFill>
                <a:latin typeface="Arial"/>
                <a:cs typeface="Arial"/>
              </a:rPr>
              <a:t>Finan</a:t>
            </a:r>
            <a:r>
              <a:rPr sz="800" b="1" spc="-5" dirty="0" smtClean="0">
                <a:solidFill>
                  <a:srgbClr val="6893C9"/>
                </a:solidFill>
                <a:latin typeface="Arial"/>
                <a:cs typeface="Arial"/>
              </a:rPr>
              <a:t>c</a:t>
            </a:r>
            <a:r>
              <a:rPr sz="800" b="1" spc="0" dirty="0" smtClean="0">
                <a:solidFill>
                  <a:srgbClr val="6893C9"/>
                </a:solidFill>
                <a:latin typeface="Arial"/>
                <a:cs typeface="Arial"/>
              </a:rPr>
              <a:t>i</a:t>
            </a:r>
            <a:r>
              <a:rPr sz="800" b="1" spc="-5" dirty="0" smtClean="0">
                <a:solidFill>
                  <a:srgbClr val="6893C9"/>
                </a:solidFill>
                <a:latin typeface="Arial"/>
                <a:cs typeface="Arial"/>
              </a:rPr>
              <a:t>a</a:t>
            </a:r>
            <a:r>
              <a:rPr sz="800" b="1" spc="0" dirty="0" smtClean="0">
                <a:solidFill>
                  <a:srgbClr val="6893C9"/>
                </a:solidFill>
                <a:latin typeface="Arial"/>
                <a:cs typeface="Arial"/>
              </a:rPr>
              <a:t>l</a:t>
            </a:r>
            <a:r>
              <a:rPr sz="800" b="1" spc="5" dirty="0" smtClean="0">
                <a:solidFill>
                  <a:srgbClr val="6893C9"/>
                </a:solidFill>
                <a:latin typeface="Arial"/>
                <a:cs typeface="Arial"/>
              </a:rPr>
              <a:t> </a:t>
            </a:r>
            <a:r>
              <a:rPr sz="800" b="1" spc="0" dirty="0" smtClean="0">
                <a:solidFill>
                  <a:srgbClr val="6893C9"/>
                </a:solidFill>
                <a:latin typeface="Arial"/>
                <a:cs typeface="Arial"/>
              </a:rPr>
              <a:t>S</a:t>
            </a:r>
            <a:r>
              <a:rPr sz="800" b="1" spc="-40" dirty="0" smtClean="0">
                <a:solidFill>
                  <a:srgbClr val="6893C9"/>
                </a:solidFill>
                <a:latin typeface="Arial"/>
                <a:cs typeface="Arial"/>
              </a:rPr>
              <a:t>y</a:t>
            </a:r>
            <a:r>
              <a:rPr sz="800" b="1" spc="-5" dirty="0" smtClean="0">
                <a:solidFill>
                  <a:srgbClr val="6893C9"/>
                </a:solidFill>
                <a:latin typeface="Arial"/>
                <a:cs typeface="Arial"/>
              </a:rPr>
              <a:t>ste</a:t>
            </a:r>
            <a:r>
              <a:rPr sz="800" b="1" spc="0" dirty="0" smtClean="0">
                <a:solidFill>
                  <a:srgbClr val="6893C9"/>
                </a:solidFill>
                <a:latin typeface="Arial"/>
                <a:cs typeface="Arial"/>
              </a:rPr>
              <a:t>m</a:t>
            </a:r>
            <a:r>
              <a:rPr sz="800" b="1" spc="45" dirty="0" smtClean="0">
                <a:solidFill>
                  <a:srgbClr val="6893C9"/>
                </a:solidFill>
                <a:latin typeface="Arial"/>
                <a:cs typeface="Arial"/>
              </a:rPr>
              <a:t> </a:t>
            </a:r>
            <a:r>
              <a:rPr sz="800" b="1" spc="-5" dirty="0" smtClean="0">
                <a:solidFill>
                  <a:srgbClr val="6893C9"/>
                </a:solidFill>
                <a:latin typeface="Arial"/>
                <a:cs typeface="Arial"/>
              </a:rPr>
              <a:t>(</a:t>
            </a:r>
            <a:r>
              <a:rPr lang="en-US" sz="800" b="1" dirty="0" smtClean="0">
                <a:solidFill>
                  <a:srgbClr val="6893C9"/>
                </a:solidFill>
                <a:latin typeface="Arial"/>
                <a:cs typeface="Arial"/>
              </a:rPr>
              <a:t>Exter</a:t>
            </a:r>
            <a:r>
              <a:rPr sz="800" b="1" spc="0" dirty="0" smtClean="0">
                <a:solidFill>
                  <a:srgbClr val="6893C9"/>
                </a:solidFill>
                <a:latin typeface="Arial"/>
                <a:cs typeface="Arial"/>
              </a:rPr>
              <a:t>n</a:t>
            </a:r>
            <a:r>
              <a:rPr sz="800" b="1" spc="-5" dirty="0" smtClean="0">
                <a:solidFill>
                  <a:srgbClr val="6893C9"/>
                </a:solidFill>
                <a:latin typeface="Arial"/>
                <a:cs typeface="Arial"/>
              </a:rPr>
              <a:t>a</a:t>
            </a:r>
            <a:r>
              <a:rPr sz="800" b="1" spc="0" dirty="0" smtClean="0">
                <a:solidFill>
                  <a:srgbClr val="6893C9"/>
                </a:solidFill>
                <a:latin typeface="Arial"/>
                <a:cs typeface="Arial"/>
              </a:rPr>
              <a:t>l</a:t>
            </a:r>
            <a:r>
              <a:rPr sz="800" b="1" spc="-5" dirty="0" smtClean="0">
                <a:solidFill>
                  <a:srgbClr val="6893C9"/>
                </a:solidFill>
                <a:latin typeface="Arial"/>
                <a:cs typeface="Arial"/>
              </a:rPr>
              <a:t> Us</a:t>
            </a:r>
            <a:r>
              <a:rPr sz="800" b="1" spc="0" dirty="0" smtClean="0">
                <a:solidFill>
                  <a:srgbClr val="6893C9"/>
                </a:solidFill>
                <a:latin typeface="Arial"/>
                <a:cs typeface="Arial"/>
              </a:rPr>
              <a:t>e</a:t>
            </a:r>
            <a:r>
              <a:rPr sz="800" b="1" spc="10" dirty="0" smtClean="0">
                <a:solidFill>
                  <a:srgbClr val="6893C9"/>
                </a:solidFill>
                <a:latin typeface="Arial"/>
                <a:cs typeface="Arial"/>
              </a:rPr>
              <a:t> </a:t>
            </a:r>
            <a:r>
              <a:rPr sz="800" b="1" spc="0" dirty="0" smtClean="0">
                <a:solidFill>
                  <a:srgbClr val="6893C9"/>
                </a:solidFill>
                <a:latin typeface="Arial"/>
                <a:cs typeface="Arial"/>
              </a:rPr>
              <a:t>Onl</a:t>
            </a:r>
            <a:r>
              <a:rPr sz="800" b="1" spc="-40" dirty="0" smtClean="0">
                <a:solidFill>
                  <a:srgbClr val="6893C9"/>
                </a:solidFill>
                <a:latin typeface="Arial"/>
                <a:cs typeface="Arial"/>
              </a:rPr>
              <a:t>y</a:t>
            </a:r>
            <a:r>
              <a:rPr sz="800" b="1" spc="-5" dirty="0" smtClean="0">
                <a:solidFill>
                  <a:srgbClr val="6893C9"/>
                </a:solidFill>
                <a:latin typeface="Arial"/>
                <a:cs typeface="Arial"/>
              </a:rPr>
              <a:t>)</a:t>
            </a:r>
            <a:r>
              <a:rPr sz="800" b="1" spc="0" dirty="0" smtClean="0">
                <a:solidFill>
                  <a:srgbClr val="6893C9"/>
                </a:solidFill>
                <a:latin typeface="Arial"/>
                <a:cs typeface="Arial"/>
              </a:rPr>
              <a:t>.</a:t>
            </a:r>
            <a:endParaRPr sz="800" dirty="0">
              <a:latin typeface="Arial"/>
              <a:cs typeface="Arial"/>
            </a:endParaRPr>
          </a:p>
          <a:p>
            <a:pPr marL="635" algn="ctr">
              <a:lnSpc>
                <a:spcPct val="100000"/>
              </a:lnSpc>
            </a:pPr>
            <a:r>
              <a:rPr sz="800" b="1" spc="-5" dirty="0" smtClean="0">
                <a:solidFill>
                  <a:srgbClr val="6893C9"/>
                </a:solidFill>
                <a:latin typeface="Arial"/>
                <a:cs typeface="Arial"/>
              </a:rPr>
              <a:t>C</a:t>
            </a:r>
            <a:r>
              <a:rPr sz="800" b="1" spc="0" dirty="0" smtClean="0">
                <a:solidFill>
                  <a:srgbClr val="6893C9"/>
                </a:solidFill>
                <a:latin typeface="Arial"/>
                <a:cs typeface="Arial"/>
              </a:rPr>
              <a:t>ont</a:t>
            </a:r>
            <a:r>
              <a:rPr sz="800" b="1" spc="-10" dirty="0" smtClean="0">
                <a:solidFill>
                  <a:srgbClr val="6893C9"/>
                </a:solidFill>
                <a:latin typeface="Arial"/>
                <a:cs typeface="Arial"/>
              </a:rPr>
              <a:t>e</a:t>
            </a:r>
            <a:r>
              <a:rPr sz="800" b="1" spc="0" dirty="0" smtClean="0">
                <a:solidFill>
                  <a:srgbClr val="6893C9"/>
                </a:solidFill>
                <a:latin typeface="Arial"/>
                <a:cs typeface="Arial"/>
              </a:rPr>
              <a:t>n</a:t>
            </a:r>
            <a:r>
              <a:rPr sz="800" b="1" spc="-5" dirty="0" smtClean="0">
                <a:solidFill>
                  <a:srgbClr val="6893C9"/>
                </a:solidFill>
                <a:latin typeface="Arial"/>
                <a:cs typeface="Arial"/>
              </a:rPr>
              <a:t>t</a:t>
            </a:r>
            <a:r>
              <a:rPr sz="800" b="1" spc="0" dirty="0" smtClean="0">
                <a:solidFill>
                  <a:srgbClr val="6893C9"/>
                </a:solidFill>
                <a:latin typeface="Arial"/>
                <a:cs typeface="Arial"/>
              </a:rPr>
              <a:t>s</a:t>
            </a:r>
            <a:r>
              <a:rPr sz="800" b="1" spc="-10" dirty="0" smtClean="0">
                <a:solidFill>
                  <a:srgbClr val="6893C9"/>
                </a:solidFill>
                <a:latin typeface="Arial"/>
                <a:cs typeface="Arial"/>
              </a:rPr>
              <a:t> </a:t>
            </a:r>
            <a:r>
              <a:rPr sz="800" b="1" spc="-5" dirty="0" smtClean="0">
                <a:solidFill>
                  <a:srgbClr val="6893C9"/>
                </a:solidFill>
                <a:latin typeface="Arial"/>
                <a:cs typeface="Arial"/>
              </a:rPr>
              <a:t>s</a:t>
            </a:r>
            <a:r>
              <a:rPr sz="800" b="1" spc="0" dirty="0" smtClean="0">
                <a:solidFill>
                  <a:srgbClr val="6893C9"/>
                </a:solidFill>
                <a:latin typeface="Arial"/>
                <a:cs typeface="Arial"/>
              </a:rPr>
              <a:t>ub</a:t>
            </a:r>
            <a:r>
              <a:rPr sz="800" b="1" spc="-10" dirty="0" smtClean="0">
                <a:solidFill>
                  <a:srgbClr val="6893C9"/>
                </a:solidFill>
                <a:latin typeface="Arial"/>
                <a:cs typeface="Arial"/>
              </a:rPr>
              <a:t>j</a:t>
            </a:r>
            <a:r>
              <a:rPr sz="800" b="1" spc="-5" dirty="0" smtClean="0">
                <a:solidFill>
                  <a:srgbClr val="6893C9"/>
                </a:solidFill>
                <a:latin typeface="Arial"/>
                <a:cs typeface="Arial"/>
              </a:rPr>
              <a:t>ec</a:t>
            </a:r>
            <a:r>
              <a:rPr sz="800" b="1" spc="0" dirty="0" smtClean="0">
                <a:solidFill>
                  <a:srgbClr val="6893C9"/>
                </a:solidFill>
                <a:latin typeface="Arial"/>
                <a:cs typeface="Arial"/>
              </a:rPr>
              <a:t>t</a:t>
            </a:r>
            <a:r>
              <a:rPr sz="800" b="1" spc="10" dirty="0" smtClean="0">
                <a:solidFill>
                  <a:srgbClr val="6893C9"/>
                </a:solidFill>
                <a:latin typeface="Arial"/>
                <a:cs typeface="Arial"/>
              </a:rPr>
              <a:t> </a:t>
            </a:r>
            <a:r>
              <a:rPr sz="800" b="1" spc="-5" dirty="0" smtClean="0">
                <a:solidFill>
                  <a:srgbClr val="6893C9"/>
                </a:solidFill>
                <a:latin typeface="Arial"/>
                <a:cs typeface="Arial"/>
              </a:rPr>
              <a:t>t</a:t>
            </a:r>
            <a:r>
              <a:rPr sz="800" b="1" spc="0" dirty="0" smtClean="0">
                <a:solidFill>
                  <a:srgbClr val="6893C9"/>
                </a:solidFill>
                <a:latin typeface="Arial"/>
                <a:cs typeface="Arial"/>
              </a:rPr>
              <a:t>o</a:t>
            </a:r>
            <a:r>
              <a:rPr sz="800" b="1" spc="5"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hang</a:t>
            </a:r>
            <a:r>
              <a:rPr sz="800" b="1" spc="-5" dirty="0" smtClean="0">
                <a:solidFill>
                  <a:srgbClr val="6893C9"/>
                </a:solidFill>
                <a:latin typeface="Arial"/>
                <a:cs typeface="Arial"/>
              </a:rPr>
              <a:t>e</a:t>
            </a:r>
            <a:r>
              <a:rPr sz="800" b="1" spc="0" dirty="0" smtClean="0">
                <a:solidFill>
                  <a:srgbClr val="6893C9"/>
                </a:solidFill>
                <a:latin typeface="Arial"/>
                <a:cs typeface="Arial"/>
              </a:rPr>
              <a:t>.</a:t>
            </a:r>
            <a:endParaRPr sz="800" dirty="0">
              <a:latin typeface="Arial"/>
              <a:cs typeface="Arial"/>
            </a:endParaRPr>
          </a:p>
        </p:txBody>
      </p:sp>
      <p:sp>
        <p:nvSpPr>
          <p:cNvPr id="9" name="object 9"/>
          <p:cNvSpPr txBox="1"/>
          <p:nvPr/>
        </p:nvSpPr>
        <p:spPr>
          <a:xfrm>
            <a:off x="2465577" y="3904869"/>
            <a:ext cx="4216400" cy="436245"/>
          </a:xfrm>
          <a:prstGeom prst="rect">
            <a:avLst/>
          </a:prstGeom>
        </p:spPr>
        <p:txBody>
          <a:bodyPr vert="horz" wrap="square" lIns="0" tIns="0" rIns="0" bIns="0" rtlCol="0">
            <a:noAutofit/>
          </a:bodyPr>
          <a:lstStyle/>
          <a:p>
            <a:pPr marL="12700" algn="ctr">
              <a:lnSpc>
                <a:spcPct val="100000"/>
              </a:lnSpc>
            </a:pPr>
            <a:r>
              <a:rPr sz="2800" b="1" spc="-15" dirty="0" smtClean="0">
                <a:solidFill>
                  <a:srgbClr val="888888"/>
                </a:solidFill>
                <a:latin typeface="Arial"/>
                <a:cs typeface="Arial"/>
              </a:rPr>
              <a:t>Kris</a:t>
            </a:r>
            <a:r>
              <a:rPr sz="2800" b="1" spc="-5" dirty="0" smtClean="0">
                <a:solidFill>
                  <a:srgbClr val="888888"/>
                </a:solidFill>
                <a:latin typeface="Arial"/>
                <a:cs typeface="Arial"/>
              </a:rPr>
              <a:t>t</a:t>
            </a:r>
            <a:r>
              <a:rPr sz="2800" b="1" spc="-20" dirty="0" smtClean="0">
                <a:solidFill>
                  <a:srgbClr val="888888"/>
                </a:solidFill>
                <a:latin typeface="Arial"/>
                <a:cs typeface="Arial"/>
              </a:rPr>
              <a:t>en</a:t>
            </a:r>
            <a:r>
              <a:rPr sz="2800" b="1" spc="5" dirty="0" smtClean="0">
                <a:solidFill>
                  <a:srgbClr val="888888"/>
                </a:solidFill>
                <a:latin typeface="Arial"/>
                <a:cs typeface="Arial"/>
              </a:rPr>
              <a:t> </a:t>
            </a:r>
            <a:r>
              <a:rPr sz="2800" b="1" spc="-15" dirty="0" smtClean="0">
                <a:solidFill>
                  <a:srgbClr val="888888"/>
                </a:solidFill>
                <a:latin typeface="Arial"/>
                <a:cs typeface="Arial"/>
              </a:rPr>
              <a:t>Pelche</a:t>
            </a:r>
            <a:r>
              <a:rPr sz="2800" b="1" spc="-170" dirty="0" smtClean="0">
                <a:solidFill>
                  <a:srgbClr val="888888"/>
                </a:solidFill>
                <a:latin typeface="Arial"/>
                <a:cs typeface="Arial"/>
              </a:rPr>
              <a:t>r</a:t>
            </a:r>
            <a:endParaRPr sz="2800" dirty="0">
              <a:latin typeface="Arial"/>
              <a:cs typeface="Arial"/>
            </a:endParaRPr>
          </a:p>
        </p:txBody>
      </p:sp>
      <p:sp>
        <p:nvSpPr>
          <p:cNvPr id="10" name="object 10"/>
          <p:cNvSpPr txBox="1"/>
          <p:nvPr/>
        </p:nvSpPr>
        <p:spPr>
          <a:xfrm>
            <a:off x="1837689" y="2441066"/>
            <a:ext cx="5470525" cy="1166495"/>
          </a:xfrm>
          <a:prstGeom prst="rect">
            <a:avLst/>
          </a:prstGeom>
        </p:spPr>
        <p:txBody>
          <a:bodyPr vert="horz" wrap="square" lIns="0" tIns="0" rIns="0" bIns="0" rtlCol="0">
            <a:noAutofit/>
          </a:bodyPr>
          <a:lstStyle/>
          <a:p>
            <a:pPr marR="2540" algn="ctr">
              <a:lnSpc>
                <a:spcPct val="100000"/>
              </a:lnSpc>
            </a:pPr>
            <a:r>
              <a:rPr sz="3800" b="1" dirty="0" smtClean="0">
                <a:solidFill>
                  <a:srgbClr val="1F3160"/>
                </a:solidFill>
                <a:latin typeface="Arial"/>
                <a:cs typeface="Arial"/>
              </a:rPr>
              <a:t>SFS</a:t>
            </a:r>
            <a:r>
              <a:rPr sz="3800" b="1" spc="-155" dirty="0" smtClean="0">
                <a:solidFill>
                  <a:srgbClr val="1F3160"/>
                </a:solidFill>
                <a:latin typeface="Arial"/>
                <a:cs typeface="Arial"/>
              </a:rPr>
              <a:t> </a:t>
            </a:r>
            <a:r>
              <a:rPr sz="3800" b="1" spc="0" dirty="0" smtClean="0">
                <a:solidFill>
                  <a:srgbClr val="1F3160"/>
                </a:solidFill>
                <a:latin typeface="Arial"/>
                <a:cs typeface="Arial"/>
              </a:rPr>
              <a:t>Agency </a:t>
            </a:r>
            <a:r>
              <a:rPr sz="3800" b="1" spc="-20" dirty="0" smtClean="0">
                <a:solidFill>
                  <a:srgbClr val="1F3160"/>
                </a:solidFill>
                <a:latin typeface="Arial"/>
                <a:cs typeface="Arial"/>
              </a:rPr>
              <a:t>S</a:t>
            </a:r>
            <a:r>
              <a:rPr sz="3800" b="1" spc="0" dirty="0" smtClean="0">
                <a:solidFill>
                  <a:srgbClr val="1F3160"/>
                </a:solidFill>
                <a:latin typeface="Arial"/>
                <a:cs typeface="Arial"/>
              </a:rPr>
              <a:t>ecur</a:t>
            </a:r>
            <a:r>
              <a:rPr sz="3800" b="1" spc="-15" dirty="0" smtClean="0">
                <a:solidFill>
                  <a:srgbClr val="1F3160"/>
                </a:solidFill>
                <a:latin typeface="Arial"/>
                <a:cs typeface="Arial"/>
              </a:rPr>
              <a:t>i</a:t>
            </a:r>
            <a:r>
              <a:rPr sz="3800" b="1" spc="0" dirty="0" smtClean="0">
                <a:solidFill>
                  <a:srgbClr val="1F3160"/>
                </a:solidFill>
                <a:latin typeface="Arial"/>
                <a:cs typeface="Arial"/>
              </a:rPr>
              <a:t>ty</a:t>
            </a:r>
            <a:endParaRPr sz="3800">
              <a:latin typeface="Arial"/>
              <a:cs typeface="Arial"/>
            </a:endParaRPr>
          </a:p>
          <a:p>
            <a:pPr marR="0" algn="ctr">
              <a:lnSpc>
                <a:spcPct val="100000"/>
              </a:lnSpc>
            </a:pPr>
            <a:r>
              <a:rPr sz="3800" b="1" dirty="0" smtClean="0">
                <a:solidFill>
                  <a:srgbClr val="1F3160"/>
                </a:solidFill>
                <a:latin typeface="Arial"/>
                <a:cs typeface="Arial"/>
              </a:rPr>
              <a:t>Maintenance</a:t>
            </a:r>
            <a:r>
              <a:rPr sz="3800" b="1" spc="-40" dirty="0" smtClean="0">
                <a:solidFill>
                  <a:srgbClr val="1F3160"/>
                </a:solidFill>
                <a:latin typeface="Arial"/>
                <a:cs typeface="Arial"/>
              </a:rPr>
              <a:t> </a:t>
            </a:r>
            <a:r>
              <a:rPr sz="3800" b="1" spc="0" dirty="0" smtClean="0">
                <a:solidFill>
                  <a:srgbClr val="1F3160"/>
                </a:solidFill>
                <a:latin typeface="Arial"/>
                <a:cs typeface="Arial"/>
              </a:rPr>
              <a:t>Procedure</a:t>
            </a:r>
            <a:endParaRPr sz="3800">
              <a:latin typeface="Arial"/>
              <a:cs typeface="Arial"/>
            </a:endParaRPr>
          </a:p>
        </p:txBody>
      </p:sp>
      <p:sp>
        <p:nvSpPr>
          <p:cNvPr id="12" name="Slide Number Placeholder 11"/>
          <p:cNvSpPr>
            <a:spLocks noGrp="1"/>
          </p:cNvSpPr>
          <p:nvPr>
            <p:ph type="sldNum" sz="quarter" idx="7"/>
          </p:nvPr>
        </p:nvSpPr>
        <p:spPr/>
        <p:txBody>
          <a:bodyPr/>
          <a:lstStyle/>
          <a:p>
            <a:pPr marL="25400">
              <a:lnSpc>
                <a:spcPct val="100000"/>
              </a:lnSpc>
            </a:pPr>
            <a:fld id="{81D60167-4931-47E6-BA6A-407CBD079E47}" type="slidenum">
              <a:rPr lang="en-US" sz="1100" b="1" smtClean="0">
                <a:solidFill>
                  <a:srgbClr val="6893C9"/>
                </a:solidFill>
                <a:latin typeface="Arial"/>
                <a:cs typeface="Arial"/>
              </a:rPr>
              <a:t>16</a:t>
            </a:fld>
            <a:endParaRPr lang="en-US" sz="1100">
              <a:latin typeface="Arial"/>
              <a:cs typeface="Aria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487168" y="6395211"/>
            <a:ext cx="494031" cy="319405"/>
          </a:xfrm>
          <a:prstGeom prst="rect">
            <a:avLst/>
          </a:prstGeom>
        </p:spPr>
        <p:txBody>
          <a:bodyPr vert="horz" wrap="square" lIns="0" tIns="0" rIns="0" bIns="0" rtlCol="0">
            <a:noAutofit/>
          </a:bodyPr>
          <a:lstStyle/>
          <a:p>
            <a:pPr marL="12700">
              <a:lnSpc>
                <a:spcPct val="100000"/>
              </a:lnSpc>
            </a:pPr>
            <a:endParaRPr sz="1650" baseline="-10101" dirty="0">
              <a:latin typeface="Arial"/>
              <a:cs typeface="Arial"/>
            </a:endParaRPr>
          </a:p>
        </p:txBody>
      </p:sp>
      <p:sp>
        <p:nvSpPr>
          <p:cNvPr id="3" name="object 3"/>
          <p:cNvSpPr txBox="1"/>
          <p:nvPr/>
        </p:nvSpPr>
        <p:spPr>
          <a:xfrm>
            <a:off x="3877183" y="6567423"/>
            <a:ext cx="1388745" cy="133985"/>
          </a:xfrm>
          <a:prstGeom prst="rect">
            <a:avLst/>
          </a:prstGeom>
        </p:spPr>
        <p:txBody>
          <a:bodyPr vert="horz" wrap="square" lIns="0" tIns="0" rIns="0" bIns="0" rtlCol="0">
            <a:noAutofit/>
          </a:bodyPr>
          <a:lstStyle/>
          <a:p>
            <a:pPr marL="12700">
              <a:lnSpc>
                <a:spcPct val="100000"/>
              </a:lnSpc>
            </a:pPr>
            <a:r>
              <a:rPr sz="800" b="1" spc="-5" dirty="0" smtClean="0">
                <a:solidFill>
                  <a:srgbClr val="6893C9"/>
                </a:solidFill>
                <a:latin typeface="Arial"/>
                <a:cs typeface="Arial"/>
              </a:rPr>
              <a:t>C</a:t>
            </a:r>
            <a:r>
              <a:rPr sz="800" b="1" spc="0" dirty="0" smtClean="0">
                <a:solidFill>
                  <a:srgbClr val="6893C9"/>
                </a:solidFill>
                <a:latin typeface="Arial"/>
                <a:cs typeface="Arial"/>
              </a:rPr>
              <a:t>ont</a:t>
            </a:r>
            <a:r>
              <a:rPr sz="800" b="1" spc="-10" dirty="0" smtClean="0">
                <a:solidFill>
                  <a:srgbClr val="6893C9"/>
                </a:solidFill>
                <a:latin typeface="Arial"/>
                <a:cs typeface="Arial"/>
              </a:rPr>
              <a:t>e</a:t>
            </a:r>
            <a:r>
              <a:rPr sz="800" b="1" spc="0" dirty="0" smtClean="0">
                <a:solidFill>
                  <a:srgbClr val="6893C9"/>
                </a:solidFill>
                <a:latin typeface="Arial"/>
                <a:cs typeface="Arial"/>
              </a:rPr>
              <a:t>n</a:t>
            </a:r>
            <a:r>
              <a:rPr sz="800" b="1" spc="-5" dirty="0" smtClean="0">
                <a:solidFill>
                  <a:srgbClr val="6893C9"/>
                </a:solidFill>
                <a:latin typeface="Arial"/>
                <a:cs typeface="Arial"/>
              </a:rPr>
              <a:t>t</a:t>
            </a:r>
            <a:r>
              <a:rPr sz="800" b="1" spc="0" dirty="0" smtClean="0">
                <a:solidFill>
                  <a:srgbClr val="6893C9"/>
                </a:solidFill>
                <a:latin typeface="Arial"/>
                <a:cs typeface="Arial"/>
              </a:rPr>
              <a:t>s</a:t>
            </a:r>
            <a:r>
              <a:rPr sz="800" b="1" spc="-10" dirty="0" smtClean="0">
                <a:solidFill>
                  <a:srgbClr val="6893C9"/>
                </a:solidFill>
                <a:latin typeface="Arial"/>
                <a:cs typeface="Arial"/>
              </a:rPr>
              <a:t> </a:t>
            </a:r>
            <a:r>
              <a:rPr sz="800" b="1" spc="-5" dirty="0" smtClean="0">
                <a:solidFill>
                  <a:srgbClr val="6893C9"/>
                </a:solidFill>
                <a:latin typeface="Arial"/>
                <a:cs typeface="Arial"/>
              </a:rPr>
              <a:t>s</a:t>
            </a:r>
            <a:r>
              <a:rPr sz="800" b="1" spc="0" dirty="0" smtClean="0">
                <a:solidFill>
                  <a:srgbClr val="6893C9"/>
                </a:solidFill>
                <a:latin typeface="Arial"/>
                <a:cs typeface="Arial"/>
              </a:rPr>
              <a:t>ub</a:t>
            </a:r>
            <a:r>
              <a:rPr sz="800" b="1" spc="-10" dirty="0" smtClean="0">
                <a:solidFill>
                  <a:srgbClr val="6893C9"/>
                </a:solidFill>
                <a:latin typeface="Arial"/>
                <a:cs typeface="Arial"/>
              </a:rPr>
              <a:t>j</a:t>
            </a:r>
            <a:r>
              <a:rPr sz="800" b="1" spc="-5" dirty="0" smtClean="0">
                <a:solidFill>
                  <a:srgbClr val="6893C9"/>
                </a:solidFill>
                <a:latin typeface="Arial"/>
                <a:cs typeface="Arial"/>
              </a:rPr>
              <a:t>ec</a:t>
            </a:r>
            <a:r>
              <a:rPr sz="800" b="1" spc="0" dirty="0" smtClean="0">
                <a:solidFill>
                  <a:srgbClr val="6893C9"/>
                </a:solidFill>
                <a:latin typeface="Arial"/>
                <a:cs typeface="Arial"/>
              </a:rPr>
              <a:t>t</a:t>
            </a:r>
            <a:r>
              <a:rPr sz="800" b="1" spc="10" dirty="0" smtClean="0">
                <a:solidFill>
                  <a:srgbClr val="6893C9"/>
                </a:solidFill>
                <a:latin typeface="Arial"/>
                <a:cs typeface="Arial"/>
              </a:rPr>
              <a:t> </a:t>
            </a:r>
            <a:r>
              <a:rPr sz="800" b="1" spc="-5" dirty="0" smtClean="0">
                <a:solidFill>
                  <a:srgbClr val="6893C9"/>
                </a:solidFill>
                <a:latin typeface="Arial"/>
                <a:cs typeface="Arial"/>
              </a:rPr>
              <a:t>t</a:t>
            </a:r>
            <a:r>
              <a:rPr sz="800" b="1" spc="0" dirty="0" smtClean="0">
                <a:solidFill>
                  <a:srgbClr val="6893C9"/>
                </a:solidFill>
                <a:latin typeface="Arial"/>
                <a:cs typeface="Arial"/>
              </a:rPr>
              <a:t>o</a:t>
            </a:r>
            <a:r>
              <a:rPr sz="800" b="1" spc="5"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hang</a:t>
            </a:r>
            <a:r>
              <a:rPr sz="800" b="1" spc="-5" dirty="0" smtClean="0">
                <a:solidFill>
                  <a:srgbClr val="6893C9"/>
                </a:solidFill>
                <a:latin typeface="Arial"/>
                <a:cs typeface="Arial"/>
              </a:rPr>
              <a:t>e</a:t>
            </a:r>
            <a:r>
              <a:rPr sz="800" b="1" spc="0" dirty="0" smtClean="0">
                <a:solidFill>
                  <a:srgbClr val="6893C9"/>
                </a:solidFill>
                <a:latin typeface="Arial"/>
                <a:cs typeface="Arial"/>
              </a:rPr>
              <a:t>.</a:t>
            </a:r>
            <a:endParaRPr sz="800">
              <a:latin typeface="Arial"/>
              <a:cs typeface="Arial"/>
            </a:endParaRPr>
          </a:p>
        </p:txBody>
      </p:sp>
      <p:sp>
        <p:nvSpPr>
          <p:cNvPr id="4" name="object 4"/>
          <p:cNvSpPr/>
          <p:nvPr/>
        </p:nvSpPr>
        <p:spPr>
          <a:xfrm>
            <a:off x="7901940" y="6184391"/>
            <a:ext cx="914400" cy="486156"/>
          </a:xfrm>
          <a:prstGeom prst="rect">
            <a:avLst/>
          </a:prstGeom>
          <a:blipFill>
            <a:blip r:embed="rId3" cstate="print"/>
            <a:stretch>
              <a:fillRect/>
            </a:stretch>
          </a:blipFill>
        </p:spPr>
        <p:txBody>
          <a:bodyPr wrap="square" lIns="0" tIns="0" rIns="0" bIns="0" rtlCol="0">
            <a:noAutofit/>
          </a:bodyPr>
          <a:lstStyle/>
          <a:p>
            <a:endParaRPr/>
          </a:p>
        </p:txBody>
      </p:sp>
      <p:sp>
        <p:nvSpPr>
          <p:cNvPr id="5" name="object 5"/>
          <p:cNvSpPr txBox="1"/>
          <p:nvPr/>
        </p:nvSpPr>
        <p:spPr>
          <a:xfrm>
            <a:off x="307340" y="1844166"/>
            <a:ext cx="7341234" cy="1597025"/>
          </a:xfrm>
          <a:prstGeom prst="rect">
            <a:avLst/>
          </a:prstGeom>
        </p:spPr>
        <p:txBody>
          <a:bodyPr vert="horz" wrap="square" lIns="0" tIns="0" rIns="0" bIns="0" rtlCol="0">
            <a:noAutofit/>
          </a:bodyPr>
          <a:lstStyle/>
          <a:p>
            <a:pPr marL="355600" marR="12700" indent="-342900">
              <a:lnSpc>
                <a:spcPct val="125000"/>
              </a:lnSpc>
              <a:buFont typeface="Wingdings"/>
              <a:buChar char=""/>
              <a:tabLst>
                <a:tab pos="354965" algn="l"/>
              </a:tabLst>
            </a:pPr>
            <a:r>
              <a:rPr sz="2800" spc="-15" dirty="0" smtClean="0">
                <a:latin typeface="Arial"/>
                <a:cs typeface="Arial"/>
                <a:hlinkClick r:id="rId4"/>
              </a:rPr>
              <a:t>Refe</a:t>
            </a:r>
            <a:r>
              <a:rPr sz="2800" spc="-10" dirty="0" smtClean="0">
                <a:latin typeface="Arial"/>
                <a:cs typeface="Arial"/>
                <a:hlinkClick r:id="rId4"/>
              </a:rPr>
              <a:t>r</a:t>
            </a:r>
            <a:r>
              <a:rPr sz="2800" spc="-15" dirty="0" smtClean="0">
                <a:latin typeface="Arial"/>
                <a:cs typeface="Arial"/>
                <a:hlinkClick r:id="rId4"/>
              </a:rPr>
              <a:t>e</a:t>
            </a:r>
            <a:r>
              <a:rPr sz="2800" spc="-20" dirty="0" smtClean="0">
                <a:latin typeface="Arial"/>
                <a:cs typeface="Arial"/>
                <a:hlinkClick r:id="rId4"/>
              </a:rPr>
              <a:t>n</a:t>
            </a:r>
            <a:r>
              <a:rPr sz="2800" spc="-10" dirty="0" smtClean="0">
                <a:latin typeface="Arial"/>
                <a:cs typeface="Arial"/>
                <a:hlinkClick r:id="rId4"/>
              </a:rPr>
              <a:t>c</a:t>
            </a:r>
            <a:r>
              <a:rPr sz="2800" spc="-20" dirty="0" smtClean="0">
                <a:latin typeface="Arial"/>
                <a:cs typeface="Arial"/>
                <a:hlinkClick r:id="rId4"/>
              </a:rPr>
              <a:t>e</a:t>
            </a:r>
            <a:r>
              <a:rPr sz="2800" spc="15" dirty="0" smtClean="0">
                <a:latin typeface="Arial"/>
                <a:cs typeface="Arial"/>
                <a:hlinkClick r:id="rId4"/>
              </a:rPr>
              <a:t> </a:t>
            </a:r>
            <a:r>
              <a:rPr sz="2800" spc="-20" dirty="0" smtClean="0">
                <a:latin typeface="Arial"/>
                <a:cs typeface="Arial"/>
                <a:hlinkClick r:id="rId4"/>
              </a:rPr>
              <a:t>a</a:t>
            </a:r>
            <a:r>
              <a:rPr sz="2800" spc="-15" dirty="0" smtClean="0">
                <a:latin typeface="Arial"/>
                <a:cs typeface="Arial"/>
                <a:hlinkClick r:id="rId4"/>
              </a:rPr>
              <a:t>n</a:t>
            </a:r>
            <a:r>
              <a:rPr sz="2800" spc="-20" dirty="0" smtClean="0">
                <a:latin typeface="Arial"/>
                <a:cs typeface="Arial"/>
                <a:hlinkClick r:id="rId4"/>
              </a:rPr>
              <a:t>d</a:t>
            </a:r>
            <a:r>
              <a:rPr sz="2800" spc="-5" dirty="0" smtClean="0">
                <a:latin typeface="Arial"/>
                <a:cs typeface="Arial"/>
                <a:hlinkClick r:id="rId4"/>
              </a:rPr>
              <a:t> </a:t>
            </a:r>
            <a:r>
              <a:rPr sz="2800" spc="-25" dirty="0" smtClean="0">
                <a:latin typeface="Arial"/>
                <a:cs typeface="Arial"/>
                <a:hlinkClick r:id="rId4"/>
              </a:rPr>
              <a:t>R</a:t>
            </a:r>
            <a:r>
              <a:rPr sz="2800" spc="-15" dirty="0" smtClean="0">
                <a:latin typeface="Arial"/>
                <a:cs typeface="Arial"/>
                <a:hlinkClick r:id="rId4"/>
              </a:rPr>
              <a:t>eso</a:t>
            </a:r>
            <a:r>
              <a:rPr sz="2800" spc="-20" dirty="0" smtClean="0">
                <a:latin typeface="Arial"/>
                <a:cs typeface="Arial"/>
                <a:hlinkClick r:id="rId4"/>
              </a:rPr>
              <a:t>u</a:t>
            </a:r>
            <a:r>
              <a:rPr sz="2800" spc="-5" dirty="0" smtClean="0">
                <a:latin typeface="Arial"/>
                <a:cs typeface="Arial"/>
                <a:hlinkClick r:id="rId4"/>
              </a:rPr>
              <a:t>r</a:t>
            </a:r>
            <a:r>
              <a:rPr sz="2800" spc="-15" dirty="0" smtClean="0">
                <a:latin typeface="Arial"/>
                <a:cs typeface="Arial"/>
                <a:hlinkClick r:id="rId4"/>
              </a:rPr>
              <a:t>ces </a:t>
            </a:r>
            <a:r>
              <a:rPr sz="2800" spc="-20" dirty="0" smtClean="0">
                <a:latin typeface="Arial"/>
                <a:cs typeface="Arial"/>
                <a:hlinkClick r:id="rId4"/>
              </a:rPr>
              <a:t>&gt;</a:t>
            </a:r>
            <a:r>
              <a:rPr sz="2800" spc="-155" dirty="0" smtClean="0">
                <a:latin typeface="Arial"/>
                <a:cs typeface="Arial"/>
                <a:hlinkClick r:id="rId4"/>
              </a:rPr>
              <a:t> </a:t>
            </a:r>
            <a:r>
              <a:rPr sz="2800" spc="-20" dirty="0" smtClean="0">
                <a:latin typeface="Arial"/>
                <a:cs typeface="Arial"/>
                <a:hlinkClick r:id="rId4"/>
              </a:rPr>
              <a:t>Acc</a:t>
            </a:r>
            <a:r>
              <a:rPr sz="2800" spc="-15" dirty="0" smtClean="0">
                <a:latin typeface="Arial"/>
                <a:cs typeface="Arial"/>
                <a:hlinkClick r:id="rId4"/>
              </a:rPr>
              <a:t>ess</a:t>
            </a:r>
            <a:r>
              <a:rPr sz="2800" spc="-5" dirty="0" smtClean="0">
                <a:latin typeface="Arial"/>
                <a:cs typeface="Arial"/>
                <a:hlinkClick r:id="rId4"/>
              </a:rPr>
              <a:t> </a:t>
            </a:r>
            <a:r>
              <a:rPr sz="2800" spc="-15" dirty="0" smtClean="0">
                <a:latin typeface="Arial"/>
                <a:cs typeface="Arial"/>
                <a:hlinkClick r:id="rId4"/>
              </a:rPr>
              <a:t>to</a:t>
            </a:r>
            <a:r>
              <a:rPr sz="2800" spc="-5" dirty="0" smtClean="0">
                <a:latin typeface="Arial"/>
                <a:cs typeface="Arial"/>
                <a:hlinkClick r:id="rId4"/>
              </a:rPr>
              <a:t> </a:t>
            </a:r>
            <a:r>
              <a:rPr sz="2800" spc="-20" dirty="0" smtClean="0">
                <a:latin typeface="Arial"/>
                <a:cs typeface="Arial"/>
                <a:hlinkClick r:id="rId4"/>
              </a:rPr>
              <a:t>S</a:t>
            </a:r>
            <a:r>
              <a:rPr sz="2800" spc="-35" dirty="0" smtClean="0">
                <a:latin typeface="Arial"/>
                <a:cs typeface="Arial"/>
                <a:hlinkClick r:id="rId4"/>
              </a:rPr>
              <a:t>F</a:t>
            </a:r>
            <a:r>
              <a:rPr sz="2800" spc="-20" dirty="0" smtClean="0">
                <a:latin typeface="Arial"/>
                <a:cs typeface="Arial"/>
                <a:hlinkClick r:id="rId4"/>
              </a:rPr>
              <a:t>S</a:t>
            </a:r>
            <a:r>
              <a:rPr sz="2800" spc="-15" dirty="0" smtClean="0">
                <a:latin typeface="Arial"/>
                <a:cs typeface="Arial"/>
                <a:hlinkClick r:id="rId4"/>
              </a:rPr>
              <a:t> (Secu</a:t>
            </a:r>
            <a:r>
              <a:rPr sz="2800" spc="-10" dirty="0" smtClean="0">
                <a:latin typeface="Arial"/>
                <a:cs typeface="Arial"/>
                <a:hlinkClick r:id="rId4"/>
              </a:rPr>
              <a:t>ri</a:t>
            </a:r>
            <a:r>
              <a:rPr sz="2800" spc="-5" dirty="0" smtClean="0">
                <a:latin typeface="Arial"/>
                <a:cs typeface="Arial"/>
                <a:hlinkClick r:id="rId4"/>
              </a:rPr>
              <a:t>t</a:t>
            </a:r>
            <a:r>
              <a:rPr sz="2800" spc="-15" dirty="0" smtClean="0">
                <a:latin typeface="Arial"/>
                <a:cs typeface="Arial"/>
                <a:hlinkClick r:id="rId4"/>
              </a:rPr>
              <a:t>y</a:t>
            </a:r>
            <a:r>
              <a:rPr sz="2800" spc="-5" dirty="0" smtClean="0">
                <a:latin typeface="Arial"/>
                <a:cs typeface="Arial"/>
                <a:hlinkClick r:id="rId4"/>
              </a:rPr>
              <a:t> </a:t>
            </a:r>
            <a:r>
              <a:rPr sz="2800" spc="-20" dirty="0" smtClean="0">
                <a:latin typeface="Arial"/>
                <a:cs typeface="Arial"/>
                <a:hlinkClick r:id="rId4"/>
              </a:rPr>
              <a:t>and</a:t>
            </a:r>
            <a:r>
              <a:rPr sz="2800" spc="15" dirty="0" smtClean="0">
                <a:latin typeface="Arial"/>
                <a:cs typeface="Arial"/>
                <a:hlinkClick r:id="rId4"/>
              </a:rPr>
              <a:t> </a:t>
            </a:r>
            <a:r>
              <a:rPr sz="2800" spc="-15" dirty="0" smtClean="0">
                <a:latin typeface="Arial"/>
                <a:cs typeface="Arial"/>
                <a:hlinkClick r:id="rId4"/>
              </a:rPr>
              <a:t>Role</a:t>
            </a:r>
            <a:r>
              <a:rPr sz="2800" spc="-10" dirty="0" smtClean="0">
                <a:latin typeface="Arial"/>
                <a:cs typeface="Arial"/>
                <a:hlinkClick r:id="rId4"/>
              </a:rPr>
              <a:t>s)</a:t>
            </a:r>
            <a:r>
              <a:rPr sz="2800" spc="-5" dirty="0" smtClean="0">
                <a:latin typeface="Arial"/>
                <a:cs typeface="Arial"/>
                <a:hlinkClick r:id="rId4"/>
              </a:rPr>
              <a:t> </a:t>
            </a:r>
            <a:r>
              <a:rPr sz="2800" spc="-20" dirty="0" smtClean="0">
                <a:latin typeface="Arial"/>
                <a:cs typeface="Arial"/>
                <a:hlinkClick r:id="rId4"/>
              </a:rPr>
              <a:t>&gt;</a:t>
            </a:r>
            <a:r>
              <a:rPr sz="2800" spc="20" dirty="0" smtClean="0">
                <a:latin typeface="Arial"/>
                <a:cs typeface="Arial"/>
                <a:hlinkClick r:id="rId4"/>
              </a:rPr>
              <a:t> </a:t>
            </a:r>
            <a:r>
              <a:rPr sz="2800" u="heavy" spc="-20" dirty="0" smtClean="0">
                <a:solidFill>
                  <a:srgbClr val="6893C9"/>
                </a:solidFill>
                <a:latin typeface="Arial"/>
                <a:cs typeface="Arial"/>
                <a:hlinkClick r:id="rId4"/>
              </a:rPr>
              <a:t>S</a:t>
            </a:r>
            <a:r>
              <a:rPr sz="2800" u="heavy" spc="-35" dirty="0" smtClean="0">
                <a:solidFill>
                  <a:srgbClr val="6893C9"/>
                </a:solidFill>
                <a:latin typeface="Arial"/>
                <a:cs typeface="Arial"/>
                <a:hlinkClick r:id="rId4"/>
              </a:rPr>
              <a:t>F</a:t>
            </a:r>
            <a:r>
              <a:rPr sz="2800" u="heavy" spc="-20" dirty="0" smtClean="0">
                <a:solidFill>
                  <a:srgbClr val="6893C9"/>
                </a:solidFill>
                <a:latin typeface="Arial"/>
                <a:cs typeface="Arial"/>
                <a:hlinkClick r:id="rId4"/>
              </a:rPr>
              <a:t>S</a:t>
            </a:r>
            <a:r>
              <a:rPr sz="2800" u="heavy" spc="-160" dirty="0" smtClean="0">
                <a:solidFill>
                  <a:srgbClr val="6893C9"/>
                </a:solidFill>
                <a:latin typeface="Arial"/>
                <a:cs typeface="Arial"/>
                <a:hlinkClick r:id="rId4"/>
              </a:rPr>
              <a:t> </a:t>
            </a:r>
            <a:r>
              <a:rPr sz="2800" u="heavy" spc="-20" dirty="0" smtClean="0">
                <a:solidFill>
                  <a:srgbClr val="6893C9"/>
                </a:solidFill>
                <a:latin typeface="Arial"/>
                <a:cs typeface="Arial"/>
                <a:hlinkClick r:id="rId4"/>
              </a:rPr>
              <a:t>Agen</a:t>
            </a:r>
            <a:r>
              <a:rPr sz="2800" u="heavy" spc="-10" dirty="0" smtClean="0">
                <a:solidFill>
                  <a:srgbClr val="6893C9"/>
                </a:solidFill>
                <a:latin typeface="Arial"/>
                <a:cs typeface="Arial"/>
                <a:hlinkClick r:id="rId4"/>
              </a:rPr>
              <a:t>c</a:t>
            </a:r>
            <a:r>
              <a:rPr sz="2800" u="heavy" spc="-15" dirty="0" smtClean="0">
                <a:solidFill>
                  <a:srgbClr val="6893C9"/>
                </a:solidFill>
                <a:latin typeface="Arial"/>
                <a:cs typeface="Arial"/>
                <a:hlinkClick r:id="rId4"/>
              </a:rPr>
              <a:t>y</a:t>
            </a:r>
            <a:r>
              <a:rPr sz="2800" u="heavy" spc="-10" dirty="0" smtClean="0">
                <a:solidFill>
                  <a:srgbClr val="6893C9"/>
                </a:solidFill>
                <a:latin typeface="Arial"/>
                <a:cs typeface="Arial"/>
                <a:hlinkClick r:id="rId4"/>
              </a:rPr>
              <a:t> </a:t>
            </a:r>
            <a:r>
              <a:rPr sz="2800" u="heavy" spc="-20" dirty="0" smtClean="0">
                <a:solidFill>
                  <a:srgbClr val="6893C9"/>
                </a:solidFill>
                <a:latin typeface="Arial"/>
                <a:cs typeface="Arial"/>
                <a:hlinkClick r:id="rId4"/>
              </a:rPr>
              <a:t>Se</a:t>
            </a:r>
            <a:r>
              <a:rPr sz="2800" u="heavy" spc="-10" dirty="0" smtClean="0">
                <a:solidFill>
                  <a:srgbClr val="6893C9"/>
                </a:solidFill>
                <a:latin typeface="Arial"/>
                <a:cs typeface="Arial"/>
                <a:hlinkClick r:id="rId4"/>
              </a:rPr>
              <a:t>c</a:t>
            </a:r>
            <a:r>
              <a:rPr sz="2800" u="heavy" spc="-15" dirty="0" smtClean="0">
                <a:solidFill>
                  <a:srgbClr val="6893C9"/>
                </a:solidFill>
                <a:latin typeface="Arial"/>
                <a:cs typeface="Arial"/>
                <a:hlinkClick r:id="rId4"/>
              </a:rPr>
              <a:t>ur</a:t>
            </a:r>
            <a:r>
              <a:rPr sz="2800" u="heavy" spc="-5" dirty="0" smtClean="0">
                <a:solidFill>
                  <a:srgbClr val="6893C9"/>
                </a:solidFill>
                <a:latin typeface="Arial"/>
                <a:cs typeface="Arial"/>
                <a:hlinkClick r:id="rId4"/>
              </a:rPr>
              <a:t>i</a:t>
            </a:r>
            <a:r>
              <a:rPr sz="2800" u="heavy" spc="-15" dirty="0" smtClean="0">
                <a:solidFill>
                  <a:srgbClr val="6893C9"/>
                </a:solidFill>
                <a:latin typeface="Arial"/>
                <a:cs typeface="Arial"/>
                <a:hlinkClick r:id="rId4"/>
              </a:rPr>
              <a:t>ty</a:t>
            </a:r>
            <a:r>
              <a:rPr sz="2800" spc="-10" dirty="0" smtClean="0">
                <a:solidFill>
                  <a:srgbClr val="6893C9"/>
                </a:solidFill>
                <a:latin typeface="Arial"/>
                <a:cs typeface="Arial"/>
                <a:hlinkClick r:id="rId4"/>
              </a:rPr>
              <a:t> </a:t>
            </a:r>
            <a:r>
              <a:rPr sz="2800" u="heavy" spc="-15" dirty="0" smtClean="0">
                <a:solidFill>
                  <a:srgbClr val="6893C9"/>
                </a:solidFill>
                <a:latin typeface="Arial"/>
                <a:cs typeface="Arial"/>
                <a:hlinkClick r:id="rId4"/>
              </a:rPr>
              <a:t>Mai</a:t>
            </a:r>
            <a:r>
              <a:rPr sz="2800" u="heavy" spc="-10" dirty="0" smtClean="0">
                <a:solidFill>
                  <a:srgbClr val="6893C9"/>
                </a:solidFill>
                <a:latin typeface="Arial"/>
                <a:cs typeface="Arial"/>
                <a:hlinkClick r:id="rId4"/>
              </a:rPr>
              <a:t>n</a:t>
            </a:r>
            <a:r>
              <a:rPr sz="2800" u="heavy" spc="-15" dirty="0" smtClean="0">
                <a:solidFill>
                  <a:srgbClr val="6893C9"/>
                </a:solidFill>
                <a:latin typeface="Arial"/>
                <a:cs typeface="Arial"/>
                <a:hlinkClick r:id="rId4"/>
              </a:rPr>
              <a:t>te</a:t>
            </a:r>
            <a:r>
              <a:rPr sz="2800" u="heavy" spc="-10" dirty="0" smtClean="0">
                <a:solidFill>
                  <a:srgbClr val="6893C9"/>
                </a:solidFill>
                <a:latin typeface="Arial"/>
                <a:cs typeface="Arial"/>
                <a:hlinkClick r:id="rId4"/>
              </a:rPr>
              <a:t>n</a:t>
            </a:r>
            <a:r>
              <a:rPr sz="2800" u="heavy" spc="-20" dirty="0" smtClean="0">
                <a:solidFill>
                  <a:srgbClr val="6893C9"/>
                </a:solidFill>
                <a:latin typeface="Arial"/>
                <a:cs typeface="Arial"/>
                <a:hlinkClick r:id="rId4"/>
              </a:rPr>
              <a:t>a</a:t>
            </a:r>
            <a:r>
              <a:rPr sz="2800" u="heavy" spc="-15" dirty="0" smtClean="0">
                <a:solidFill>
                  <a:srgbClr val="6893C9"/>
                </a:solidFill>
                <a:latin typeface="Arial"/>
                <a:cs typeface="Arial"/>
                <a:hlinkClick r:id="rId4"/>
              </a:rPr>
              <a:t>nce</a:t>
            </a:r>
            <a:r>
              <a:rPr sz="2800" u="heavy" spc="5" dirty="0" smtClean="0">
                <a:solidFill>
                  <a:srgbClr val="6893C9"/>
                </a:solidFill>
                <a:latin typeface="Arial"/>
                <a:cs typeface="Arial"/>
                <a:hlinkClick r:id="rId4"/>
              </a:rPr>
              <a:t> </a:t>
            </a:r>
            <a:r>
              <a:rPr sz="2800" u="heavy" spc="-15" dirty="0" smtClean="0">
                <a:solidFill>
                  <a:srgbClr val="6893C9"/>
                </a:solidFill>
                <a:latin typeface="Arial"/>
                <a:cs typeface="Arial"/>
                <a:hlinkClick r:id="rId4"/>
              </a:rPr>
              <a:t>Pro</a:t>
            </a:r>
            <a:r>
              <a:rPr sz="2800" u="heavy" spc="-10" dirty="0" smtClean="0">
                <a:solidFill>
                  <a:srgbClr val="6893C9"/>
                </a:solidFill>
                <a:latin typeface="Arial"/>
                <a:cs typeface="Arial"/>
                <a:hlinkClick r:id="rId4"/>
              </a:rPr>
              <a:t>c</a:t>
            </a:r>
            <a:r>
              <a:rPr sz="2800" u="heavy" spc="-20" dirty="0" smtClean="0">
                <a:solidFill>
                  <a:srgbClr val="6893C9"/>
                </a:solidFill>
                <a:latin typeface="Arial"/>
                <a:cs typeface="Arial"/>
                <a:hlinkClick r:id="rId4"/>
              </a:rPr>
              <a:t>e</a:t>
            </a:r>
            <a:r>
              <a:rPr sz="2800" u="heavy" spc="-15" dirty="0" smtClean="0">
                <a:solidFill>
                  <a:srgbClr val="6893C9"/>
                </a:solidFill>
                <a:latin typeface="Arial"/>
                <a:cs typeface="Arial"/>
                <a:hlinkClick r:id="rId4"/>
              </a:rPr>
              <a:t>d</a:t>
            </a:r>
            <a:r>
              <a:rPr sz="2800" u="heavy" spc="-20" dirty="0" smtClean="0">
                <a:solidFill>
                  <a:srgbClr val="6893C9"/>
                </a:solidFill>
                <a:latin typeface="Arial"/>
                <a:cs typeface="Arial"/>
                <a:hlinkClick r:id="rId4"/>
              </a:rPr>
              <a:t>u</a:t>
            </a:r>
            <a:r>
              <a:rPr sz="2800" u="heavy" spc="-5" dirty="0" smtClean="0">
                <a:solidFill>
                  <a:srgbClr val="6893C9"/>
                </a:solidFill>
                <a:latin typeface="Arial"/>
                <a:cs typeface="Arial"/>
                <a:hlinkClick r:id="rId4"/>
              </a:rPr>
              <a:t>r</a:t>
            </a:r>
            <a:r>
              <a:rPr sz="2800" u="heavy" spc="-20" dirty="0" smtClean="0">
                <a:solidFill>
                  <a:srgbClr val="6893C9"/>
                </a:solidFill>
                <a:latin typeface="Arial"/>
                <a:cs typeface="Arial"/>
                <a:hlinkClick r:id="rId4"/>
              </a:rPr>
              <a:t>e</a:t>
            </a:r>
            <a:endParaRPr sz="2800" dirty="0">
              <a:latin typeface="Arial"/>
              <a:cs typeface="Arial"/>
            </a:endParaRPr>
          </a:p>
        </p:txBody>
      </p:sp>
      <p:sp>
        <p:nvSpPr>
          <p:cNvPr id="6" name="object 6"/>
          <p:cNvSpPr txBox="1"/>
          <p:nvPr/>
        </p:nvSpPr>
        <p:spPr>
          <a:xfrm>
            <a:off x="304901" y="567182"/>
            <a:ext cx="7113270" cy="1077595"/>
          </a:xfrm>
          <a:prstGeom prst="rect">
            <a:avLst/>
          </a:prstGeom>
        </p:spPr>
        <p:txBody>
          <a:bodyPr vert="horz" wrap="square" lIns="0" tIns="0" rIns="0" bIns="0" rtlCol="0">
            <a:noAutofit/>
          </a:bodyPr>
          <a:lstStyle/>
          <a:p>
            <a:pPr marL="12700">
              <a:lnSpc>
                <a:spcPts val="4260"/>
              </a:lnSpc>
              <a:tabLst>
                <a:tab pos="1943735" algn="l"/>
                <a:tab pos="4839970" algn="l"/>
              </a:tabLst>
            </a:pPr>
            <a:r>
              <a:rPr sz="3600" b="1" dirty="0" smtClean="0">
                <a:solidFill>
                  <a:srgbClr val="1F3160"/>
                </a:solidFill>
                <a:latin typeface="Arial"/>
                <a:cs typeface="Arial"/>
              </a:rPr>
              <a:t>Security	Maintenance	Proced</a:t>
            </a:r>
            <a:r>
              <a:rPr sz="3600" b="1" spc="-15" dirty="0" smtClean="0">
                <a:solidFill>
                  <a:srgbClr val="1F3160"/>
                </a:solidFill>
                <a:latin typeface="Arial"/>
                <a:cs typeface="Arial"/>
              </a:rPr>
              <a:t>u</a:t>
            </a:r>
            <a:r>
              <a:rPr sz="3600" b="1" spc="0" dirty="0" smtClean="0">
                <a:solidFill>
                  <a:srgbClr val="1F3160"/>
                </a:solidFill>
                <a:latin typeface="Arial"/>
                <a:cs typeface="Arial"/>
              </a:rPr>
              <a:t>re</a:t>
            </a:r>
            <a:endParaRPr sz="3600" dirty="0">
              <a:latin typeface="Arial"/>
              <a:cs typeface="Arial"/>
            </a:endParaRPr>
          </a:p>
          <a:p>
            <a:pPr marL="12700">
              <a:lnSpc>
                <a:spcPts val="4225"/>
              </a:lnSpc>
            </a:pPr>
            <a:r>
              <a:rPr sz="3600" b="1" spc="-5" dirty="0" smtClean="0">
                <a:solidFill>
                  <a:srgbClr val="1F3160"/>
                </a:solidFill>
                <a:latin typeface="Arial"/>
                <a:cs typeface="Arial"/>
              </a:rPr>
              <a:t>o</a:t>
            </a:r>
            <a:r>
              <a:rPr sz="3600" b="1" spc="0" dirty="0" smtClean="0">
                <a:solidFill>
                  <a:srgbClr val="1F3160"/>
                </a:solidFill>
                <a:latin typeface="Arial"/>
                <a:cs typeface="Arial"/>
              </a:rPr>
              <a:t>n SF</a:t>
            </a:r>
            <a:r>
              <a:rPr sz="3600" b="1" spc="-10" dirty="0" smtClean="0">
                <a:solidFill>
                  <a:srgbClr val="1F3160"/>
                </a:solidFill>
                <a:latin typeface="Arial"/>
                <a:cs typeface="Arial"/>
              </a:rPr>
              <a:t>S</a:t>
            </a:r>
            <a:r>
              <a:rPr sz="3600" b="1" i="1" spc="0" dirty="0" smtClean="0">
                <a:solidFill>
                  <a:srgbClr val="1F3160"/>
                </a:solidFill>
                <a:latin typeface="Arial"/>
                <a:cs typeface="Arial"/>
              </a:rPr>
              <a:t>Secure</a:t>
            </a:r>
            <a:endParaRPr sz="3600" dirty="0">
              <a:latin typeface="Arial"/>
              <a:cs typeface="Arial"/>
            </a:endParaRPr>
          </a:p>
        </p:txBody>
      </p:sp>
      <p:sp>
        <p:nvSpPr>
          <p:cNvPr id="9" name="Slide Number Placeholder 8"/>
          <p:cNvSpPr>
            <a:spLocks noGrp="1"/>
          </p:cNvSpPr>
          <p:nvPr>
            <p:ph type="sldNum" sz="quarter" idx="7"/>
          </p:nvPr>
        </p:nvSpPr>
        <p:spPr/>
        <p:txBody>
          <a:bodyPr/>
          <a:lstStyle/>
          <a:p>
            <a:pPr marL="25400">
              <a:lnSpc>
                <a:spcPct val="100000"/>
              </a:lnSpc>
            </a:pPr>
            <a:fld id="{81D60167-4931-47E6-BA6A-407CBD079E47}" type="slidenum">
              <a:rPr lang="en-US" sz="1100" b="1" smtClean="0">
                <a:solidFill>
                  <a:srgbClr val="6893C9"/>
                </a:solidFill>
                <a:latin typeface="Arial"/>
                <a:cs typeface="Arial"/>
              </a:rPr>
              <a:t>17</a:t>
            </a:fld>
            <a:endParaRPr lang="en-US" sz="1100">
              <a:latin typeface="Arial"/>
              <a:cs typeface="Aria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487169" y="6395211"/>
            <a:ext cx="304800" cy="319405"/>
          </a:xfrm>
          <a:prstGeom prst="rect">
            <a:avLst/>
          </a:prstGeom>
        </p:spPr>
        <p:txBody>
          <a:bodyPr vert="horz" wrap="square" lIns="0" tIns="0" rIns="0" bIns="0" rtlCol="0">
            <a:noAutofit/>
          </a:bodyPr>
          <a:lstStyle/>
          <a:p>
            <a:pPr marL="12700">
              <a:lnSpc>
                <a:spcPct val="100000"/>
              </a:lnSpc>
            </a:pPr>
            <a:endParaRPr sz="1650" baseline="-10101" dirty="0">
              <a:latin typeface="Arial"/>
              <a:cs typeface="Arial"/>
            </a:endParaRPr>
          </a:p>
        </p:txBody>
      </p:sp>
      <p:sp>
        <p:nvSpPr>
          <p:cNvPr id="3" name="object 3"/>
          <p:cNvSpPr txBox="1"/>
          <p:nvPr/>
        </p:nvSpPr>
        <p:spPr>
          <a:xfrm>
            <a:off x="3877183" y="6567423"/>
            <a:ext cx="1388745" cy="133985"/>
          </a:xfrm>
          <a:prstGeom prst="rect">
            <a:avLst/>
          </a:prstGeom>
        </p:spPr>
        <p:txBody>
          <a:bodyPr vert="horz" wrap="square" lIns="0" tIns="0" rIns="0" bIns="0" rtlCol="0">
            <a:noAutofit/>
          </a:bodyPr>
          <a:lstStyle/>
          <a:p>
            <a:pPr marL="12700">
              <a:lnSpc>
                <a:spcPct val="100000"/>
              </a:lnSpc>
            </a:pPr>
            <a:r>
              <a:rPr sz="800" b="1" spc="-5" dirty="0" smtClean="0">
                <a:solidFill>
                  <a:srgbClr val="6893C9"/>
                </a:solidFill>
                <a:latin typeface="Arial"/>
                <a:cs typeface="Arial"/>
              </a:rPr>
              <a:t>C</a:t>
            </a:r>
            <a:r>
              <a:rPr sz="800" b="1" spc="0" dirty="0" smtClean="0">
                <a:solidFill>
                  <a:srgbClr val="6893C9"/>
                </a:solidFill>
                <a:latin typeface="Arial"/>
                <a:cs typeface="Arial"/>
              </a:rPr>
              <a:t>ont</a:t>
            </a:r>
            <a:r>
              <a:rPr sz="800" b="1" spc="-10" dirty="0" smtClean="0">
                <a:solidFill>
                  <a:srgbClr val="6893C9"/>
                </a:solidFill>
                <a:latin typeface="Arial"/>
                <a:cs typeface="Arial"/>
              </a:rPr>
              <a:t>e</a:t>
            </a:r>
            <a:r>
              <a:rPr sz="800" b="1" spc="0" dirty="0" smtClean="0">
                <a:solidFill>
                  <a:srgbClr val="6893C9"/>
                </a:solidFill>
                <a:latin typeface="Arial"/>
                <a:cs typeface="Arial"/>
              </a:rPr>
              <a:t>n</a:t>
            </a:r>
            <a:r>
              <a:rPr sz="800" b="1" spc="-5" dirty="0" smtClean="0">
                <a:solidFill>
                  <a:srgbClr val="6893C9"/>
                </a:solidFill>
                <a:latin typeface="Arial"/>
                <a:cs typeface="Arial"/>
              </a:rPr>
              <a:t>t</a:t>
            </a:r>
            <a:r>
              <a:rPr sz="800" b="1" spc="0" dirty="0" smtClean="0">
                <a:solidFill>
                  <a:srgbClr val="6893C9"/>
                </a:solidFill>
                <a:latin typeface="Arial"/>
                <a:cs typeface="Arial"/>
              </a:rPr>
              <a:t>s</a:t>
            </a:r>
            <a:r>
              <a:rPr sz="800" b="1" spc="-10" dirty="0" smtClean="0">
                <a:solidFill>
                  <a:srgbClr val="6893C9"/>
                </a:solidFill>
                <a:latin typeface="Arial"/>
                <a:cs typeface="Arial"/>
              </a:rPr>
              <a:t> </a:t>
            </a:r>
            <a:r>
              <a:rPr sz="800" b="1" spc="-5" dirty="0" smtClean="0">
                <a:solidFill>
                  <a:srgbClr val="6893C9"/>
                </a:solidFill>
                <a:latin typeface="Arial"/>
                <a:cs typeface="Arial"/>
              </a:rPr>
              <a:t>s</a:t>
            </a:r>
            <a:r>
              <a:rPr sz="800" b="1" spc="0" dirty="0" smtClean="0">
                <a:solidFill>
                  <a:srgbClr val="6893C9"/>
                </a:solidFill>
                <a:latin typeface="Arial"/>
                <a:cs typeface="Arial"/>
              </a:rPr>
              <a:t>ub</a:t>
            </a:r>
            <a:r>
              <a:rPr sz="800" b="1" spc="-10" dirty="0" smtClean="0">
                <a:solidFill>
                  <a:srgbClr val="6893C9"/>
                </a:solidFill>
                <a:latin typeface="Arial"/>
                <a:cs typeface="Arial"/>
              </a:rPr>
              <a:t>j</a:t>
            </a:r>
            <a:r>
              <a:rPr sz="800" b="1" spc="-5" dirty="0" smtClean="0">
                <a:solidFill>
                  <a:srgbClr val="6893C9"/>
                </a:solidFill>
                <a:latin typeface="Arial"/>
                <a:cs typeface="Arial"/>
              </a:rPr>
              <a:t>ec</a:t>
            </a:r>
            <a:r>
              <a:rPr sz="800" b="1" spc="0" dirty="0" smtClean="0">
                <a:solidFill>
                  <a:srgbClr val="6893C9"/>
                </a:solidFill>
                <a:latin typeface="Arial"/>
                <a:cs typeface="Arial"/>
              </a:rPr>
              <a:t>t</a:t>
            </a:r>
            <a:r>
              <a:rPr sz="800" b="1" spc="10" dirty="0" smtClean="0">
                <a:solidFill>
                  <a:srgbClr val="6893C9"/>
                </a:solidFill>
                <a:latin typeface="Arial"/>
                <a:cs typeface="Arial"/>
              </a:rPr>
              <a:t> </a:t>
            </a:r>
            <a:r>
              <a:rPr sz="800" b="1" spc="-5" dirty="0" smtClean="0">
                <a:solidFill>
                  <a:srgbClr val="6893C9"/>
                </a:solidFill>
                <a:latin typeface="Arial"/>
                <a:cs typeface="Arial"/>
              </a:rPr>
              <a:t>t</a:t>
            </a:r>
            <a:r>
              <a:rPr sz="800" b="1" spc="0" dirty="0" smtClean="0">
                <a:solidFill>
                  <a:srgbClr val="6893C9"/>
                </a:solidFill>
                <a:latin typeface="Arial"/>
                <a:cs typeface="Arial"/>
              </a:rPr>
              <a:t>o</a:t>
            </a:r>
            <a:r>
              <a:rPr sz="800" b="1" spc="5"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hang</a:t>
            </a:r>
            <a:r>
              <a:rPr sz="800" b="1" spc="-5" dirty="0" smtClean="0">
                <a:solidFill>
                  <a:srgbClr val="6893C9"/>
                </a:solidFill>
                <a:latin typeface="Arial"/>
                <a:cs typeface="Arial"/>
              </a:rPr>
              <a:t>e</a:t>
            </a:r>
            <a:r>
              <a:rPr sz="800" b="1" spc="0" dirty="0" smtClean="0">
                <a:solidFill>
                  <a:srgbClr val="6893C9"/>
                </a:solidFill>
                <a:latin typeface="Arial"/>
                <a:cs typeface="Arial"/>
              </a:rPr>
              <a:t>.</a:t>
            </a:r>
            <a:endParaRPr sz="800">
              <a:latin typeface="Arial"/>
              <a:cs typeface="Arial"/>
            </a:endParaRPr>
          </a:p>
        </p:txBody>
      </p:sp>
      <p:sp>
        <p:nvSpPr>
          <p:cNvPr id="4" name="object 4"/>
          <p:cNvSpPr/>
          <p:nvPr/>
        </p:nvSpPr>
        <p:spPr>
          <a:xfrm>
            <a:off x="7901940" y="6184391"/>
            <a:ext cx="914400" cy="486156"/>
          </a:xfrm>
          <a:prstGeom prst="rect">
            <a:avLst/>
          </a:prstGeom>
          <a:blipFill>
            <a:blip r:embed="rId3" cstate="print"/>
            <a:stretch>
              <a:fillRect/>
            </a:stretch>
          </a:blipFill>
        </p:spPr>
        <p:txBody>
          <a:bodyPr wrap="square" lIns="0" tIns="0" rIns="0" bIns="0" rtlCol="0">
            <a:noAutofit/>
          </a:bodyPr>
          <a:lstStyle/>
          <a:p>
            <a:endParaRPr/>
          </a:p>
        </p:txBody>
      </p:sp>
      <p:sp>
        <p:nvSpPr>
          <p:cNvPr id="5" name="object 5"/>
          <p:cNvSpPr txBox="1"/>
          <p:nvPr/>
        </p:nvSpPr>
        <p:spPr>
          <a:xfrm>
            <a:off x="93980" y="1833880"/>
            <a:ext cx="8312150" cy="4185920"/>
          </a:xfrm>
          <a:prstGeom prst="rect">
            <a:avLst/>
          </a:prstGeom>
        </p:spPr>
        <p:txBody>
          <a:bodyPr vert="horz" wrap="square" lIns="0" tIns="0" rIns="0" bIns="0" rtlCol="0">
            <a:noAutofit/>
          </a:bodyPr>
          <a:lstStyle/>
          <a:p>
            <a:pPr marL="355600" marR="245745" indent="-342900">
              <a:lnSpc>
                <a:spcPct val="114999"/>
              </a:lnSpc>
              <a:buFont typeface="Wingdings"/>
              <a:buChar char=""/>
              <a:tabLst>
                <a:tab pos="354965" algn="l"/>
              </a:tabLst>
            </a:pPr>
            <a:r>
              <a:rPr sz="2600" dirty="0" smtClean="0">
                <a:latin typeface="Arial"/>
                <a:cs typeface="Arial"/>
              </a:rPr>
              <a:t>E</a:t>
            </a:r>
            <a:r>
              <a:rPr sz="2600" spc="-50" dirty="0" smtClean="0">
                <a:latin typeface="Arial"/>
                <a:cs typeface="Arial"/>
              </a:rPr>
              <a:t>f</a:t>
            </a:r>
            <a:r>
              <a:rPr sz="2600" spc="0" dirty="0" smtClean="0">
                <a:latin typeface="Arial"/>
                <a:cs typeface="Arial"/>
              </a:rPr>
              <a:t>fective</a:t>
            </a:r>
            <a:r>
              <a:rPr sz="2600" spc="5" dirty="0" smtClean="0">
                <a:latin typeface="Arial"/>
                <a:cs typeface="Arial"/>
              </a:rPr>
              <a:t> </a:t>
            </a:r>
            <a:r>
              <a:rPr sz="2600" spc="0" dirty="0" smtClean="0">
                <a:latin typeface="Arial"/>
                <a:cs typeface="Arial"/>
              </a:rPr>
              <a:t>co</a:t>
            </a:r>
            <a:r>
              <a:rPr sz="2600" spc="5" dirty="0" smtClean="0">
                <a:latin typeface="Arial"/>
                <a:cs typeface="Arial"/>
              </a:rPr>
              <a:t>m</a:t>
            </a:r>
            <a:r>
              <a:rPr sz="2600" spc="0" dirty="0" smtClean="0">
                <a:latin typeface="Arial"/>
                <a:cs typeface="Arial"/>
              </a:rPr>
              <a:t>mu</a:t>
            </a:r>
            <a:r>
              <a:rPr sz="2600" spc="5" dirty="0" smtClean="0">
                <a:latin typeface="Arial"/>
                <a:cs typeface="Arial"/>
              </a:rPr>
              <a:t>n</a:t>
            </a:r>
            <a:r>
              <a:rPr sz="2600" spc="0" dirty="0" smtClean="0">
                <a:latin typeface="Arial"/>
                <a:cs typeface="Arial"/>
              </a:rPr>
              <a:t>i</a:t>
            </a:r>
            <a:r>
              <a:rPr sz="2600" spc="-10" dirty="0" smtClean="0">
                <a:latin typeface="Arial"/>
                <a:cs typeface="Arial"/>
              </a:rPr>
              <a:t>c</a:t>
            </a:r>
            <a:r>
              <a:rPr sz="2600" spc="0" dirty="0" smtClean="0">
                <a:latin typeface="Arial"/>
                <a:cs typeface="Arial"/>
              </a:rPr>
              <a:t>ation</a:t>
            </a:r>
            <a:r>
              <a:rPr sz="2600" spc="-20" dirty="0" smtClean="0">
                <a:latin typeface="Arial"/>
                <a:cs typeface="Arial"/>
              </a:rPr>
              <a:t> </a:t>
            </a:r>
            <a:r>
              <a:rPr sz="2600" spc="0" dirty="0" smtClean="0">
                <a:latin typeface="Arial"/>
                <a:cs typeface="Arial"/>
              </a:rPr>
              <a:t>am</a:t>
            </a:r>
            <a:r>
              <a:rPr sz="2600" spc="5" dirty="0" smtClean="0">
                <a:latin typeface="Arial"/>
                <a:cs typeface="Arial"/>
              </a:rPr>
              <a:t>o</a:t>
            </a:r>
            <a:r>
              <a:rPr sz="2600" spc="0" dirty="0" smtClean="0">
                <a:latin typeface="Arial"/>
                <a:cs typeface="Arial"/>
              </a:rPr>
              <a:t>ng</a:t>
            </a:r>
            <a:r>
              <a:rPr sz="2600" spc="-10" dirty="0" smtClean="0">
                <a:latin typeface="Arial"/>
                <a:cs typeface="Arial"/>
              </a:rPr>
              <a:t> </a:t>
            </a:r>
            <a:r>
              <a:rPr sz="2600" spc="0" dirty="0" smtClean="0">
                <a:latin typeface="Arial"/>
                <a:cs typeface="Arial"/>
              </a:rPr>
              <a:t>s</a:t>
            </a:r>
            <a:r>
              <a:rPr sz="2600" spc="5" dirty="0" smtClean="0">
                <a:latin typeface="Arial"/>
                <a:cs typeface="Arial"/>
              </a:rPr>
              <a:t>u</a:t>
            </a:r>
            <a:r>
              <a:rPr sz="2600" spc="0" dirty="0" smtClean="0">
                <a:latin typeface="Arial"/>
                <a:cs typeface="Arial"/>
              </a:rPr>
              <a:t>p</a:t>
            </a:r>
            <a:r>
              <a:rPr sz="2600" spc="5" dirty="0" smtClean="0">
                <a:latin typeface="Arial"/>
                <a:cs typeface="Arial"/>
              </a:rPr>
              <a:t>e</a:t>
            </a:r>
            <a:r>
              <a:rPr sz="2600" spc="0" dirty="0" smtClean="0">
                <a:latin typeface="Arial"/>
                <a:cs typeface="Arial"/>
              </a:rPr>
              <a:t>rvis</a:t>
            </a:r>
            <a:r>
              <a:rPr sz="2600" spc="5" dirty="0" smtClean="0">
                <a:latin typeface="Arial"/>
                <a:cs typeface="Arial"/>
              </a:rPr>
              <a:t>o</a:t>
            </a:r>
            <a:r>
              <a:rPr sz="2600" spc="0" dirty="0" smtClean="0">
                <a:latin typeface="Arial"/>
                <a:cs typeface="Arial"/>
              </a:rPr>
              <a:t>r</a:t>
            </a:r>
            <a:r>
              <a:rPr sz="2600" spc="-15" dirty="0" smtClean="0">
                <a:latin typeface="Arial"/>
                <a:cs typeface="Arial"/>
              </a:rPr>
              <a:t>s</a:t>
            </a:r>
            <a:r>
              <a:rPr sz="2600" spc="0" dirty="0" smtClean="0">
                <a:latin typeface="Arial"/>
                <a:cs typeface="Arial"/>
              </a:rPr>
              <a:t>,</a:t>
            </a:r>
            <a:r>
              <a:rPr sz="2600" spc="-35" dirty="0" smtClean="0">
                <a:latin typeface="Arial"/>
                <a:cs typeface="Arial"/>
              </a:rPr>
              <a:t> </a:t>
            </a:r>
            <a:r>
              <a:rPr sz="2600" spc="0" dirty="0" smtClean="0">
                <a:latin typeface="Arial"/>
                <a:cs typeface="Arial"/>
              </a:rPr>
              <a:t>H</a:t>
            </a:r>
            <a:r>
              <a:rPr sz="2600" spc="5" dirty="0" smtClean="0">
                <a:latin typeface="Arial"/>
                <a:cs typeface="Arial"/>
              </a:rPr>
              <a:t>u</a:t>
            </a:r>
            <a:r>
              <a:rPr sz="2600" spc="0" dirty="0" smtClean="0">
                <a:latin typeface="Arial"/>
                <a:cs typeface="Arial"/>
              </a:rPr>
              <a:t>man R</a:t>
            </a:r>
            <a:r>
              <a:rPr sz="2600" spc="5" dirty="0" smtClean="0">
                <a:latin typeface="Arial"/>
                <a:cs typeface="Arial"/>
              </a:rPr>
              <a:t>e</a:t>
            </a:r>
            <a:r>
              <a:rPr sz="2600" spc="0" dirty="0" smtClean="0">
                <a:latin typeface="Arial"/>
                <a:cs typeface="Arial"/>
              </a:rPr>
              <a:t>s</a:t>
            </a:r>
            <a:r>
              <a:rPr sz="2600" spc="5" dirty="0" smtClean="0">
                <a:latin typeface="Arial"/>
                <a:cs typeface="Arial"/>
              </a:rPr>
              <a:t>o</a:t>
            </a:r>
            <a:r>
              <a:rPr sz="2600" spc="0" dirty="0" smtClean="0">
                <a:latin typeface="Arial"/>
                <a:cs typeface="Arial"/>
              </a:rPr>
              <a:t>urc</a:t>
            </a:r>
            <a:r>
              <a:rPr sz="2600" spc="5" dirty="0" smtClean="0">
                <a:latin typeface="Arial"/>
                <a:cs typeface="Arial"/>
              </a:rPr>
              <a:t>e</a:t>
            </a:r>
            <a:r>
              <a:rPr sz="2600" spc="0" dirty="0" smtClean="0">
                <a:latin typeface="Arial"/>
                <a:cs typeface="Arial"/>
              </a:rPr>
              <a:t>s</a:t>
            </a:r>
            <a:r>
              <a:rPr sz="2600" spc="-10" dirty="0" smtClean="0">
                <a:latin typeface="Arial"/>
                <a:cs typeface="Arial"/>
              </a:rPr>
              <a:t> </a:t>
            </a:r>
            <a:r>
              <a:rPr sz="2600" spc="0" dirty="0" smtClean="0">
                <a:latin typeface="Arial"/>
                <a:cs typeface="Arial"/>
              </a:rPr>
              <a:t>(HR)</a:t>
            </a:r>
            <a:r>
              <a:rPr sz="2600" spc="-40" dirty="0" smtClean="0">
                <a:latin typeface="Arial"/>
                <a:cs typeface="Arial"/>
              </a:rPr>
              <a:t> </a:t>
            </a:r>
            <a:r>
              <a:rPr sz="2600" spc="0" dirty="0" smtClean="0">
                <a:latin typeface="Arial"/>
                <a:cs typeface="Arial"/>
              </a:rPr>
              <a:t>a</a:t>
            </a:r>
            <a:r>
              <a:rPr sz="2600" spc="5" dirty="0" smtClean="0">
                <a:latin typeface="Arial"/>
                <a:cs typeface="Arial"/>
              </a:rPr>
              <a:t>n</a:t>
            </a:r>
            <a:r>
              <a:rPr sz="2600" spc="0" dirty="0" smtClean="0">
                <a:latin typeface="Arial"/>
                <a:cs typeface="Arial"/>
              </a:rPr>
              <a:t>d</a:t>
            </a:r>
            <a:r>
              <a:rPr sz="2600" spc="-15" dirty="0" smtClean="0">
                <a:latin typeface="Arial"/>
                <a:cs typeface="Arial"/>
              </a:rPr>
              <a:t> </a:t>
            </a:r>
            <a:r>
              <a:rPr sz="2600" spc="0" dirty="0" smtClean="0">
                <a:latin typeface="Arial"/>
                <a:cs typeface="Arial"/>
              </a:rPr>
              <a:t>a</a:t>
            </a:r>
            <a:r>
              <a:rPr sz="2600" spc="5" dirty="0" smtClean="0">
                <a:latin typeface="Arial"/>
                <a:cs typeface="Arial"/>
              </a:rPr>
              <a:t>g</a:t>
            </a:r>
            <a:r>
              <a:rPr sz="2600" spc="0" dirty="0" smtClean="0">
                <a:latin typeface="Arial"/>
                <a:cs typeface="Arial"/>
              </a:rPr>
              <a:t>e</a:t>
            </a:r>
            <a:r>
              <a:rPr sz="2600" spc="5" dirty="0" smtClean="0">
                <a:latin typeface="Arial"/>
                <a:cs typeface="Arial"/>
              </a:rPr>
              <a:t>n</a:t>
            </a:r>
            <a:r>
              <a:rPr sz="2600" spc="0" dirty="0" smtClean="0">
                <a:latin typeface="Arial"/>
                <a:cs typeface="Arial"/>
              </a:rPr>
              <a:t>cy</a:t>
            </a:r>
            <a:r>
              <a:rPr sz="2600" spc="-5" dirty="0" smtClean="0">
                <a:latin typeface="Arial"/>
                <a:cs typeface="Arial"/>
              </a:rPr>
              <a:t> </a:t>
            </a:r>
            <a:r>
              <a:rPr lang="en-US" sz="2600" spc="-5" dirty="0" smtClean="0">
                <a:latin typeface="Arial"/>
                <a:cs typeface="Arial"/>
              </a:rPr>
              <a:t>SFS </a:t>
            </a:r>
            <a:r>
              <a:rPr sz="2600" spc="0" dirty="0" smtClean="0">
                <a:latin typeface="Arial"/>
                <a:cs typeface="Arial"/>
              </a:rPr>
              <a:t>a</a:t>
            </a:r>
            <a:r>
              <a:rPr sz="2600" spc="5" dirty="0" smtClean="0">
                <a:latin typeface="Arial"/>
                <a:cs typeface="Arial"/>
              </a:rPr>
              <a:t>d</a:t>
            </a:r>
            <a:r>
              <a:rPr sz="2600" spc="0" dirty="0" smtClean="0">
                <a:latin typeface="Arial"/>
                <a:cs typeface="Arial"/>
              </a:rPr>
              <a:t>mini</a:t>
            </a:r>
            <a:r>
              <a:rPr sz="2600" spc="5" dirty="0" smtClean="0">
                <a:latin typeface="Arial"/>
                <a:cs typeface="Arial"/>
              </a:rPr>
              <a:t>s</a:t>
            </a:r>
            <a:r>
              <a:rPr sz="2600" spc="0" dirty="0" smtClean="0">
                <a:latin typeface="Arial"/>
                <a:cs typeface="Arial"/>
              </a:rPr>
              <a:t>trators</a:t>
            </a:r>
            <a:endParaRPr sz="2600" dirty="0">
              <a:latin typeface="Arial"/>
              <a:cs typeface="Arial"/>
            </a:endParaRPr>
          </a:p>
          <a:p>
            <a:pPr marL="756285" marR="12700" lvl="1" indent="-287020">
              <a:lnSpc>
                <a:spcPct val="114999"/>
              </a:lnSpc>
              <a:spcBef>
                <a:spcPts val="60"/>
              </a:spcBef>
              <a:buFont typeface="Arial"/>
              <a:buChar char="•"/>
              <a:tabLst>
                <a:tab pos="756285" algn="l"/>
              </a:tabLst>
            </a:pPr>
            <a:r>
              <a:rPr sz="2200" spc="-15" dirty="0" smtClean="0">
                <a:latin typeface="Arial"/>
                <a:cs typeface="Arial"/>
              </a:rPr>
              <a:t>Su</a:t>
            </a:r>
            <a:r>
              <a:rPr sz="2200" spc="-10" dirty="0" smtClean="0">
                <a:latin typeface="Arial"/>
                <a:cs typeface="Arial"/>
              </a:rPr>
              <a:t>pervis</a:t>
            </a:r>
            <a:r>
              <a:rPr sz="2200" spc="-15" dirty="0" smtClean="0">
                <a:latin typeface="Arial"/>
                <a:cs typeface="Arial"/>
              </a:rPr>
              <a:t>ors</a:t>
            </a:r>
            <a:r>
              <a:rPr sz="2200" spc="15" dirty="0" smtClean="0">
                <a:latin typeface="Arial"/>
                <a:cs typeface="Arial"/>
              </a:rPr>
              <a:t> </a:t>
            </a:r>
            <a:r>
              <a:rPr sz="2200" spc="-10" dirty="0" smtClean="0">
                <a:latin typeface="Arial"/>
                <a:cs typeface="Arial"/>
              </a:rPr>
              <a:t>provide</a:t>
            </a:r>
            <a:r>
              <a:rPr sz="2200" spc="15" dirty="0" smtClean="0">
                <a:latin typeface="Arial"/>
                <a:cs typeface="Arial"/>
              </a:rPr>
              <a:t> </a:t>
            </a:r>
            <a:r>
              <a:rPr sz="2200" spc="-15" dirty="0" smtClean="0">
                <a:latin typeface="Arial"/>
                <a:cs typeface="Arial"/>
              </a:rPr>
              <a:t>the</a:t>
            </a:r>
            <a:r>
              <a:rPr sz="2200" spc="5" dirty="0" smtClean="0">
                <a:latin typeface="Arial"/>
                <a:cs typeface="Arial"/>
              </a:rPr>
              <a:t> </a:t>
            </a:r>
            <a:r>
              <a:rPr sz="2200" spc="-10" dirty="0" smtClean="0">
                <a:latin typeface="Arial"/>
                <a:cs typeface="Arial"/>
              </a:rPr>
              <a:t>fir</a:t>
            </a:r>
            <a:r>
              <a:rPr sz="2200" spc="-5" dirty="0" smtClean="0">
                <a:latin typeface="Arial"/>
                <a:cs typeface="Arial"/>
              </a:rPr>
              <a:t>s</a:t>
            </a:r>
            <a:r>
              <a:rPr sz="2200" spc="-10" dirty="0" smtClean="0">
                <a:latin typeface="Arial"/>
                <a:cs typeface="Arial"/>
              </a:rPr>
              <a:t>t</a:t>
            </a:r>
            <a:r>
              <a:rPr sz="2200" spc="-5" dirty="0" smtClean="0">
                <a:latin typeface="Arial"/>
                <a:cs typeface="Arial"/>
              </a:rPr>
              <a:t> l</a:t>
            </a:r>
            <a:r>
              <a:rPr sz="2200" spc="0" dirty="0" smtClean="0">
                <a:latin typeface="Arial"/>
                <a:cs typeface="Arial"/>
              </a:rPr>
              <a:t>i</a:t>
            </a:r>
            <a:r>
              <a:rPr sz="2200" spc="-15" dirty="0" smtClean="0">
                <a:latin typeface="Arial"/>
                <a:cs typeface="Arial"/>
              </a:rPr>
              <a:t>ne</a:t>
            </a:r>
            <a:r>
              <a:rPr sz="2200" spc="5" dirty="0" smtClean="0">
                <a:latin typeface="Arial"/>
                <a:cs typeface="Arial"/>
              </a:rPr>
              <a:t> </a:t>
            </a:r>
            <a:r>
              <a:rPr sz="2200" spc="-10" dirty="0" smtClean="0">
                <a:latin typeface="Arial"/>
                <a:cs typeface="Arial"/>
              </a:rPr>
              <a:t>of </a:t>
            </a:r>
            <a:r>
              <a:rPr sz="2200" spc="-5" dirty="0" smtClean="0">
                <a:latin typeface="Arial"/>
                <a:cs typeface="Arial"/>
              </a:rPr>
              <a:t>i</a:t>
            </a:r>
            <a:r>
              <a:rPr sz="2200" spc="-10" dirty="0" smtClean="0">
                <a:latin typeface="Arial"/>
                <a:cs typeface="Arial"/>
              </a:rPr>
              <a:t>nsight</a:t>
            </a:r>
            <a:r>
              <a:rPr sz="2200" spc="-5" dirty="0" smtClean="0">
                <a:latin typeface="Arial"/>
                <a:cs typeface="Arial"/>
              </a:rPr>
              <a:t> </a:t>
            </a:r>
            <a:r>
              <a:rPr sz="2200" spc="-15" dirty="0" smtClean="0">
                <a:latin typeface="Arial"/>
                <a:cs typeface="Arial"/>
              </a:rPr>
              <a:t>on</a:t>
            </a:r>
            <a:r>
              <a:rPr sz="2200" spc="-5" dirty="0" smtClean="0">
                <a:latin typeface="Arial"/>
                <a:cs typeface="Arial"/>
              </a:rPr>
              <a:t> </a:t>
            </a:r>
            <a:r>
              <a:rPr sz="2200" spc="-15" dirty="0" smtClean="0">
                <a:latin typeface="Arial"/>
                <a:cs typeface="Arial"/>
              </a:rPr>
              <a:t>employee movement,</a:t>
            </a:r>
            <a:r>
              <a:rPr sz="2200" spc="35" dirty="0" smtClean="0">
                <a:latin typeface="Arial"/>
                <a:cs typeface="Arial"/>
              </a:rPr>
              <a:t> </a:t>
            </a:r>
            <a:r>
              <a:rPr sz="2200" spc="-10" dirty="0" smtClean="0">
                <a:latin typeface="Arial"/>
                <a:cs typeface="Arial"/>
              </a:rPr>
              <a:t>exte</a:t>
            </a:r>
            <a:r>
              <a:rPr sz="2200" spc="-15" dirty="0" smtClean="0">
                <a:latin typeface="Arial"/>
                <a:cs typeface="Arial"/>
              </a:rPr>
              <a:t>n</a:t>
            </a:r>
            <a:r>
              <a:rPr sz="2200" spc="-10" dirty="0" smtClean="0">
                <a:latin typeface="Arial"/>
                <a:cs typeface="Arial"/>
              </a:rPr>
              <a:t>d</a:t>
            </a:r>
            <a:r>
              <a:rPr sz="2200" spc="-15" dirty="0" smtClean="0">
                <a:latin typeface="Arial"/>
                <a:cs typeface="Arial"/>
              </a:rPr>
              <a:t>ed</a:t>
            </a:r>
            <a:r>
              <a:rPr sz="2200" spc="30" dirty="0" smtClean="0">
                <a:latin typeface="Arial"/>
                <a:cs typeface="Arial"/>
              </a:rPr>
              <a:t> </a:t>
            </a:r>
            <a:r>
              <a:rPr sz="2200" spc="-5" dirty="0" smtClean="0">
                <a:latin typeface="Arial"/>
                <a:cs typeface="Arial"/>
              </a:rPr>
              <a:t>l</a:t>
            </a:r>
            <a:r>
              <a:rPr sz="2200" spc="-10" dirty="0" smtClean="0">
                <a:latin typeface="Arial"/>
                <a:cs typeface="Arial"/>
              </a:rPr>
              <a:t>e</a:t>
            </a:r>
            <a:r>
              <a:rPr sz="2200" spc="-15" dirty="0" smtClean="0">
                <a:latin typeface="Arial"/>
                <a:cs typeface="Arial"/>
              </a:rPr>
              <a:t>ave,</a:t>
            </a:r>
            <a:r>
              <a:rPr sz="2200" spc="-5" dirty="0" smtClean="0">
                <a:latin typeface="Arial"/>
                <a:cs typeface="Arial"/>
              </a:rPr>
              <a:t> </a:t>
            </a:r>
            <a:r>
              <a:rPr sz="2200" spc="-10" dirty="0" smtClean="0">
                <a:latin typeface="Arial"/>
                <a:cs typeface="Arial"/>
              </a:rPr>
              <a:t>retireme</a:t>
            </a:r>
            <a:r>
              <a:rPr sz="2200" spc="-15" dirty="0" smtClean="0">
                <a:latin typeface="Arial"/>
                <a:cs typeface="Arial"/>
              </a:rPr>
              <a:t>n</a:t>
            </a:r>
            <a:r>
              <a:rPr sz="2200" spc="-30" dirty="0" smtClean="0">
                <a:latin typeface="Arial"/>
                <a:cs typeface="Arial"/>
              </a:rPr>
              <a:t>t</a:t>
            </a:r>
            <a:r>
              <a:rPr sz="2200" spc="-10" dirty="0" smtClean="0">
                <a:latin typeface="Arial"/>
                <a:cs typeface="Arial"/>
              </a:rPr>
              <a:t>,</a:t>
            </a:r>
            <a:r>
              <a:rPr sz="2200" spc="25" dirty="0" smtClean="0">
                <a:latin typeface="Arial"/>
                <a:cs typeface="Arial"/>
              </a:rPr>
              <a:t> </a:t>
            </a:r>
            <a:r>
              <a:rPr sz="2200" spc="-15" dirty="0" smtClean="0">
                <a:latin typeface="Arial"/>
                <a:cs typeface="Arial"/>
              </a:rPr>
              <a:t>empl</a:t>
            </a:r>
            <a:r>
              <a:rPr sz="2200" spc="-10" dirty="0" smtClean="0">
                <a:latin typeface="Arial"/>
                <a:cs typeface="Arial"/>
              </a:rPr>
              <a:t>o</a:t>
            </a:r>
            <a:r>
              <a:rPr sz="2200" spc="-15" dirty="0" smtClean="0">
                <a:latin typeface="Arial"/>
                <a:cs typeface="Arial"/>
              </a:rPr>
              <a:t>yee</a:t>
            </a:r>
            <a:r>
              <a:rPr sz="2200" spc="20" dirty="0" smtClean="0">
                <a:latin typeface="Arial"/>
                <a:cs typeface="Arial"/>
              </a:rPr>
              <a:t> </a:t>
            </a:r>
            <a:r>
              <a:rPr sz="2200" spc="-15" dirty="0" smtClean="0">
                <a:latin typeface="Arial"/>
                <a:cs typeface="Arial"/>
              </a:rPr>
              <a:t>de</a:t>
            </a:r>
            <a:r>
              <a:rPr sz="2200" spc="-10" dirty="0" smtClean="0">
                <a:latin typeface="Arial"/>
                <a:cs typeface="Arial"/>
              </a:rPr>
              <a:t>ath,</a:t>
            </a:r>
            <a:r>
              <a:rPr sz="2200" spc="15" dirty="0" smtClean="0">
                <a:latin typeface="Arial"/>
                <a:cs typeface="Arial"/>
              </a:rPr>
              <a:t> </a:t>
            </a:r>
            <a:r>
              <a:rPr sz="2200" spc="-15" dirty="0" smtClean="0">
                <a:latin typeface="Arial"/>
                <a:cs typeface="Arial"/>
              </a:rPr>
              <a:t>and</a:t>
            </a:r>
            <a:r>
              <a:rPr sz="2200" spc="-10" dirty="0" smtClean="0">
                <a:latin typeface="Arial"/>
                <a:cs typeface="Arial"/>
              </a:rPr>
              <a:t> terminatio</a:t>
            </a:r>
            <a:r>
              <a:rPr sz="2200" spc="-15" dirty="0" smtClean="0">
                <a:latin typeface="Arial"/>
                <a:cs typeface="Arial"/>
              </a:rPr>
              <a:t>n</a:t>
            </a:r>
            <a:endParaRPr sz="2200" dirty="0">
              <a:latin typeface="Arial"/>
              <a:cs typeface="Arial"/>
            </a:endParaRPr>
          </a:p>
          <a:p>
            <a:pPr marL="355600" indent="-342900">
              <a:lnSpc>
                <a:spcPct val="100000"/>
              </a:lnSpc>
              <a:spcBef>
                <a:spcPts val="400"/>
              </a:spcBef>
              <a:buFont typeface="Wingdings"/>
              <a:buChar char=""/>
              <a:tabLst>
                <a:tab pos="354965" algn="l"/>
              </a:tabLst>
            </a:pPr>
            <a:r>
              <a:rPr lang="en-US" sz="2400" dirty="0">
                <a:latin typeface="Arial"/>
                <a:cs typeface="Arial"/>
              </a:rPr>
              <a:t>As </a:t>
            </a:r>
            <a:r>
              <a:rPr lang="en-US" sz="2400" dirty="0" smtClean="0">
                <a:latin typeface="Arial"/>
                <a:cs typeface="Arial"/>
              </a:rPr>
              <a:t>SFS </a:t>
            </a:r>
            <a:r>
              <a:rPr lang="en-US" sz="2400" dirty="0">
                <a:latin typeface="Arial"/>
                <a:cs typeface="Arial"/>
              </a:rPr>
              <a:t>Compliance Reviewers you </a:t>
            </a:r>
            <a:r>
              <a:rPr lang="en-US" sz="2400" spc="0" dirty="0" smtClean="0">
                <a:latin typeface="Arial"/>
                <a:cs typeface="Arial"/>
              </a:rPr>
              <a:t>should be the </a:t>
            </a:r>
            <a:r>
              <a:rPr sz="2400" spc="0" dirty="0" smtClean="0">
                <a:latin typeface="Arial"/>
                <a:cs typeface="Arial"/>
              </a:rPr>
              <a:t>champ</a:t>
            </a:r>
            <a:r>
              <a:rPr sz="2400" spc="-10" dirty="0" smtClean="0">
                <a:latin typeface="Arial"/>
                <a:cs typeface="Arial"/>
              </a:rPr>
              <a:t>i</a:t>
            </a:r>
            <a:r>
              <a:rPr sz="2400" spc="0" dirty="0" smtClean="0">
                <a:latin typeface="Arial"/>
                <a:cs typeface="Arial"/>
              </a:rPr>
              <a:t>on</a:t>
            </a:r>
            <a:endParaRPr sz="2400" dirty="0">
              <a:latin typeface="Arial"/>
              <a:cs typeface="Arial"/>
            </a:endParaRPr>
          </a:p>
          <a:p>
            <a:pPr marL="756285" marR="24130" lvl="1" indent="-287020">
              <a:lnSpc>
                <a:spcPct val="114999"/>
              </a:lnSpc>
              <a:buFont typeface="Arial"/>
              <a:buChar char="•"/>
              <a:tabLst>
                <a:tab pos="756285" algn="l"/>
              </a:tabLst>
            </a:pPr>
            <a:r>
              <a:rPr sz="2400" dirty="0" smtClean="0">
                <a:latin typeface="Arial"/>
                <a:cs typeface="Arial"/>
              </a:rPr>
              <a:t>Engage</a:t>
            </a:r>
            <a:r>
              <a:rPr sz="2400" spc="20" dirty="0" smtClean="0">
                <a:latin typeface="Arial"/>
                <a:cs typeface="Arial"/>
              </a:rPr>
              <a:t> </a:t>
            </a:r>
            <a:r>
              <a:rPr sz="2400" spc="0" dirty="0" smtClean="0">
                <a:latin typeface="Arial"/>
                <a:cs typeface="Arial"/>
              </a:rPr>
              <a:t>your </a:t>
            </a:r>
            <a:r>
              <a:rPr sz="2400" spc="5" dirty="0" smtClean="0">
                <a:latin typeface="Arial"/>
                <a:cs typeface="Arial"/>
              </a:rPr>
              <a:t>m</a:t>
            </a:r>
            <a:r>
              <a:rPr sz="2400" spc="0" dirty="0" smtClean="0">
                <a:latin typeface="Arial"/>
                <a:cs typeface="Arial"/>
              </a:rPr>
              <a:t>anagement</a:t>
            </a:r>
            <a:r>
              <a:rPr sz="2400" spc="15" dirty="0" smtClean="0">
                <a:latin typeface="Arial"/>
                <a:cs typeface="Arial"/>
              </a:rPr>
              <a:t> </a:t>
            </a:r>
            <a:r>
              <a:rPr sz="2400" spc="0" dirty="0" smtClean="0">
                <a:latin typeface="Arial"/>
                <a:cs typeface="Arial"/>
              </a:rPr>
              <a:t>and</a:t>
            </a:r>
            <a:r>
              <a:rPr sz="2400" spc="-30" dirty="0" smtClean="0">
                <a:latin typeface="Arial"/>
                <a:cs typeface="Arial"/>
              </a:rPr>
              <a:t> </a:t>
            </a:r>
            <a:r>
              <a:rPr lang="en-US" sz="2400" spc="0" dirty="0" smtClean="0">
                <a:latin typeface="Arial"/>
                <a:cs typeface="Arial"/>
              </a:rPr>
              <a:t>SFS administrators </a:t>
            </a:r>
            <a:r>
              <a:rPr sz="2400" spc="0" dirty="0" smtClean="0">
                <a:latin typeface="Arial"/>
                <a:cs typeface="Arial"/>
              </a:rPr>
              <a:t>in conve</a:t>
            </a:r>
            <a:r>
              <a:rPr sz="2400" spc="5" dirty="0" smtClean="0">
                <a:latin typeface="Arial"/>
                <a:cs typeface="Arial"/>
              </a:rPr>
              <a:t>r</a:t>
            </a:r>
            <a:r>
              <a:rPr sz="2400" spc="0" dirty="0" smtClean="0">
                <a:latin typeface="Arial"/>
                <a:cs typeface="Arial"/>
              </a:rPr>
              <a:t>sations</a:t>
            </a:r>
            <a:r>
              <a:rPr sz="2400" spc="30" dirty="0" smtClean="0">
                <a:latin typeface="Arial"/>
                <a:cs typeface="Arial"/>
              </a:rPr>
              <a:t> </a:t>
            </a:r>
            <a:r>
              <a:rPr sz="2400" spc="0" dirty="0" smtClean="0">
                <a:latin typeface="Arial"/>
                <a:cs typeface="Arial"/>
              </a:rPr>
              <a:t>for</a:t>
            </a:r>
            <a:r>
              <a:rPr sz="2400" spc="-15" dirty="0" smtClean="0">
                <a:latin typeface="Arial"/>
                <a:cs typeface="Arial"/>
              </a:rPr>
              <a:t> </a:t>
            </a:r>
            <a:r>
              <a:rPr sz="2400" spc="0" dirty="0" smtClean="0">
                <a:latin typeface="Arial"/>
                <a:cs typeface="Arial"/>
              </a:rPr>
              <a:t>process</a:t>
            </a:r>
            <a:r>
              <a:rPr sz="2400" spc="5" dirty="0" smtClean="0">
                <a:latin typeface="Arial"/>
                <a:cs typeface="Arial"/>
              </a:rPr>
              <a:t> </a:t>
            </a:r>
            <a:r>
              <a:rPr sz="2400" spc="0" dirty="0" smtClean="0">
                <a:latin typeface="Arial"/>
                <a:cs typeface="Arial"/>
              </a:rPr>
              <a:t>improve</a:t>
            </a:r>
            <a:r>
              <a:rPr sz="2400" spc="5" dirty="0" smtClean="0">
                <a:latin typeface="Arial"/>
                <a:cs typeface="Arial"/>
              </a:rPr>
              <a:t>m</a:t>
            </a:r>
            <a:r>
              <a:rPr sz="2400" spc="0" dirty="0" smtClean="0">
                <a:latin typeface="Arial"/>
                <a:cs typeface="Arial"/>
              </a:rPr>
              <a:t>ent</a:t>
            </a:r>
            <a:endParaRPr sz="2400" dirty="0">
              <a:latin typeface="Arial"/>
              <a:cs typeface="Arial"/>
            </a:endParaRPr>
          </a:p>
        </p:txBody>
      </p:sp>
      <p:sp>
        <p:nvSpPr>
          <p:cNvPr id="7" name="object 7"/>
          <p:cNvSpPr txBox="1">
            <a:spLocks noGrp="1"/>
          </p:cNvSpPr>
          <p:nvPr>
            <p:ph type="title"/>
          </p:nvPr>
        </p:nvSpPr>
        <p:spPr>
          <a:prstGeom prst="rect">
            <a:avLst/>
          </a:prstGeom>
        </p:spPr>
        <p:txBody>
          <a:bodyPr vert="horz" wrap="square" lIns="0" tIns="62991" rIns="0" bIns="0" rtlCol="0">
            <a:noAutofit/>
          </a:bodyPr>
          <a:lstStyle/>
          <a:p>
            <a:pPr marL="12700">
              <a:lnSpc>
                <a:spcPts val="4260"/>
              </a:lnSpc>
            </a:pPr>
            <a:r>
              <a:rPr sz="3600" b="1" dirty="0" smtClean="0">
                <a:solidFill>
                  <a:srgbClr val="1F3160"/>
                </a:solidFill>
                <a:latin typeface="Arial"/>
                <a:cs typeface="Arial"/>
              </a:rPr>
              <a:t>Maintenance</a:t>
            </a:r>
            <a:r>
              <a:rPr sz="3600" b="1" spc="-5" dirty="0" smtClean="0">
                <a:solidFill>
                  <a:srgbClr val="1F3160"/>
                </a:solidFill>
                <a:latin typeface="Arial"/>
                <a:cs typeface="Arial"/>
              </a:rPr>
              <a:t> </a:t>
            </a:r>
            <a:r>
              <a:rPr sz="3600" b="1" spc="0" dirty="0" smtClean="0">
                <a:solidFill>
                  <a:srgbClr val="1F3160"/>
                </a:solidFill>
                <a:latin typeface="Arial"/>
                <a:cs typeface="Arial"/>
              </a:rPr>
              <a:t>Procedure</a:t>
            </a:r>
            <a:endParaRPr sz="3600">
              <a:latin typeface="Arial"/>
              <a:cs typeface="Arial"/>
            </a:endParaRPr>
          </a:p>
          <a:p>
            <a:pPr marL="12700">
              <a:lnSpc>
                <a:spcPts val="4225"/>
              </a:lnSpc>
            </a:pPr>
            <a:r>
              <a:rPr sz="3600" b="1" dirty="0" smtClean="0">
                <a:solidFill>
                  <a:srgbClr val="1F3160"/>
                </a:solidFill>
                <a:latin typeface="Arial"/>
                <a:cs typeface="Arial"/>
              </a:rPr>
              <a:t>Resource</a:t>
            </a:r>
            <a:r>
              <a:rPr sz="3600" b="1" spc="-20" dirty="0" smtClean="0">
                <a:solidFill>
                  <a:srgbClr val="1F3160"/>
                </a:solidFill>
                <a:latin typeface="Arial"/>
                <a:cs typeface="Arial"/>
              </a:rPr>
              <a:t> </a:t>
            </a:r>
            <a:r>
              <a:rPr sz="3600" b="1" spc="0" dirty="0" smtClean="0">
                <a:solidFill>
                  <a:srgbClr val="1F3160"/>
                </a:solidFill>
                <a:latin typeface="Arial"/>
                <a:cs typeface="Arial"/>
              </a:rPr>
              <a:t>Cons</a:t>
            </a:r>
            <a:r>
              <a:rPr sz="3600" b="1" spc="-15" dirty="0" smtClean="0">
                <a:solidFill>
                  <a:srgbClr val="1F3160"/>
                </a:solidFill>
                <a:latin typeface="Arial"/>
                <a:cs typeface="Arial"/>
              </a:rPr>
              <a:t>i</a:t>
            </a:r>
            <a:r>
              <a:rPr sz="3600" b="1" spc="0" dirty="0" smtClean="0">
                <a:solidFill>
                  <a:srgbClr val="1F3160"/>
                </a:solidFill>
                <a:latin typeface="Arial"/>
                <a:cs typeface="Arial"/>
              </a:rPr>
              <a:t>deratio</a:t>
            </a:r>
            <a:r>
              <a:rPr sz="3600" b="1" spc="-15" dirty="0" smtClean="0">
                <a:solidFill>
                  <a:srgbClr val="1F3160"/>
                </a:solidFill>
                <a:latin typeface="Arial"/>
                <a:cs typeface="Arial"/>
              </a:rPr>
              <a:t>n</a:t>
            </a:r>
            <a:r>
              <a:rPr sz="3600" b="1" spc="0" dirty="0" smtClean="0">
                <a:solidFill>
                  <a:srgbClr val="1F3160"/>
                </a:solidFill>
                <a:latin typeface="Arial"/>
                <a:cs typeface="Arial"/>
              </a:rPr>
              <a:t>s</a:t>
            </a:r>
            <a:endParaRPr sz="3600">
              <a:latin typeface="Arial"/>
              <a:cs typeface="Arial"/>
            </a:endParaRPr>
          </a:p>
        </p:txBody>
      </p:sp>
      <p:sp>
        <p:nvSpPr>
          <p:cNvPr id="9" name="Slide Number Placeholder 8"/>
          <p:cNvSpPr>
            <a:spLocks noGrp="1"/>
          </p:cNvSpPr>
          <p:nvPr>
            <p:ph type="sldNum" sz="quarter" idx="7"/>
          </p:nvPr>
        </p:nvSpPr>
        <p:spPr/>
        <p:txBody>
          <a:bodyPr/>
          <a:lstStyle/>
          <a:p>
            <a:pPr marL="25400">
              <a:lnSpc>
                <a:spcPct val="100000"/>
              </a:lnSpc>
            </a:pPr>
            <a:fld id="{81D60167-4931-47E6-BA6A-407CBD079E47}" type="slidenum">
              <a:rPr lang="en-US" sz="1100" b="1" smtClean="0">
                <a:solidFill>
                  <a:srgbClr val="6893C9"/>
                </a:solidFill>
                <a:latin typeface="Arial"/>
                <a:cs typeface="Arial"/>
              </a:rPr>
              <a:t>18</a:t>
            </a:fld>
            <a:endParaRPr lang="en-US" sz="1100">
              <a:latin typeface="Arial"/>
              <a:cs typeface="Aria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3877183" y="6567423"/>
            <a:ext cx="1388745" cy="133985"/>
          </a:xfrm>
          <a:prstGeom prst="rect">
            <a:avLst/>
          </a:prstGeom>
        </p:spPr>
        <p:txBody>
          <a:bodyPr vert="horz" wrap="square" lIns="0" tIns="0" rIns="0" bIns="0" rtlCol="0">
            <a:noAutofit/>
          </a:bodyPr>
          <a:lstStyle/>
          <a:p>
            <a:pPr marL="12700">
              <a:lnSpc>
                <a:spcPct val="100000"/>
              </a:lnSpc>
            </a:pPr>
            <a:r>
              <a:rPr sz="800" b="1" spc="-5" dirty="0" smtClean="0">
                <a:solidFill>
                  <a:srgbClr val="6893C9"/>
                </a:solidFill>
                <a:latin typeface="Arial"/>
                <a:cs typeface="Arial"/>
              </a:rPr>
              <a:t>C</a:t>
            </a:r>
            <a:r>
              <a:rPr sz="800" b="1" spc="0" dirty="0" smtClean="0">
                <a:solidFill>
                  <a:srgbClr val="6893C9"/>
                </a:solidFill>
                <a:latin typeface="Arial"/>
                <a:cs typeface="Arial"/>
              </a:rPr>
              <a:t>ont</a:t>
            </a:r>
            <a:r>
              <a:rPr sz="800" b="1" spc="-10" dirty="0" smtClean="0">
                <a:solidFill>
                  <a:srgbClr val="6893C9"/>
                </a:solidFill>
                <a:latin typeface="Arial"/>
                <a:cs typeface="Arial"/>
              </a:rPr>
              <a:t>e</a:t>
            </a:r>
            <a:r>
              <a:rPr sz="800" b="1" spc="0" dirty="0" smtClean="0">
                <a:solidFill>
                  <a:srgbClr val="6893C9"/>
                </a:solidFill>
                <a:latin typeface="Arial"/>
                <a:cs typeface="Arial"/>
              </a:rPr>
              <a:t>n</a:t>
            </a:r>
            <a:r>
              <a:rPr sz="800" b="1" spc="-5" dirty="0" smtClean="0">
                <a:solidFill>
                  <a:srgbClr val="6893C9"/>
                </a:solidFill>
                <a:latin typeface="Arial"/>
                <a:cs typeface="Arial"/>
              </a:rPr>
              <a:t>t</a:t>
            </a:r>
            <a:r>
              <a:rPr sz="800" b="1" spc="0" dirty="0" smtClean="0">
                <a:solidFill>
                  <a:srgbClr val="6893C9"/>
                </a:solidFill>
                <a:latin typeface="Arial"/>
                <a:cs typeface="Arial"/>
              </a:rPr>
              <a:t>s</a:t>
            </a:r>
            <a:r>
              <a:rPr sz="800" b="1" spc="-10" dirty="0" smtClean="0">
                <a:solidFill>
                  <a:srgbClr val="6893C9"/>
                </a:solidFill>
                <a:latin typeface="Arial"/>
                <a:cs typeface="Arial"/>
              </a:rPr>
              <a:t> </a:t>
            </a:r>
            <a:r>
              <a:rPr sz="800" b="1" spc="-5" dirty="0" smtClean="0">
                <a:solidFill>
                  <a:srgbClr val="6893C9"/>
                </a:solidFill>
                <a:latin typeface="Arial"/>
                <a:cs typeface="Arial"/>
              </a:rPr>
              <a:t>s</a:t>
            </a:r>
            <a:r>
              <a:rPr sz="800" b="1" spc="0" dirty="0" smtClean="0">
                <a:solidFill>
                  <a:srgbClr val="6893C9"/>
                </a:solidFill>
                <a:latin typeface="Arial"/>
                <a:cs typeface="Arial"/>
              </a:rPr>
              <a:t>ub</a:t>
            </a:r>
            <a:r>
              <a:rPr sz="800" b="1" spc="-10" dirty="0" smtClean="0">
                <a:solidFill>
                  <a:srgbClr val="6893C9"/>
                </a:solidFill>
                <a:latin typeface="Arial"/>
                <a:cs typeface="Arial"/>
              </a:rPr>
              <a:t>j</a:t>
            </a:r>
            <a:r>
              <a:rPr sz="800" b="1" spc="-5" dirty="0" smtClean="0">
                <a:solidFill>
                  <a:srgbClr val="6893C9"/>
                </a:solidFill>
                <a:latin typeface="Arial"/>
                <a:cs typeface="Arial"/>
              </a:rPr>
              <a:t>ec</a:t>
            </a:r>
            <a:r>
              <a:rPr sz="800" b="1" spc="0" dirty="0" smtClean="0">
                <a:solidFill>
                  <a:srgbClr val="6893C9"/>
                </a:solidFill>
                <a:latin typeface="Arial"/>
                <a:cs typeface="Arial"/>
              </a:rPr>
              <a:t>t</a:t>
            </a:r>
            <a:r>
              <a:rPr sz="800" b="1" spc="10" dirty="0" smtClean="0">
                <a:solidFill>
                  <a:srgbClr val="6893C9"/>
                </a:solidFill>
                <a:latin typeface="Arial"/>
                <a:cs typeface="Arial"/>
              </a:rPr>
              <a:t> </a:t>
            </a:r>
            <a:r>
              <a:rPr sz="800" b="1" spc="-5" dirty="0" smtClean="0">
                <a:solidFill>
                  <a:srgbClr val="6893C9"/>
                </a:solidFill>
                <a:latin typeface="Arial"/>
                <a:cs typeface="Arial"/>
              </a:rPr>
              <a:t>t</a:t>
            </a:r>
            <a:r>
              <a:rPr sz="800" b="1" spc="0" dirty="0" smtClean="0">
                <a:solidFill>
                  <a:srgbClr val="6893C9"/>
                </a:solidFill>
                <a:latin typeface="Arial"/>
                <a:cs typeface="Arial"/>
              </a:rPr>
              <a:t>o</a:t>
            </a:r>
            <a:r>
              <a:rPr sz="800" b="1" spc="5"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hang</a:t>
            </a:r>
            <a:r>
              <a:rPr sz="800" b="1" spc="-5" dirty="0" smtClean="0">
                <a:solidFill>
                  <a:srgbClr val="6893C9"/>
                </a:solidFill>
                <a:latin typeface="Arial"/>
                <a:cs typeface="Arial"/>
              </a:rPr>
              <a:t>e</a:t>
            </a:r>
            <a:r>
              <a:rPr sz="800" b="1" spc="0" dirty="0" smtClean="0">
                <a:solidFill>
                  <a:srgbClr val="6893C9"/>
                </a:solidFill>
                <a:latin typeface="Arial"/>
                <a:cs typeface="Arial"/>
              </a:rPr>
              <a:t>.</a:t>
            </a:r>
            <a:endParaRPr sz="800">
              <a:latin typeface="Arial"/>
              <a:cs typeface="Arial"/>
            </a:endParaRPr>
          </a:p>
        </p:txBody>
      </p:sp>
      <p:sp>
        <p:nvSpPr>
          <p:cNvPr id="4" name="object 4"/>
          <p:cNvSpPr/>
          <p:nvPr/>
        </p:nvSpPr>
        <p:spPr>
          <a:xfrm>
            <a:off x="7901940" y="6184391"/>
            <a:ext cx="914400" cy="486156"/>
          </a:xfrm>
          <a:prstGeom prst="rect">
            <a:avLst/>
          </a:prstGeom>
          <a:blipFill>
            <a:blip r:embed="rId3" cstate="print"/>
            <a:stretch>
              <a:fillRect/>
            </a:stretch>
          </a:blipFill>
        </p:spPr>
        <p:txBody>
          <a:bodyPr wrap="square" lIns="0" tIns="0" rIns="0" bIns="0" rtlCol="0">
            <a:noAutofit/>
          </a:bodyPr>
          <a:lstStyle/>
          <a:p>
            <a:endParaRPr/>
          </a:p>
        </p:txBody>
      </p:sp>
      <p:sp>
        <p:nvSpPr>
          <p:cNvPr id="5" name="object 5"/>
          <p:cNvSpPr txBox="1"/>
          <p:nvPr/>
        </p:nvSpPr>
        <p:spPr>
          <a:xfrm>
            <a:off x="307340" y="1384429"/>
            <a:ext cx="8420735" cy="4152263"/>
          </a:xfrm>
          <a:prstGeom prst="rect">
            <a:avLst/>
          </a:prstGeom>
        </p:spPr>
        <p:txBody>
          <a:bodyPr vert="horz" wrap="square" lIns="0" tIns="0" rIns="0" bIns="0" rtlCol="0">
            <a:noAutofit/>
          </a:bodyPr>
          <a:lstStyle/>
          <a:p>
            <a:pPr marL="355600" indent="-342900">
              <a:lnSpc>
                <a:spcPct val="100000"/>
              </a:lnSpc>
              <a:buFont typeface="Wingdings"/>
              <a:buChar char=""/>
              <a:tabLst>
                <a:tab pos="354965" algn="l"/>
              </a:tabLst>
            </a:pPr>
            <a:r>
              <a:rPr lang="en-US" sz="2400" dirty="0" smtClean="0">
                <a:latin typeface="Arial"/>
                <a:cs typeface="Arial"/>
              </a:rPr>
              <a:t>User provisioning</a:t>
            </a:r>
          </a:p>
          <a:p>
            <a:pPr marL="812800" lvl="1" indent="-342900">
              <a:buFont typeface="Wingdings"/>
              <a:buChar char=""/>
              <a:tabLst>
                <a:tab pos="354965" algn="l"/>
              </a:tabLst>
            </a:pPr>
            <a:r>
              <a:rPr lang="en-US" sz="2000" dirty="0" smtClean="0">
                <a:latin typeface="Arial"/>
                <a:cs typeface="Arial"/>
              </a:rPr>
              <a:t>Separated employees and non-employees who have access to SFS are not locked and removed timely.</a:t>
            </a:r>
          </a:p>
          <a:p>
            <a:pPr marL="1270000" lvl="2" indent="-342900">
              <a:buFont typeface="Wingdings"/>
              <a:buChar char=""/>
              <a:tabLst>
                <a:tab pos="354965" algn="l"/>
              </a:tabLst>
            </a:pPr>
            <a:r>
              <a:rPr lang="en-US" sz="2000" dirty="0" smtClean="0">
                <a:latin typeface="Arial"/>
                <a:cs typeface="Arial"/>
              </a:rPr>
              <a:t>Risk - the separated SFS users retain access to your agencies data. </a:t>
            </a:r>
          </a:p>
          <a:p>
            <a:pPr marL="355600" indent="-342900">
              <a:lnSpc>
                <a:spcPct val="100000"/>
              </a:lnSpc>
              <a:spcBef>
                <a:spcPts val="380"/>
              </a:spcBef>
              <a:buFont typeface="Wingdings"/>
              <a:buChar char=""/>
              <a:tabLst>
                <a:tab pos="354965" algn="l"/>
              </a:tabLst>
            </a:pPr>
            <a:r>
              <a:rPr sz="2400" dirty="0" smtClean="0">
                <a:latin typeface="Arial"/>
                <a:cs typeface="Arial"/>
              </a:rPr>
              <a:t>S</a:t>
            </a:r>
            <a:r>
              <a:rPr sz="2400" spc="-10" dirty="0" smtClean="0">
                <a:latin typeface="Arial"/>
                <a:cs typeface="Arial"/>
              </a:rPr>
              <a:t>e</a:t>
            </a:r>
            <a:r>
              <a:rPr sz="2400" spc="0" dirty="0" smtClean="0">
                <a:latin typeface="Arial"/>
                <a:cs typeface="Arial"/>
              </a:rPr>
              <a:t>parate</a:t>
            </a:r>
            <a:r>
              <a:rPr sz="2400" spc="10" dirty="0" smtClean="0">
                <a:latin typeface="Arial"/>
                <a:cs typeface="Arial"/>
              </a:rPr>
              <a:t> </a:t>
            </a:r>
            <a:r>
              <a:rPr sz="2400" spc="0" dirty="0" smtClean="0">
                <a:latin typeface="Arial"/>
                <a:cs typeface="Arial"/>
              </a:rPr>
              <a:t>process for c</a:t>
            </a:r>
            <a:r>
              <a:rPr sz="2400" spc="-10" dirty="0" smtClean="0">
                <a:latin typeface="Arial"/>
                <a:cs typeface="Arial"/>
              </a:rPr>
              <a:t>o</a:t>
            </a:r>
            <a:r>
              <a:rPr sz="2400" spc="0" dirty="0" smtClean="0">
                <a:latin typeface="Arial"/>
                <a:cs typeface="Arial"/>
              </a:rPr>
              <a:t>ntractors</a:t>
            </a:r>
            <a:endParaRPr sz="2400" dirty="0" smtClean="0">
              <a:latin typeface="Arial"/>
              <a:cs typeface="Arial"/>
            </a:endParaRPr>
          </a:p>
          <a:p>
            <a:pPr marL="756285" lvl="1" indent="-287020">
              <a:lnSpc>
                <a:spcPct val="100000"/>
              </a:lnSpc>
              <a:spcBef>
                <a:spcPts val="414"/>
              </a:spcBef>
              <a:buFont typeface="Arial"/>
              <a:buChar char="•"/>
              <a:tabLst>
                <a:tab pos="756285" algn="l"/>
              </a:tabLst>
            </a:pPr>
            <a:r>
              <a:rPr sz="2000" dirty="0" smtClean="0">
                <a:latin typeface="Arial"/>
                <a:cs typeface="Arial"/>
              </a:rPr>
              <a:t>Contra</a:t>
            </a:r>
            <a:r>
              <a:rPr sz="2000" spc="5" dirty="0" smtClean="0">
                <a:latin typeface="Arial"/>
                <a:cs typeface="Arial"/>
              </a:rPr>
              <a:t>c</a:t>
            </a:r>
            <a:r>
              <a:rPr sz="2000" spc="0" dirty="0" smtClean="0">
                <a:latin typeface="Arial"/>
                <a:cs typeface="Arial"/>
              </a:rPr>
              <a:t>to</a:t>
            </a:r>
            <a:r>
              <a:rPr sz="2000" spc="-10" dirty="0" smtClean="0">
                <a:latin typeface="Arial"/>
                <a:cs typeface="Arial"/>
              </a:rPr>
              <a:t>r</a:t>
            </a:r>
            <a:r>
              <a:rPr sz="2000" spc="0" dirty="0" smtClean="0">
                <a:latin typeface="Arial"/>
                <a:cs typeface="Arial"/>
              </a:rPr>
              <a:t>s</a:t>
            </a:r>
            <a:r>
              <a:rPr sz="2000" spc="-50" dirty="0" smtClean="0">
                <a:latin typeface="Arial"/>
                <a:cs typeface="Arial"/>
              </a:rPr>
              <a:t> </a:t>
            </a:r>
            <a:r>
              <a:rPr sz="2000" spc="0" dirty="0" smtClean="0">
                <a:latin typeface="Arial"/>
                <a:cs typeface="Arial"/>
              </a:rPr>
              <a:t>are</a:t>
            </a:r>
            <a:r>
              <a:rPr sz="2000" spc="-15" dirty="0" smtClean="0">
                <a:latin typeface="Arial"/>
                <a:cs typeface="Arial"/>
              </a:rPr>
              <a:t> </a:t>
            </a:r>
            <a:r>
              <a:rPr sz="2000" spc="0" dirty="0" smtClean="0">
                <a:latin typeface="Arial"/>
                <a:cs typeface="Arial"/>
              </a:rPr>
              <a:t>not</a:t>
            </a:r>
            <a:r>
              <a:rPr sz="2000" spc="-20" dirty="0" smtClean="0">
                <a:latin typeface="Arial"/>
                <a:cs typeface="Arial"/>
              </a:rPr>
              <a:t> </a:t>
            </a:r>
            <a:r>
              <a:rPr sz="2000" spc="0" dirty="0" smtClean="0">
                <a:latin typeface="Arial"/>
                <a:cs typeface="Arial"/>
              </a:rPr>
              <a:t>in sta</a:t>
            </a:r>
            <a:r>
              <a:rPr sz="2000" spc="-10" dirty="0" smtClean="0">
                <a:latin typeface="Arial"/>
                <a:cs typeface="Arial"/>
              </a:rPr>
              <a:t>t</a:t>
            </a:r>
            <a:r>
              <a:rPr sz="2000" spc="0" dirty="0" smtClean="0">
                <a:latin typeface="Arial"/>
                <a:cs typeface="Arial"/>
              </a:rPr>
              <a:t>e</a:t>
            </a:r>
            <a:r>
              <a:rPr sz="2000" spc="-30" dirty="0" smtClean="0">
                <a:latin typeface="Arial"/>
                <a:cs typeface="Arial"/>
              </a:rPr>
              <a:t> </a:t>
            </a:r>
            <a:r>
              <a:rPr sz="2000" spc="0" dirty="0" smtClean="0">
                <a:latin typeface="Arial"/>
                <a:cs typeface="Arial"/>
              </a:rPr>
              <a:t>payroll systems</a:t>
            </a:r>
            <a:endParaRPr sz="2000" dirty="0" smtClean="0">
              <a:latin typeface="Arial"/>
              <a:cs typeface="Arial"/>
            </a:endParaRPr>
          </a:p>
          <a:p>
            <a:pPr marL="1155700" lvl="2" indent="-228600">
              <a:lnSpc>
                <a:spcPct val="100000"/>
              </a:lnSpc>
              <a:spcBef>
                <a:spcPts val="345"/>
              </a:spcBef>
              <a:buFont typeface="Wingdings"/>
              <a:buChar char=""/>
              <a:tabLst>
                <a:tab pos="1155700" algn="l"/>
              </a:tabLst>
            </a:pPr>
            <a:r>
              <a:rPr sz="1700" dirty="0" smtClean="0">
                <a:latin typeface="Arial"/>
                <a:cs typeface="Arial"/>
              </a:rPr>
              <a:t>How</a:t>
            </a:r>
            <a:r>
              <a:rPr sz="1700" spc="-15" dirty="0" smtClean="0">
                <a:latin typeface="Arial"/>
                <a:cs typeface="Arial"/>
              </a:rPr>
              <a:t> </a:t>
            </a:r>
            <a:r>
              <a:rPr sz="1700" spc="0" dirty="0" smtClean="0">
                <a:latin typeface="Arial"/>
                <a:cs typeface="Arial"/>
              </a:rPr>
              <a:t>are </a:t>
            </a:r>
            <a:r>
              <a:rPr sz="1700" spc="-25" dirty="0" smtClean="0">
                <a:latin typeface="Arial"/>
                <a:cs typeface="Arial"/>
              </a:rPr>
              <a:t>y</a:t>
            </a:r>
            <a:r>
              <a:rPr sz="1700" spc="0" dirty="0" smtClean="0">
                <a:latin typeface="Arial"/>
                <a:cs typeface="Arial"/>
              </a:rPr>
              <a:t>ou</a:t>
            </a:r>
            <a:r>
              <a:rPr sz="1700" spc="15" dirty="0" smtClean="0">
                <a:latin typeface="Arial"/>
                <a:cs typeface="Arial"/>
              </a:rPr>
              <a:t> </a:t>
            </a:r>
            <a:r>
              <a:rPr sz="1700" spc="0" dirty="0" smtClean="0">
                <a:latin typeface="Arial"/>
                <a:cs typeface="Arial"/>
              </a:rPr>
              <a:t>get</a:t>
            </a:r>
            <a:r>
              <a:rPr sz="1700" spc="-15" dirty="0" smtClean="0">
                <a:latin typeface="Arial"/>
                <a:cs typeface="Arial"/>
              </a:rPr>
              <a:t>t</a:t>
            </a:r>
            <a:r>
              <a:rPr sz="1700" spc="0" dirty="0" smtClean="0">
                <a:latin typeface="Arial"/>
                <a:cs typeface="Arial"/>
              </a:rPr>
              <a:t>ing</a:t>
            </a:r>
            <a:r>
              <a:rPr sz="1700" spc="15" dirty="0" smtClean="0">
                <a:latin typeface="Arial"/>
                <a:cs typeface="Arial"/>
              </a:rPr>
              <a:t> </a:t>
            </a:r>
            <a:r>
              <a:rPr sz="1700" spc="0" dirty="0" smtClean="0">
                <a:latin typeface="Arial"/>
                <a:cs typeface="Arial"/>
              </a:rPr>
              <a:t>notified</a:t>
            </a:r>
            <a:r>
              <a:rPr sz="1700" spc="20" dirty="0" smtClean="0">
                <a:latin typeface="Arial"/>
                <a:cs typeface="Arial"/>
              </a:rPr>
              <a:t> </a:t>
            </a:r>
            <a:r>
              <a:rPr sz="1700" spc="0" dirty="0" smtClean="0">
                <a:latin typeface="Arial"/>
                <a:cs typeface="Arial"/>
              </a:rPr>
              <a:t>of cont</a:t>
            </a:r>
            <a:r>
              <a:rPr sz="1700" spc="-10" dirty="0" smtClean="0">
                <a:latin typeface="Arial"/>
                <a:cs typeface="Arial"/>
              </a:rPr>
              <a:t>r</a:t>
            </a:r>
            <a:r>
              <a:rPr sz="1700" spc="0" dirty="0" smtClean="0">
                <a:latin typeface="Arial"/>
                <a:cs typeface="Arial"/>
              </a:rPr>
              <a:t>ac</a:t>
            </a:r>
            <a:r>
              <a:rPr sz="1700" spc="-10" dirty="0" smtClean="0">
                <a:latin typeface="Arial"/>
                <a:cs typeface="Arial"/>
              </a:rPr>
              <a:t>t</a:t>
            </a:r>
            <a:r>
              <a:rPr sz="1700" spc="0" dirty="0" smtClean="0">
                <a:latin typeface="Arial"/>
                <a:cs typeface="Arial"/>
              </a:rPr>
              <a:t>or</a:t>
            </a:r>
            <a:r>
              <a:rPr sz="1700" spc="10" dirty="0" smtClean="0">
                <a:latin typeface="Arial"/>
                <a:cs typeface="Arial"/>
              </a:rPr>
              <a:t> </a:t>
            </a:r>
            <a:r>
              <a:rPr sz="1700" spc="0" dirty="0" smtClean="0">
                <a:latin typeface="Arial"/>
                <a:cs typeface="Arial"/>
              </a:rPr>
              <a:t>move</a:t>
            </a:r>
            <a:r>
              <a:rPr sz="1700" spc="-10" dirty="0" smtClean="0">
                <a:latin typeface="Arial"/>
                <a:cs typeface="Arial"/>
              </a:rPr>
              <a:t>m</a:t>
            </a:r>
            <a:r>
              <a:rPr sz="1700" spc="0" dirty="0" smtClean="0">
                <a:latin typeface="Arial"/>
                <a:cs typeface="Arial"/>
              </a:rPr>
              <a:t>ent?</a:t>
            </a:r>
            <a:endParaRPr lang="en-US" sz="1700" spc="0" dirty="0" smtClean="0">
              <a:latin typeface="Arial"/>
              <a:cs typeface="Arial"/>
            </a:endParaRPr>
          </a:p>
        </p:txBody>
      </p:sp>
      <p:sp>
        <p:nvSpPr>
          <p:cNvPr id="6" name="object 6"/>
          <p:cNvSpPr txBox="1"/>
          <p:nvPr/>
        </p:nvSpPr>
        <p:spPr>
          <a:xfrm>
            <a:off x="304901" y="567183"/>
            <a:ext cx="8077099" cy="695326"/>
          </a:xfrm>
          <a:prstGeom prst="rect">
            <a:avLst/>
          </a:prstGeom>
        </p:spPr>
        <p:txBody>
          <a:bodyPr vert="horz" wrap="square" lIns="0" tIns="0" rIns="0" bIns="0" rtlCol="0">
            <a:noAutofit/>
          </a:bodyPr>
          <a:lstStyle/>
          <a:p>
            <a:pPr marL="12700">
              <a:lnSpc>
                <a:spcPts val="4260"/>
              </a:lnSpc>
              <a:tabLst>
                <a:tab pos="2908935" algn="l"/>
              </a:tabLst>
            </a:pPr>
            <a:r>
              <a:rPr lang="en-US" sz="3600" b="1" dirty="0" smtClean="0">
                <a:solidFill>
                  <a:srgbClr val="1F3160"/>
                </a:solidFill>
                <a:latin typeface="Arial"/>
                <a:cs typeface="Arial"/>
              </a:rPr>
              <a:t>SFS Administration Observations</a:t>
            </a:r>
            <a:endParaRPr sz="3600" dirty="0">
              <a:latin typeface="Arial"/>
              <a:cs typeface="Arial"/>
            </a:endParaRPr>
          </a:p>
        </p:txBody>
      </p:sp>
      <p:sp>
        <p:nvSpPr>
          <p:cNvPr id="9" name="Slide Number Placeholder 8"/>
          <p:cNvSpPr>
            <a:spLocks noGrp="1"/>
          </p:cNvSpPr>
          <p:nvPr>
            <p:ph type="sldNum" sz="quarter" idx="7"/>
          </p:nvPr>
        </p:nvSpPr>
        <p:spPr/>
        <p:txBody>
          <a:bodyPr/>
          <a:lstStyle/>
          <a:p>
            <a:pPr marL="25400">
              <a:lnSpc>
                <a:spcPct val="100000"/>
              </a:lnSpc>
            </a:pPr>
            <a:fld id="{81D60167-4931-47E6-BA6A-407CBD079E47}" type="slidenum">
              <a:rPr lang="en-US" sz="1100" b="1" smtClean="0">
                <a:solidFill>
                  <a:srgbClr val="6893C9"/>
                </a:solidFill>
                <a:latin typeface="Arial"/>
                <a:cs typeface="Arial"/>
              </a:rPr>
              <a:t>19</a:t>
            </a:fld>
            <a:endParaRPr lang="en-US" sz="1100">
              <a:latin typeface="Arial"/>
              <a:cs typeface="Arial"/>
            </a:endParaRPr>
          </a:p>
        </p:txBody>
      </p:sp>
    </p:spTree>
    <p:extLst>
      <p:ext uri="{BB962C8B-B14F-4D97-AF65-F5344CB8AC3E}">
        <p14:creationId xmlns:p14="http://schemas.microsoft.com/office/powerpoint/2010/main" val="124624892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487169" y="6395211"/>
            <a:ext cx="382270" cy="319405"/>
          </a:xfrm>
          <a:prstGeom prst="rect">
            <a:avLst/>
          </a:prstGeom>
        </p:spPr>
        <p:txBody>
          <a:bodyPr vert="horz" wrap="square" lIns="0" tIns="0" rIns="0" bIns="0" rtlCol="0">
            <a:noAutofit/>
          </a:bodyPr>
          <a:lstStyle/>
          <a:p>
            <a:pPr marL="12700">
              <a:lnSpc>
                <a:spcPct val="100000"/>
              </a:lnSpc>
            </a:pPr>
            <a:endParaRPr sz="1650" baseline="-10101" dirty="0">
              <a:latin typeface="Arial"/>
              <a:cs typeface="Arial"/>
            </a:endParaRPr>
          </a:p>
        </p:txBody>
      </p:sp>
      <p:sp>
        <p:nvSpPr>
          <p:cNvPr id="3" name="object 3"/>
          <p:cNvSpPr txBox="1"/>
          <p:nvPr/>
        </p:nvSpPr>
        <p:spPr>
          <a:xfrm>
            <a:off x="3877183" y="6567423"/>
            <a:ext cx="1388745" cy="133985"/>
          </a:xfrm>
          <a:prstGeom prst="rect">
            <a:avLst/>
          </a:prstGeom>
        </p:spPr>
        <p:txBody>
          <a:bodyPr vert="horz" wrap="square" lIns="0" tIns="0" rIns="0" bIns="0" rtlCol="0">
            <a:noAutofit/>
          </a:bodyPr>
          <a:lstStyle/>
          <a:p>
            <a:pPr marL="12700">
              <a:lnSpc>
                <a:spcPct val="100000"/>
              </a:lnSpc>
            </a:pPr>
            <a:r>
              <a:rPr sz="800" b="1" spc="-5" dirty="0" smtClean="0">
                <a:solidFill>
                  <a:srgbClr val="6893C9"/>
                </a:solidFill>
                <a:latin typeface="Arial"/>
                <a:cs typeface="Arial"/>
              </a:rPr>
              <a:t>C</a:t>
            </a:r>
            <a:r>
              <a:rPr sz="800" b="1" spc="0" dirty="0" smtClean="0">
                <a:solidFill>
                  <a:srgbClr val="6893C9"/>
                </a:solidFill>
                <a:latin typeface="Arial"/>
                <a:cs typeface="Arial"/>
              </a:rPr>
              <a:t>ont</a:t>
            </a:r>
            <a:r>
              <a:rPr sz="800" b="1" spc="-10" dirty="0" smtClean="0">
                <a:solidFill>
                  <a:srgbClr val="6893C9"/>
                </a:solidFill>
                <a:latin typeface="Arial"/>
                <a:cs typeface="Arial"/>
              </a:rPr>
              <a:t>e</a:t>
            </a:r>
            <a:r>
              <a:rPr sz="800" b="1" spc="0" dirty="0" smtClean="0">
                <a:solidFill>
                  <a:srgbClr val="6893C9"/>
                </a:solidFill>
                <a:latin typeface="Arial"/>
                <a:cs typeface="Arial"/>
              </a:rPr>
              <a:t>n</a:t>
            </a:r>
            <a:r>
              <a:rPr sz="800" b="1" spc="-5" dirty="0" smtClean="0">
                <a:solidFill>
                  <a:srgbClr val="6893C9"/>
                </a:solidFill>
                <a:latin typeface="Arial"/>
                <a:cs typeface="Arial"/>
              </a:rPr>
              <a:t>t</a:t>
            </a:r>
            <a:r>
              <a:rPr sz="800" b="1" spc="0" dirty="0" smtClean="0">
                <a:solidFill>
                  <a:srgbClr val="6893C9"/>
                </a:solidFill>
                <a:latin typeface="Arial"/>
                <a:cs typeface="Arial"/>
              </a:rPr>
              <a:t>s</a:t>
            </a:r>
            <a:r>
              <a:rPr sz="800" b="1" spc="-10" dirty="0" smtClean="0">
                <a:solidFill>
                  <a:srgbClr val="6893C9"/>
                </a:solidFill>
                <a:latin typeface="Arial"/>
                <a:cs typeface="Arial"/>
              </a:rPr>
              <a:t> </a:t>
            </a:r>
            <a:r>
              <a:rPr sz="800" b="1" spc="-5" dirty="0" smtClean="0">
                <a:solidFill>
                  <a:srgbClr val="6893C9"/>
                </a:solidFill>
                <a:latin typeface="Arial"/>
                <a:cs typeface="Arial"/>
              </a:rPr>
              <a:t>s</a:t>
            </a:r>
            <a:r>
              <a:rPr sz="800" b="1" spc="0" dirty="0" smtClean="0">
                <a:solidFill>
                  <a:srgbClr val="6893C9"/>
                </a:solidFill>
                <a:latin typeface="Arial"/>
                <a:cs typeface="Arial"/>
              </a:rPr>
              <a:t>ub</a:t>
            </a:r>
            <a:r>
              <a:rPr sz="800" b="1" spc="-10" dirty="0" smtClean="0">
                <a:solidFill>
                  <a:srgbClr val="6893C9"/>
                </a:solidFill>
                <a:latin typeface="Arial"/>
                <a:cs typeface="Arial"/>
              </a:rPr>
              <a:t>j</a:t>
            </a:r>
            <a:r>
              <a:rPr sz="800" b="1" spc="-5" dirty="0" smtClean="0">
                <a:solidFill>
                  <a:srgbClr val="6893C9"/>
                </a:solidFill>
                <a:latin typeface="Arial"/>
                <a:cs typeface="Arial"/>
              </a:rPr>
              <a:t>ec</a:t>
            </a:r>
            <a:r>
              <a:rPr sz="800" b="1" spc="0" dirty="0" smtClean="0">
                <a:solidFill>
                  <a:srgbClr val="6893C9"/>
                </a:solidFill>
                <a:latin typeface="Arial"/>
                <a:cs typeface="Arial"/>
              </a:rPr>
              <a:t>t</a:t>
            </a:r>
            <a:r>
              <a:rPr sz="800" b="1" spc="10" dirty="0" smtClean="0">
                <a:solidFill>
                  <a:srgbClr val="6893C9"/>
                </a:solidFill>
                <a:latin typeface="Arial"/>
                <a:cs typeface="Arial"/>
              </a:rPr>
              <a:t> </a:t>
            </a:r>
            <a:r>
              <a:rPr sz="800" b="1" spc="-5" dirty="0" smtClean="0">
                <a:solidFill>
                  <a:srgbClr val="6893C9"/>
                </a:solidFill>
                <a:latin typeface="Arial"/>
                <a:cs typeface="Arial"/>
              </a:rPr>
              <a:t>t</a:t>
            </a:r>
            <a:r>
              <a:rPr sz="800" b="1" spc="0" dirty="0" smtClean="0">
                <a:solidFill>
                  <a:srgbClr val="6893C9"/>
                </a:solidFill>
                <a:latin typeface="Arial"/>
                <a:cs typeface="Arial"/>
              </a:rPr>
              <a:t>o</a:t>
            </a:r>
            <a:r>
              <a:rPr sz="800" b="1" spc="5"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hang</a:t>
            </a:r>
            <a:r>
              <a:rPr sz="800" b="1" spc="-5" dirty="0" smtClean="0">
                <a:solidFill>
                  <a:srgbClr val="6893C9"/>
                </a:solidFill>
                <a:latin typeface="Arial"/>
                <a:cs typeface="Arial"/>
              </a:rPr>
              <a:t>e</a:t>
            </a:r>
            <a:r>
              <a:rPr sz="800" b="1" spc="0" dirty="0" smtClean="0">
                <a:solidFill>
                  <a:srgbClr val="6893C9"/>
                </a:solidFill>
                <a:latin typeface="Arial"/>
                <a:cs typeface="Arial"/>
              </a:rPr>
              <a:t>.</a:t>
            </a:r>
            <a:endParaRPr sz="800">
              <a:latin typeface="Arial"/>
              <a:cs typeface="Arial"/>
            </a:endParaRPr>
          </a:p>
        </p:txBody>
      </p:sp>
      <p:sp>
        <p:nvSpPr>
          <p:cNvPr id="4" name="object 4"/>
          <p:cNvSpPr/>
          <p:nvPr/>
        </p:nvSpPr>
        <p:spPr>
          <a:xfrm>
            <a:off x="7901940" y="6184391"/>
            <a:ext cx="914400" cy="486156"/>
          </a:xfrm>
          <a:prstGeom prst="rect">
            <a:avLst/>
          </a:prstGeom>
          <a:blipFill>
            <a:blip r:embed="rId3" cstate="print"/>
            <a:stretch>
              <a:fillRect/>
            </a:stretch>
          </a:blipFill>
        </p:spPr>
        <p:txBody>
          <a:bodyPr wrap="square" lIns="0" tIns="0" rIns="0" bIns="0" rtlCol="0">
            <a:noAutofit/>
          </a:bodyPr>
          <a:lstStyle/>
          <a:p>
            <a:endParaRPr/>
          </a:p>
        </p:txBody>
      </p:sp>
      <p:sp>
        <p:nvSpPr>
          <p:cNvPr id="5" name="object 5"/>
          <p:cNvSpPr txBox="1"/>
          <p:nvPr/>
        </p:nvSpPr>
        <p:spPr>
          <a:xfrm>
            <a:off x="307340" y="1848230"/>
            <a:ext cx="8471535" cy="3477532"/>
          </a:xfrm>
          <a:prstGeom prst="rect">
            <a:avLst/>
          </a:prstGeom>
        </p:spPr>
        <p:txBody>
          <a:bodyPr vert="horz" wrap="square" lIns="0" tIns="0" rIns="0" bIns="0" rtlCol="0">
            <a:noAutofit/>
          </a:bodyPr>
          <a:lstStyle/>
          <a:p>
            <a:pPr marL="355600" marR="12700" indent="-342900">
              <a:lnSpc>
                <a:spcPct val="125000"/>
              </a:lnSpc>
              <a:buFont typeface="Wingdings"/>
              <a:buChar char=""/>
              <a:tabLst>
                <a:tab pos="354965" algn="l"/>
              </a:tabLst>
            </a:pPr>
            <a:r>
              <a:rPr sz="2600" u="heavy" dirty="0" smtClean="0">
                <a:solidFill>
                  <a:srgbClr val="6893C9"/>
                </a:solidFill>
                <a:latin typeface="Arial"/>
                <a:cs typeface="Arial"/>
                <a:hlinkClick r:id="rId4"/>
              </a:rPr>
              <a:t>S</a:t>
            </a:r>
            <a:r>
              <a:rPr sz="2600" u="heavy" spc="5" dirty="0" smtClean="0">
                <a:solidFill>
                  <a:srgbClr val="6893C9"/>
                </a:solidFill>
                <a:latin typeface="Arial"/>
                <a:cs typeface="Arial"/>
                <a:hlinkClick r:id="rId4"/>
              </a:rPr>
              <a:t>F</a:t>
            </a:r>
            <a:r>
              <a:rPr sz="2600" u="heavy" spc="0" dirty="0" smtClean="0">
                <a:solidFill>
                  <a:srgbClr val="6893C9"/>
                </a:solidFill>
                <a:latin typeface="Arial"/>
                <a:cs typeface="Arial"/>
                <a:hlinkClick r:id="rId4"/>
              </a:rPr>
              <a:t>S</a:t>
            </a:r>
            <a:r>
              <a:rPr sz="2600" u="heavy" spc="-15" dirty="0" smtClean="0">
                <a:solidFill>
                  <a:srgbClr val="6893C9"/>
                </a:solidFill>
                <a:latin typeface="Arial"/>
                <a:cs typeface="Arial"/>
                <a:hlinkClick r:id="rId4"/>
              </a:rPr>
              <a:t> </a:t>
            </a:r>
            <a:r>
              <a:rPr sz="2600" u="heavy" spc="0" dirty="0" smtClean="0">
                <a:solidFill>
                  <a:srgbClr val="6893C9"/>
                </a:solidFill>
                <a:latin typeface="Arial"/>
                <a:cs typeface="Arial"/>
                <a:hlinkClick r:id="rId4"/>
              </a:rPr>
              <a:t>U</a:t>
            </a:r>
            <a:r>
              <a:rPr sz="2600" u="heavy" spc="5" dirty="0" smtClean="0">
                <a:solidFill>
                  <a:srgbClr val="6893C9"/>
                </a:solidFill>
                <a:latin typeface="Arial"/>
                <a:cs typeface="Arial"/>
                <a:hlinkClick r:id="rId4"/>
              </a:rPr>
              <a:t>s</a:t>
            </a:r>
            <a:r>
              <a:rPr sz="2600" u="heavy" spc="0" dirty="0" smtClean="0">
                <a:solidFill>
                  <a:srgbClr val="6893C9"/>
                </a:solidFill>
                <a:latin typeface="Arial"/>
                <a:cs typeface="Arial"/>
                <a:hlinkClick r:id="rId4"/>
              </a:rPr>
              <a:t>er</a:t>
            </a:r>
            <a:r>
              <a:rPr sz="2600" u="heavy" spc="-20" dirty="0" smtClean="0">
                <a:solidFill>
                  <a:srgbClr val="6893C9"/>
                </a:solidFill>
                <a:latin typeface="Arial"/>
                <a:cs typeface="Arial"/>
                <a:hlinkClick r:id="rId4"/>
              </a:rPr>
              <a:t> </a:t>
            </a:r>
            <a:r>
              <a:rPr sz="2600" u="heavy" spc="0" dirty="0" smtClean="0">
                <a:solidFill>
                  <a:srgbClr val="6893C9"/>
                </a:solidFill>
                <a:latin typeface="Arial"/>
                <a:cs typeface="Arial"/>
                <a:hlinkClick r:id="rId4"/>
              </a:rPr>
              <a:t>Pro</a:t>
            </a:r>
            <a:r>
              <a:rPr sz="2600" u="heavy" spc="5" dirty="0" smtClean="0">
                <a:solidFill>
                  <a:srgbClr val="6893C9"/>
                </a:solidFill>
                <a:latin typeface="Arial"/>
                <a:cs typeface="Arial"/>
                <a:hlinkClick r:id="rId4"/>
              </a:rPr>
              <a:t>v</a:t>
            </a:r>
            <a:r>
              <a:rPr sz="2600" u="heavy" spc="0" dirty="0" smtClean="0">
                <a:solidFill>
                  <a:srgbClr val="6893C9"/>
                </a:solidFill>
                <a:latin typeface="Arial"/>
                <a:cs typeface="Arial"/>
                <a:hlinkClick r:id="rId4"/>
              </a:rPr>
              <a:t>isio</a:t>
            </a:r>
            <a:r>
              <a:rPr sz="2600" u="heavy" spc="5" dirty="0" smtClean="0">
                <a:solidFill>
                  <a:srgbClr val="6893C9"/>
                </a:solidFill>
                <a:latin typeface="Arial"/>
                <a:cs typeface="Arial"/>
                <a:hlinkClick r:id="rId4"/>
              </a:rPr>
              <a:t>n</a:t>
            </a:r>
            <a:r>
              <a:rPr sz="2600" u="heavy" spc="0" dirty="0" smtClean="0">
                <a:solidFill>
                  <a:srgbClr val="6893C9"/>
                </a:solidFill>
                <a:latin typeface="Arial"/>
                <a:cs typeface="Arial"/>
                <a:hlinkClick r:id="rId4"/>
              </a:rPr>
              <a:t>ing</a:t>
            </a:r>
            <a:r>
              <a:rPr sz="2600" u="heavy" spc="-25" dirty="0" smtClean="0">
                <a:solidFill>
                  <a:srgbClr val="6893C9"/>
                </a:solidFill>
                <a:latin typeface="Arial"/>
                <a:cs typeface="Arial"/>
                <a:hlinkClick r:id="rId4"/>
              </a:rPr>
              <a:t> </a:t>
            </a:r>
            <a:r>
              <a:rPr sz="2600" u="heavy" spc="0" dirty="0" smtClean="0">
                <a:solidFill>
                  <a:srgbClr val="6893C9"/>
                </a:solidFill>
                <a:latin typeface="Arial"/>
                <a:cs typeface="Arial"/>
                <a:hlinkClick r:id="rId4"/>
              </a:rPr>
              <a:t>R</a:t>
            </a:r>
            <a:r>
              <a:rPr sz="2600" u="heavy" spc="5" dirty="0" smtClean="0">
                <a:solidFill>
                  <a:srgbClr val="6893C9"/>
                </a:solidFill>
                <a:latin typeface="Arial"/>
                <a:cs typeface="Arial"/>
                <a:hlinkClick r:id="rId4"/>
              </a:rPr>
              <a:t>e</a:t>
            </a:r>
            <a:r>
              <a:rPr sz="2600" u="heavy" spc="0" dirty="0" smtClean="0">
                <a:solidFill>
                  <a:srgbClr val="6893C9"/>
                </a:solidFill>
                <a:latin typeface="Arial"/>
                <a:cs typeface="Arial"/>
                <a:hlinkClick r:id="rId4"/>
              </a:rPr>
              <a:t>q</a:t>
            </a:r>
            <a:r>
              <a:rPr sz="2600" u="heavy" spc="5" dirty="0" smtClean="0">
                <a:solidFill>
                  <a:srgbClr val="6893C9"/>
                </a:solidFill>
                <a:latin typeface="Arial"/>
                <a:cs typeface="Arial"/>
                <a:hlinkClick r:id="rId4"/>
              </a:rPr>
              <a:t>u</a:t>
            </a:r>
            <a:r>
              <a:rPr sz="2600" u="heavy" spc="0" dirty="0" smtClean="0">
                <a:solidFill>
                  <a:srgbClr val="6893C9"/>
                </a:solidFill>
                <a:latin typeface="Arial"/>
                <a:cs typeface="Arial"/>
                <a:hlinkClick r:id="rId4"/>
              </a:rPr>
              <a:t>e</a:t>
            </a:r>
            <a:r>
              <a:rPr sz="2600" u="heavy" spc="5" dirty="0" smtClean="0">
                <a:solidFill>
                  <a:srgbClr val="6893C9"/>
                </a:solidFill>
                <a:latin typeface="Arial"/>
                <a:cs typeface="Arial"/>
                <a:hlinkClick r:id="rId4"/>
              </a:rPr>
              <a:t>s</a:t>
            </a:r>
            <a:r>
              <a:rPr sz="2600" u="heavy" spc="0" dirty="0" smtClean="0">
                <a:solidFill>
                  <a:srgbClr val="6893C9"/>
                </a:solidFill>
                <a:latin typeface="Arial"/>
                <a:cs typeface="Arial"/>
                <a:hlinkClick r:id="rId4"/>
              </a:rPr>
              <a:t>t</a:t>
            </a:r>
            <a:r>
              <a:rPr sz="2600" u="heavy" spc="-35" dirty="0" smtClean="0">
                <a:solidFill>
                  <a:srgbClr val="6893C9"/>
                </a:solidFill>
                <a:latin typeface="Arial"/>
                <a:cs typeface="Arial"/>
                <a:hlinkClick r:id="rId4"/>
              </a:rPr>
              <a:t> </a:t>
            </a:r>
            <a:r>
              <a:rPr sz="2600" u="heavy" spc="0" dirty="0" smtClean="0">
                <a:solidFill>
                  <a:srgbClr val="6893C9"/>
                </a:solidFill>
                <a:latin typeface="Arial"/>
                <a:cs typeface="Arial"/>
                <a:hlinkClick r:id="rId4"/>
              </a:rPr>
              <a:t>F</a:t>
            </a:r>
            <a:r>
              <a:rPr sz="2600" u="heavy" spc="5" dirty="0" smtClean="0">
                <a:solidFill>
                  <a:srgbClr val="6893C9"/>
                </a:solidFill>
                <a:latin typeface="Arial"/>
                <a:cs typeface="Arial"/>
                <a:hlinkClick r:id="rId4"/>
              </a:rPr>
              <a:t>o</a:t>
            </a:r>
            <a:r>
              <a:rPr sz="2600" u="heavy" spc="0" dirty="0" smtClean="0">
                <a:solidFill>
                  <a:srgbClr val="6893C9"/>
                </a:solidFill>
                <a:latin typeface="Arial"/>
                <a:cs typeface="Arial"/>
                <a:hlinkClick r:id="rId4"/>
              </a:rPr>
              <a:t>rm</a:t>
            </a:r>
            <a:r>
              <a:rPr sz="2600" spc="10" dirty="0" smtClean="0">
                <a:solidFill>
                  <a:srgbClr val="6893C9"/>
                </a:solidFill>
                <a:latin typeface="Arial"/>
                <a:cs typeface="Arial"/>
                <a:hlinkClick r:id="rId4"/>
              </a:rPr>
              <a:t> </a:t>
            </a:r>
            <a:r>
              <a:rPr sz="2600" spc="0" dirty="0" smtClean="0">
                <a:latin typeface="Arial"/>
                <a:cs typeface="Arial"/>
              </a:rPr>
              <a:t>or yo</a:t>
            </a:r>
            <a:r>
              <a:rPr sz="2600" spc="5" dirty="0" smtClean="0">
                <a:latin typeface="Arial"/>
                <a:cs typeface="Arial"/>
              </a:rPr>
              <a:t>u</a:t>
            </a:r>
            <a:r>
              <a:rPr sz="2600" spc="0" dirty="0" smtClean="0">
                <a:latin typeface="Arial"/>
                <a:cs typeface="Arial"/>
              </a:rPr>
              <a:t>r</a:t>
            </a:r>
            <a:r>
              <a:rPr sz="2600" spc="-20" dirty="0" smtClean="0">
                <a:latin typeface="Arial"/>
                <a:cs typeface="Arial"/>
              </a:rPr>
              <a:t> </a:t>
            </a:r>
            <a:r>
              <a:rPr sz="2600" spc="0" dirty="0" smtClean="0">
                <a:latin typeface="Arial"/>
                <a:cs typeface="Arial"/>
              </a:rPr>
              <a:t>internal SFS</a:t>
            </a:r>
            <a:r>
              <a:rPr sz="2600" spc="-10" dirty="0" smtClean="0">
                <a:latin typeface="Arial"/>
                <a:cs typeface="Arial"/>
              </a:rPr>
              <a:t> </a:t>
            </a:r>
            <a:r>
              <a:rPr sz="2600" spc="0" dirty="0" smtClean="0">
                <a:latin typeface="Arial"/>
                <a:cs typeface="Arial"/>
              </a:rPr>
              <a:t>ac</a:t>
            </a:r>
            <a:r>
              <a:rPr sz="2600" spc="10" dirty="0" smtClean="0">
                <a:latin typeface="Arial"/>
                <a:cs typeface="Arial"/>
              </a:rPr>
              <a:t>c</a:t>
            </a:r>
            <a:r>
              <a:rPr sz="2600" spc="0" dirty="0" smtClean="0">
                <a:latin typeface="Arial"/>
                <a:cs typeface="Arial"/>
              </a:rPr>
              <a:t>ess</a:t>
            </a:r>
            <a:r>
              <a:rPr sz="2600" spc="-20" dirty="0" smtClean="0">
                <a:latin typeface="Arial"/>
                <a:cs typeface="Arial"/>
              </a:rPr>
              <a:t> </a:t>
            </a:r>
            <a:r>
              <a:rPr sz="2600" spc="0" dirty="0" smtClean="0">
                <a:latin typeface="Arial"/>
                <a:cs typeface="Arial"/>
              </a:rPr>
              <a:t>form</a:t>
            </a:r>
            <a:r>
              <a:rPr sz="2600" spc="-20" dirty="0" smtClean="0">
                <a:latin typeface="Arial"/>
                <a:cs typeface="Arial"/>
              </a:rPr>
              <a:t> </a:t>
            </a:r>
            <a:r>
              <a:rPr sz="2600" spc="0" dirty="0" smtClean="0">
                <a:latin typeface="Arial"/>
                <a:cs typeface="Arial"/>
              </a:rPr>
              <a:t>are the m</a:t>
            </a:r>
            <a:r>
              <a:rPr sz="2600" spc="5" dirty="0" smtClean="0">
                <a:latin typeface="Arial"/>
                <a:cs typeface="Arial"/>
              </a:rPr>
              <a:t>e</a:t>
            </a:r>
            <a:r>
              <a:rPr sz="2600" spc="0" dirty="0" smtClean="0">
                <a:latin typeface="Arial"/>
                <a:cs typeface="Arial"/>
              </a:rPr>
              <a:t>thods</a:t>
            </a:r>
            <a:r>
              <a:rPr sz="2600" spc="-10" dirty="0" smtClean="0">
                <a:latin typeface="Arial"/>
                <a:cs typeface="Arial"/>
              </a:rPr>
              <a:t> </a:t>
            </a:r>
            <a:r>
              <a:rPr sz="2600" spc="0" dirty="0" smtClean="0">
                <a:latin typeface="Arial"/>
                <a:cs typeface="Arial"/>
              </a:rPr>
              <a:t>for</a:t>
            </a:r>
            <a:r>
              <a:rPr sz="2600" spc="-10" dirty="0" smtClean="0">
                <a:latin typeface="Arial"/>
                <a:cs typeface="Arial"/>
              </a:rPr>
              <a:t> </a:t>
            </a:r>
            <a:r>
              <a:rPr sz="2600" spc="0" dirty="0" smtClean="0">
                <a:latin typeface="Arial"/>
                <a:cs typeface="Arial"/>
              </a:rPr>
              <a:t>timely</a:t>
            </a:r>
            <a:r>
              <a:rPr sz="2600" spc="-20" dirty="0" smtClean="0">
                <a:latin typeface="Arial"/>
                <a:cs typeface="Arial"/>
              </a:rPr>
              <a:t> </a:t>
            </a:r>
            <a:r>
              <a:rPr sz="2600" spc="0" dirty="0" smtClean="0">
                <a:latin typeface="Arial"/>
                <a:cs typeface="Arial"/>
              </a:rPr>
              <a:t>notif</a:t>
            </a:r>
            <a:r>
              <a:rPr sz="2600" spc="-10" dirty="0" smtClean="0">
                <a:latin typeface="Arial"/>
                <a:cs typeface="Arial"/>
              </a:rPr>
              <a:t>i</a:t>
            </a:r>
            <a:r>
              <a:rPr sz="2600" spc="0" dirty="0" smtClean="0">
                <a:latin typeface="Arial"/>
                <a:cs typeface="Arial"/>
              </a:rPr>
              <a:t>cation of</a:t>
            </a:r>
            <a:r>
              <a:rPr sz="2600" spc="5" dirty="0" smtClean="0">
                <a:latin typeface="Arial"/>
                <a:cs typeface="Arial"/>
              </a:rPr>
              <a:t> </a:t>
            </a:r>
            <a:r>
              <a:rPr sz="2600" spc="0" dirty="0" smtClean="0">
                <a:latin typeface="Arial"/>
                <a:cs typeface="Arial"/>
              </a:rPr>
              <a:t>pro</a:t>
            </a:r>
            <a:r>
              <a:rPr sz="2600" spc="5" dirty="0" smtClean="0">
                <a:latin typeface="Arial"/>
                <a:cs typeface="Arial"/>
              </a:rPr>
              <a:t>v</a:t>
            </a:r>
            <a:r>
              <a:rPr sz="2600" spc="0" dirty="0" smtClean="0">
                <a:latin typeface="Arial"/>
                <a:cs typeface="Arial"/>
              </a:rPr>
              <a:t>isio</a:t>
            </a:r>
            <a:r>
              <a:rPr sz="2600" spc="5" dirty="0" smtClean="0">
                <a:latin typeface="Arial"/>
                <a:cs typeface="Arial"/>
              </a:rPr>
              <a:t>n</a:t>
            </a:r>
            <a:r>
              <a:rPr sz="2600" spc="0" dirty="0" smtClean="0">
                <a:latin typeface="Arial"/>
                <a:cs typeface="Arial"/>
              </a:rPr>
              <a:t>ing</a:t>
            </a:r>
            <a:r>
              <a:rPr sz="2600" spc="-35" dirty="0" smtClean="0">
                <a:latin typeface="Arial"/>
                <a:cs typeface="Arial"/>
              </a:rPr>
              <a:t> </a:t>
            </a:r>
            <a:r>
              <a:rPr sz="2600" spc="0" dirty="0" smtClean="0">
                <a:latin typeface="Arial"/>
                <a:cs typeface="Arial"/>
              </a:rPr>
              <a:t>c</a:t>
            </a:r>
            <a:r>
              <a:rPr sz="2600" spc="5" dirty="0" smtClean="0">
                <a:latin typeface="Arial"/>
                <a:cs typeface="Arial"/>
              </a:rPr>
              <a:t>h</a:t>
            </a:r>
            <a:r>
              <a:rPr sz="2600" spc="0" dirty="0" smtClean="0">
                <a:latin typeface="Arial"/>
                <a:cs typeface="Arial"/>
              </a:rPr>
              <a:t>a</a:t>
            </a:r>
            <a:r>
              <a:rPr sz="2600" spc="5" dirty="0" smtClean="0">
                <a:latin typeface="Arial"/>
                <a:cs typeface="Arial"/>
              </a:rPr>
              <a:t>n</a:t>
            </a:r>
            <a:r>
              <a:rPr sz="2600" spc="0" dirty="0" smtClean="0">
                <a:latin typeface="Arial"/>
                <a:cs typeface="Arial"/>
              </a:rPr>
              <a:t>g</a:t>
            </a:r>
            <a:r>
              <a:rPr sz="2600" spc="5" dirty="0" smtClean="0">
                <a:latin typeface="Arial"/>
                <a:cs typeface="Arial"/>
              </a:rPr>
              <a:t>e</a:t>
            </a:r>
            <a:r>
              <a:rPr sz="2600" spc="0" dirty="0" smtClean="0">
                <a:latin typeface="Arial"/>
                <a:cs typeface="Arial"/>
              </a:rPr>
              <a:t>s</a:t>
            </a:r>
            <a:r>
              <a:rPr sz="2600" spc="-10" dirty="0" smtClean="0">
                <a:latin typeface="Arial"/>
                <a:cs typeface="Arial"/>
              </a:rPr>
              <a:t> </a:t>
            </a:r>
            <a:r>
              <a:rPr sz="2600" spc="0" dirty="0" smtClean="0">
                <a:latin typeface="Arial"/>
                <a:cs typeface="Arial"/>
              </a:rPr>
              <a:t>to the</a:t>
            </a:r>
            <a:r>
              <a:rPr sz="2600" spc="-135" dirty="0" smtClean="0">
                <a:latin typeface="Arial"/>
                <a:cs typeface="Arial"/>
              </a:rPr>
              <a:t> </a:t>
            </a:r>
            <a:r>
              <a:rPr sz="2600" spc="0" dirty="0" smtClean="0">
                <a:latin typeface="Arial"/>
                <a:cs typeface="Arial"/>
              </a:rPr>
              <a:t>ASA</a:t>
            </a:r>
            <a:endParaRPr lang="en-US" sz="2600" spc="0" dirty="0" smtClean="0">
              <a:latin typeface="Arial"/>
              <a:cs typeface="Arial"/>
            </a:endParaRPr>
          </a:p>
          <a:p>
            <a:pPr marL="812800" marR="12700" lvl="1" indent="-342900">
              <a:lnSpc>
                <a:spcPct val="125000"/>
              </a:lnSpc>
              <a:buFont typeface="Wingdings"/>
              <a:buChar char=""/>
              <a:tabLst>
                <a:tab pos="354965" algn="l"/>
              </a:tabLst>
            </a:pPr>
            <a:r>
              <a:rPr lang="en-US" sz="2600" dirty="0" smtClean="0">
                <a:latin typeface="Arial"/>
                <a:cs typeface="Arial"/>
              </a:rPr>
              <a:t>Documentation should be retained in case your agency is required to produce it upon audit request.</a:t>
            </a:r>
          </a:p>
          <a:p>
            <a:pPr marL="812800" marR="12700" lvl="1" indent="-342900">
              <a:lnSpc>
                <a:spcPct val="125000"/>
              </a:lnSpc>
              <a:buFont typeface="Wingdings"/>
              <a:buChar char=""/>
              <a:tabLst>
                <a:tab pos="354965" algn="l"/>
              </a:tabLst>
            </a:pPr>
            <a:endParaRPr sz="1000" dirty="0"/>
          </a:p>
          <a:p>
            <a:pPr marL="355600" marR="232410" indent="-342900" algn="just">
              <a:lnSpc>
                <a:spcPct val="125000"/>
              </a:lnSpc>
              <a:buFont typeface="Wingdings"/>
              <a:buChar char=""/>
              <a:tabLst>
                <a:tab pos="354965" algn="l"/>
              </a:tabLst>
            </a:pPr>
            <a:r>
              <a:rPr sz="2600" i="1" dirty="0" smtClean="0">
                <a:solidFill>
                  <a:srgbClr val="FF0000"/>
                </a:solidFill>
                <a:latin typeface="Arial"/>
                <a:cs typeface="Arial"/>
              </a:rPr>
              <a:t>Authorization</a:t>
            </a:r>
            <a:r>
              <a:rPr sz="2600" i="1" spc="-10" dirty="0" smtClean="0">
                <a:solidFill>
                  <a:srgbClr val="FF0000"/>
                </a:solidFill>
                <a:latin typeface="Arial"/>
                <a:cs typeface="Arial"/>
              </a:rPr>
              <a:t> </a:t>
            </a:r>
            <a:r>
              <a:rPr sz="2600" i="1" spc="0" dirty="0" smtClean="0">
                <a:solidFill>
                  <a:srgbClr val="FF0000"/>
                </a:solidFill>
                <a:latin typeface="Arial"/>
                <a:cs typeface="Arial"/>
              </a:rPr>
              <a:t>and</a:t>
            </a:r>
            <a:r>
              <a:rPr sz="2600" i="1" spc="5" dirty="0" smtClean="0">
                <a:solidFill>
                  <a:srgbClr val="FF0000"/>
                </a:solidFill>
                <a:latin typeface="Arial"/>
                <a:cs typeface="Arial"/>
              </a:rPr>
              <a:t> </a:t>
            </a:r>
            <a:r>
              <a:rPr sz="2600" i="1" spc="0" dirty="0" smtClean="0">
                <a:solidFill>
                  <a:srgbClr val="FF0000"/>
                </a:solidFill>
                <a:latin typeface="Arial"/>
                <a:cs typeface="Arial"/>
              </a:rPr>
              <a:t>justi</a:t>
            </a:r>
            <a:r>
              <a:rPr sz="2600" i="1" spc="-15" dirty="0" smtClean="0">
                <a:solidFill>
                  <a:srgbClr val="FF0000"/>
                </a:solidFill>
                <a:latin typeface="Arial"/>
                <a:cs typeface="Arial"/>
              </a:rPr>
              <a:t>f</a:t>
            </a:r>
            <a:r>
              <a:rPr sz="2600" i="1" spc="0" dirty="0" smtClean="0">
                <a:solidFill>
                  <a:srgbClr val="FF0000"/>
                </a:solidFill>
                <a:latin typeface="Arial"/>
                <a:cs typeface="Arial"/>
              </a:rPr>
              <a:t>ication</a:t>
            </a:r>
            <a:r>
              <a:rPr sz="2600" i="1" spc="-15" dirty="0" smtClean="0">
                <a:solidFill>
                  <a:srgbClr val="FF0000"/>
                </a:solidFill>
                <a:latin typeface="Arial"/>
                <a:cs typeface="Arial"/>
              </a:rPr>
              <a:t> </a:t>
            </a:r>
            <a:r>
              <a:rPr sz="2600" i="1" spc="0" dirty="0" smtClean="0">
                <a:solidFill>
                  <a:srgbClr val="FF0000"/>
                </a:solidFill>
                <a:latin typeface="Arial"/>
                <a:cs typeface="Arial"/>
              </a:rPr>
              <a:t>of </a:t>
            </a:r>
            <a:r>
              <a:rPr sz="2600" i="1" spc="5" dirty="0" smtClean="0">
                <a:solidFill>
                  <a:srgbClr val="FF0000"/>
                </a:solidFill>
                <a:latin typeface="Arial"/>
                <a:cs typeface="Arial"/>
              </a:rPr>
              <a:t>c</a:t>
            </a:r>
            <a:r>
              <a:rPr sz="2600" i="1" spc="0" dirty="0" smtClean="0">
                <a:solidFill>
                  <a:srgbClr val="FF0000"/>
                </a:solidFill>
                <a:latin typeface="Arial"/>
                <a:cs typeface="Arial"/>
              </a:rPr>
              <a:t>ha</a:t>
            </a:r>
            <a:r>
              <a:rPr sz="2600" i="1" spc="5" dirty="0" smtClean="0">
                <a:solidFill>
                  <a:srgbClr val="FF0000"/>
                </a:solidFill>
                <a:latin typeface="Arial"/>
                <a:cs typeface="Arial"/>
              </a:rPr>
              <a:t>n</a:t>
            </a:r>
            <a:r>
              <a:rPr sz="2600" i="1" spc="0" dirty="0" smtClean="0">
                <a:solidFill>
                  <a:srgbClr val="FF0000"/>
                </a:solidFill>
                <a:latin typeface="Arial"/>
                <a:cs typeface="Arial"/>
              </a:rPr>
              <a:t>ges</a:t>
            </a:r>
            <a:r>
              <a:rPr sz="2600" i="1" spc="-20" dirty="0" smtClean="0">
                <a:solidFill>
                  <a:srgbClr val="FF0000"/>
                </a:solidFill>
                <a:latin typeface="Arial"/>
                <a:cs typeface="Arial"/>
              </a:rPr>
              <a:t> </a:t>
            </a:r>
            <a:r>
              <a:rPr sz="2600" i="1" spc="0" dirty="0" smtClean="0">
                <a:solidFill>
                  <a:srgbClr val="FF0000"/>
                </a:solidFill>
                <a:latin typeface="Arial"/>
                <a:cs typeface="Arial"/>
              </a:rPr>
              <a:t>being</a:t>
            </a:r>
            <a:r>
              <a:rPr sz="2600" i="1" spc="5" dirty="0" smtClean="0">
                <a:solidFill>
                  <a:srgbClr val="FF0000"/>
                </a:solidFill>
                <a:latin typeface="Arial"/>
                <a:cs typeface="Arial"/>
              </a:rPr>
              <a:t> </a:t>
            </a:r>
            <a:r>
              <a:rPr sz="2600" i="1" spc="0" dirty="0" smtClean="0">
                <a:solidFill>
                  <a:srgbClr val="FF0000"/>
                </a:solidFill>
                <a:latin typeface="Arial"/>
                <a:cs typeface="Arial"/>
              </a:rPr>
              <a:t>made to</a:t>
            </a:r>
            <a:r>
              <a:rPr sz="2600" i="1" spc="5" dirty="0" smtClean="0">
                <a:solidFill>
                  <a:srgbClr val="FF0000"/>
                </a:solidFill>
                <a:latin typeface="Arial"/>
                <a:cs typeface="Arial"/>
              </a:rPr>
              <a:t> </a:t>
            </a:r>
            <a:r>
              <a:rPr sz="2600" i="1" spc="0" dirty="0" smtClean="0">
                <a:solidFill>
                  <a:srgbClr val="FF0000"/>
                </a:solidFill>
                <a:latin typeface="Arial"/>
                <a:cs typeface="Arial"/>
              </a:rPr>
              <a:t>u</a:t>
            </a:r>
            <a:r>
              <a:rPr sz="2600" i="1" spc="5" dirty="0" smtClean="0">
                <a:solidFill>
                  <a:srgbClr val="FF0000"/>
                </a:solidFill>
                <a:latin typeface="Arial"/>
                <a:cs typeface="Arial"/>
              </a:rPr>
              <a:t>s</a:t>
            </a:r>
            <a:r>
              <a:rPr sz="2600" i="1" spc="0" dirty="0" smtClean="0">
                <a:solidFill>
                  <a:srgbClr val="FF0000"/>
                </a:solidFill>
                <a:latin typeface="Arial"/>
                <a:cs typeface="Arial"/>
              </a:rPr>
              <a:t>ers</a:t>
            </a:r>
            <a:r>
              <a:rPr sz="2600" i="1" spc="-20" dirty="0" smtClean="0">
                <a:solidFill>
                  <a:srgbClr val="FF0000"/>
                </a:solidFill>
                <a:latin typeface="Arial"/>
                <a:cs typeface="Arial"/>
              </a:rPr>
              <a:t> </a:t>
            </a:r>
            <a:r>
              <a:rPr sz="2600" i="1" spc="0" dirty="0" smtClean="0">
                <a:solidFill>
                  <a:srgbClr val="FF0000"/>
                </a:solidFill>
                <a:latin typeface="Arial"/>
                <a:cs typeface="Arial"/>
              </a:rPr>
              <a:t>in SFS</a:t>
            </a:r>
            <a:r>
              <a:rPr sz="2600" i="1" spc="5" dirty="0" smtClean="0">
                <a:solidFill>
                  <a:srgbClr val="FF0000"/>
                </a:solidFill>
                <a:latin typeface="Arial"/>
                <a:cs typeface="Arial"/>
              </a:rPr>
              <a:t> </a:t>
            </a:r>
            <a:r>
              <a:rPr sz="2600" i="1" spc="0" dirty="0" smtClean="0">
                <a:solidFill>
                  <a:srgbClr val="FF0000"/>
                </a:solidFill>
                <a:latin typeface="Arial"/>
                <a:cs typeface="Arial"/>
              </a:rPr>
              <a:t>mu</a:t>
            </a:r>
            <a:r>
              <a:rPr sz="2600" i="1" spc="5" dirty="0" smtClean="0">
                <a:solidFill>
                  <a:srgbClr val="FF0000"/>
                </a:solidFill>
                <a:latin typeface="Arial"/>
                <a:cs typeface="Arial"/>
              </a:rPr>
              <a:t>s</a:t>
            </a:r>
            <a:r>
              <a:rPr sz="2600" i="1" spc="0" dirty="0" smtClean="0">
                <a:solidFill>
                  <a:srgbClr val="FF0000"/>
                </a:solidFill>
                <a:latin typeface="Arial"/>
                <a:cs typeface="Arial"/>
              </a:rPr>
              <a:t>t</a:t>
            </a:r>
            <a:r>
              <a:rPr sz="2600" i="1" spc="-20" dirty="0" smtClean="0">
                <a:solidFill>
                  <a:srgbClr val="FF0000"/>
                </a:solidFill>
                <a:latin typeface="Arial"/>
                <a:cs typeface="Arial"/>
              </a:rPr>
              <a:t> </a:t>
            </a:r>
            <a:r>
              <a:rPr sz="2600" i="1" spc="0" dirty="0" smtClean="0">
                <a:solidFill>
                  <a:srgbClr val="FF0000"/>
                </a:solidFill>
                <a:latin typeface="Arial"/>
                <a:cs typeface="Arial"/>
              </a:rPr>
              <a:t>be</a:t>
            </a:r>
            <a:r>
              <a:rPr sz="2600" i="1" spc="5" dirty="0" smtClean="0">
                <a:solidFill>
                  <a:srgbClr val="FF0000"/>
                </a:solidFill>
                <a:latin typeface="Arial"/>
                <a:cs typeface="Arial"/>
              </a:rPr>
              <a:t> </a:t>
            </a:r>
            <a:r>
              <a:rPr sz="2600" i="1" spc="0" dirty="0" smtClean="0">
                <a:solidFill>
                  <a:srgbClr val="FF0000"/>
                </a:solidFill>
                <a:latin typeface="Arial"/>
                <a:cs typeface="Arial"/>
              </a:rPr>
              <a:t>retained</a:t>
            </a:r>
            <a:r>
              <a:rPr sz="2600" i="1" spc="5" dirty="0" smtClean="0">
                <a:solidFill>
                  <a:srgbClr val="FF0000"/>
                </a:solidFill>
                <a:latin typeface="Arial"/>
                <a:cs typeface="Arial"/>
              </a:rPr>
              <a:t> </a:t>
            </a:r>
            <a:r>
              <a:rPr sz="2600" i="1" spc="-10" dirty="0" smtClean="0">
                <a:solidFill>
                  <a:srgbClr val="FF0000"/>
                </a:solidFill>
                <a:latin typeface="Arial"/>
                <a:cs typeface="Arial"/>
              </a:rPr>
              <a:t>f</a:t>
            </a:r>
            <a:r>
              <a:rPr sz="2600" i="1" spc="0" dirty="0" smtClean="0">
                <a:solidFill>
                  <a:srgbClr val="FF0000"/>
                </a:solidFill>
                <a:latin typeface="Arial"/>
                <a:cs typeface="Arial"/>
              </a:rPr>
              <a:t>or t</a:t>
            </a:r>
            <a:r>
              <a:rPr sz="2600" i="1" spc="-15" dirty="0" smtClean="0">
                <a:solidFill>
                  <a:srgbClr val="FF0000"/>
                </a:solidFill>
                <a:latin typeface="Arial"/>
                <a:cs typeface="Arial"/>
              </a:rPr>
              <a:t>r</a:t>
            </a:r>
            <a:r>
              <a:rPr sz="2600" i="1" spc="0" dirty="0" smtClean="0">
                <a:solidFill>
                  <a:srgbClr val="FF0000"/>
                </a:solidFill>
                <a:latin typeface="Arial"/>
                <a:cs typeface="Arial"/>
              </a:rPr>
              <a:t>a</a:t>
            </a:r>
            <a:r>
              <a:rPr sz="2600" i="1" spc="5" dirty="0" smtClean="0">
                <a:solidFill>
                  <a:srgbClr val="FF0000"/>
                </a:solidFill>
                <a:latin typeface="Arial"/>
                <a:cs typeface="Arial"/>
              </a:rPr>
              <a:t>c</a:t>
            </a:r>
            <a:r>
              <a:rPr sz="2600" i="1" spc="0" dirty="0" smtClean="0">
                <a:solidFill>
                  <a:srgbClr val="FF0000"/>
                </a:solidFill>
                <a:latin typeface="Arial"/>
                <a:cs typeface="Arial"/>
              </a:rPr>
              <a:t>e</a:t>
            </a:r>
            <a:r>
              <a:rPr sz="2600" i="1" spc="5" dirty="0" smtClean="0">
                <a:solidFill>
                  <a:srgbClr val="FF0000"/>
                </a:solidFill>
                <a:latin typeface="Arial"/>
                <a:cs typeface="Arial"/>
              </a:rPr>
              <a:t>a</a:t>
            </a:r>
            <a:r>
              <a:rPr sz="2600" i="1" spc="0" dirty="0" smtClean="0">
                <a:solidFill>
                  <a:srgbClr val="FF0000"/>
                </a:solidFill>
                <a:latin typeface="Arial"/>
                <a:cs typeface="Arial"/>
              </a:rPr>
              <a:t>bility</a:t>
            </a:r>
            <a:r>
              <a:rPr sz="2600" i="1" spc="-15" dirty="0" smtClean="0">
                <a:solidFill>
                  <a:srgbClr val="FF0000"/>
                </a:solidFill>
                <a:latin typeface="Arial"/>
                <a:cs typeface="Arial"/>
              </a:rPr>
              <a:t> </a:t>
            </a:r>
            <a:r>
              <a:rPr sz="2600" i="1" spc="0" dirty="0" smtClean="0">
                <a:solidFill>
                  <a:srgbClr val="FF0000"/>
                </a:solidFill>
                <a:latin typeface="Arial"/>
                <a:cs typeface="Arial"/>
              </a:rPr>
              <a:t>to</a:t>
            </a:r>
            <a:r>
              <a:rPr sz="2600" i="1" spc="5" dirty="0" smtClean="0">
                <a:solidFill>
                  <a:srgbClr val="FF0000"/>
                </a:solidFill>
                <a:latin typeface="Arial"/>
                <a:cs typeface="Arial"/>
              </a:rPr>
              <a:t> </a:t>
            </a:r>
            <a:r>
              <a:rPr sz="2600" i="1" spc="0" dirty="0" smtClean="0">
                <a:solidFill>
                  <a:srgbClr val="FF0000"/>
                </a:solidFill>
                <a:latin typeface="Arial"/>
                <a:cs typeface="Arial"/>
              </a:rPr>
              <a:t>the ASA</a:t>
            </a:r>
            <a:r>
              <a:rPr sz="2600" i="1" spc="-140" dirty="0" smtClean="0">
                <a:solidFill>
                  <a:srgbClr val="FF0000"/>
                </a:solidFill>
                <a:latin typeface="Arial"/>
                <a:cs typeface="Arial"/>
              </a:rPr>
              <a:t> </a:t>
            </a:r>
            <a:r>
              <a:rPr sz="2600" i="1" spc="0" dirty="0" smtClean="0">
                <a:solidFill>
                  <a:srgbClr val="FF0000"/>
                </a:solidFill>
                <a:latin typeface="Arial"/>
                <a:cs typeface="Arial"/>
              </a:rPr>
              <a:t>Sel</a:t>
            </a:r>
            <a:r>
              <a:rPr sz="2600" i="1" spc="-10" dirty="0" smtClean="0">
                <a:solidFill>
                  <a:srgbClr val="FF0000"/>
                </a:solidFill>
                <a:latin typeface="Arial"/>
                <a:cs typeface="Arial"/>
              </a:rPr>
              <a:t>f</a:t>
            </a:r>
            <a:r>
              <a:rPr sz="2600" i="1" spc="-5" dirty="0" smtClean="0">
                <a:solidFill>
                  <a:srgbClr val="FF0000"/>
                </a:solidFill>
                <a:latin typeface="Arial"/>
                <a:cs typeface="Arial"/>
              </a:rPr>
              <a:t>-</a:t>
            </a:r>
            <a:r>
              <a:rPr sz="2600" i="1" spc="0" dirty="0" smtClean="0">
                <a:solidFill>
                  <a:srgbClr val="FF0000"/>
                </a:solidFill>
                <a:latin typeface="Arial"/>
                <a:cs typeface="Arial"/>
              </a:rPr>
              <a:t>Service</a:t>
            </a:r>
            <a:r>
              <a:rPr sz="2600" i="1" spc="-20" dirty="0" smtClean="0">
                <a:solidFill>
                  <a:srgbClr val="FF0000"/>
                </a:solidFill>
                <a:latin typeface="Arial"/>
                <a:cs typeface="Arial"/>
              </a:rPr>
              <a:t> </a:t>
            </a:r>
            <a:r>
              <a:rPr sz="2600" i="1" spc="0" dirty="0" smtClean="0">
                <a:solidFill>
                  <a:srgbClr val="FF0000"/>
                </a:solidFill>
                <a:latin typeface="Arial"/>
                <a:cs typeface="Arial"/>
              </a:rPr>
              <a:t>Re</a:t>
            </a:r>
            <a:r>
              <a:rPr sz="2600" i="1" spc="5" dirty="0" smtClean="0">
                <a:solidFill>
                  <a:srgbClr val="FF0000"/>
                </a:solidFill>
                <a:latin typeface="Arial"/>
                <a:cs typeface="Arial"/>
              </a:rPr>
              <a:t>q</a:t>
            </a:r>
            <a:r>
              <a:rPr sz="2600" i="1" spc="0" dirty="0" smtClean="0">
                <a:solidFill>
                  <a:srgbClr val="FF0000"/>
                </a:solidFill>
                <a:latin typeface="Arial"/>
                <a:cs typeface="Arial"/>
              </a:rPr>
              <a:t>ue</a:t>
            </a:r>
            <a:r>
              <a:rPr sz="2600" i="1" spc="5" dirty="0" smtClean="0">
                <a:solidFill>
                  <a:srgbClr val="FF0000"/>
                </a:solidFill>
                <a:latin typeface="Arial"/>
                <a:cs typeface="Arial"/>
              </a:rPr>
              <a:t>s</a:t>
            </a:r>
            <a:r>
              <a:rPr sz="2600" i="1" spc="0" dirty="0" smtClean="0">
                <a:solidFill>
                  <a:srgbClr val="FF0000"/>
                </a:solidFill>
                <a:latin typeface="Arial"/>
                <a:cs typeface="Arial"/>
              </a:rPr>
              <a:t>t</a:t>
            </a:r>
            <a:r>
              <a:rPr sz="2600" i="1" spc="-20" dirty="0" smtClean="0">
                <a:solidFill>
                  <a:srgbClr val="FF0000"/>
                </a:solidFill>
                <a:latin typeface="Arial"/>
                <a:cs typeface="Arial"/>
              </a:rPr>
              <a:t> </a:t>
            </a:r>
            <a:r>
              <a:rPr sz="2600" i="1" spc="0" dirty="0" smtClean="0">
                <a:solidFill>
                  <a:srgbClr val="FF0000"/>
                </a:solidFill>
                <a:latin typeface="Arial"/>
                <a:cs typeface="Arial"/>
              </a:rPr>
              <a:t>reference</a:t>
            </a:r>
            <a:r>
              <a:rPr sz="2600" i="1" spc="-10" dirty="0" smtClean="0">
                <a:solidFill>
                  <a:srgbClr val="FF0000"/>
                </a:solidFill>
                <a:latin typeface="Arial"/>
                <a:cs typeface="Arial"/>
              </a:rPr>
              <a:t> </a:t>
            </a:r>
            <a:r>
              <a:rPr sz="2600" i="1" spc="0" dirty="0" smtClean="0">
                <a:solidFill>
                  <a:srgbClr val="FF0000"/>
                </a:solidFill>
                <a:latin typeface="Arial"/>
                <a:cs typeface="Arial"/>
              </a:rPr>
              <a:t>num</a:t>
            </a:r>
            <a:r>
              <a:rPr sz="2600" i="1" spc="5" dirty="0" smtClean="0">
                <a:solidFill>
                  <a:srgbClr val="FF0000"/>
                </a:solidFill>
                <a:latin typeface="Arial"/>
                <a:cs typeface="Arial"/>
              </a:rPr>
              <a:t>b</a:t>
            </a:r>
            <a:r>
              <a:rPr sz="2600" i="1" spc="0" dirty="0" smtClean="0">
                <a:solidFill>
                  <a:srgbClr val="FF0000"/>
                </a:solidFill>
                <a:latin typeface="Arial"/>
                <a:cs typeface="Arial"/>
              </a:rPr>
              <a:t>er</a:t>
            </a:r>
            <a:endParaRPr sz="2600" i="1" dirty="0">
              <a:solidFill>
                <a:srgbClr val="FF0000"/>
              </a:solidFill>
              <a:latin typeface="Arial"/>
              <a:cs typeface="Arial"/>
            </a:endParaRPr>
          </a:p>
        </p:txBody>
      </p:sp>
      <p:sp>
        <p:nvSpPr>
          <p:cNvPr id="6" name="object 6"/>
          <p:cNvSpPr txBox="1"/>
          <p:nvPr/>
        </p:nvSpPr>
        <p:spPr>
          <a:xfrm>
            <a:off x="304901" y="567182"/>
            <a:ext cx="8152130" cy="556895"/>
          </a:xfrm>
          <a:prstGeom prst="rect">
            <a:avLst/>
          </a:prstGeom>
        </p:spPr>
        <p:txBody>
          <a:bodyPr vert="horz" wrap="square" lIns="0" tIns="0" rIns="0" bIns="0" rtlCol="0">
            <a:noAutofit/>
          </a:bodyPr>
          <a:lstStyle/>
          <a:p>
            <a:pPr marL="12700">
              <a:lnSpc>
                <a:spcPct val="100000"/>
              </a:lnSpc>
              <a:tabLst>
                <a:tab pos="1028700" algn="l"/>
              </a:tabLst>
            </a:pPr>
            <a:r>
              <a:rPr sz="3600" b="1" dirty="0" smtClean="0">
                <a:solidFill>
                  <a:srgbClr val="1F3160"/>
                </a:solidFill>
                <a:latin typeface="Arial"/>
                <a:cs typeface="Arial"/>
              </a:rPr>
              <a:t>SFS	User</a:t>
            </a:r>
            <a:r>
              <a:rPr sz="3600" b="1" spc="-10" dirty="0" smtClean="0">
                <a:solidFill>
                  <a:srgbClr val="1F3160"/>
                </a:solidFill>
                <a:latin typeface="Arial"/>
                <a:cs typeface="Arial"/>
              </a:rPr>
              <a:t> </a:t>
            </a:r>
            <a:r>
              <a:rPr sz="3600" b="1" spc="0" dirty="0" smtClean="0">
                <a:solidFill>
                  <a:srgbClr val="1F3160"/>
                </a:solidFill>
                <a:latin typeface="Arial"/>
                <a:cs typeface="Arial"/>
              </a:rPr>
              <a:t>Provisio</a:t>
            </a:r>
            <a:r>
              <a:rPr sz="3600" b="1" spc="-15" dirty="0" smtClean="0">
                <a:solidFill>
                  <a:srgbClr val="1F3160"/>
                </a:solidFill>
                <a:latin typeface="Arial"/>
                <a:cs typeface="Arial"/>
              </a:rPr>
              <a:t>n</a:t>
            </a:r>
            <a:r>
              <a:rPr sz="3600" b="1" spc="0" dirty="0" smtClean="0">
                <a:solidFill>
                  <a:srgbClr val="1F3160"/>
                </a:solidFill>
                <a:latin typeface="Arial"/>
                <a:cs typeface="Arial"/>
              </a:rPr>
              <a:t>ing Request</a:t>
            </a:r>
            <a:r>
              <a:rPr sz="3600" b="1" spc="-15" dirty="0" smtClean="0">
                <a:solidFill>
                  <a:srgbClr val="1F3160"/>
                </a:solidFill>
                <a:latin typeface="Arial"/>
                <a:cs typeface="Arial"/>
              </a:rPr>
              <a:t> </a:t>
            </a:r>
            <a:r>
              <a:rPr sz="3600" b="1" spc="0" dirty="0" smtClean="0">
                <a:solidFill>
                  <a:srgbClr val="1F3160"/>
                </a:solidFill>
                <a:latin typeface="Arial"/>
                <a:cs typeface="Arial"/>
              </a:rPr>
              <a:t>Form</a:t>
            </a:r>
            <a:endParaRPr sz="3600">
              <a:latin typeface="Arial"/>
              <a:cs typeface="Arial"/>
            </a:endParaRPr>
          </a:p>
        </p:txBody>
      </p:sp>
      <p:sp>
        <p:nvSpPr>
          <p:cNvPr id="9" name="Slide Number Placeholder 8"/>
          <p:cNvSpPr>
            <a:spLocks noGrp="1"/>
          </p:cNvSpPr>
          <p:nvPr>
            <p:ph type="sldNum" sz="quarter" idx="7"/>
          </p:nvPr>
        </p:nvSpPr>
        <p:spPr/>
        <p:txBody>
          <a:bodyPr/>
          <a:lstStyle/>
          <a:p>
            <a:pPr marL="25400">
              <a:lnSpc>
                <a:spcPct val="100000"/>
              </a:lnSpc>
            </a:pPr>
            <a:fld id="{81D60167-4931-47E6-BA6A-407CBD079E47}" type="slidenum">
              <a:rPr lang="en-US" sz="1100" b="1" smtClean="0">
                <a:solidFill>
                  <a:srgbClr val="6893C9"/>
                </a:solidFill>
                <a:latin typeface="Arial"/>
                <a:cs typeface="Arial"/>
              </a:rPr>
              <a:t>20</a:t>
            </a:fld>
            <a:endParaRPr lang="en-US" sz="1100">
              <a:latin typeface="Arial"/>
              <a:cs typeface="Aria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0" y="6445503"/>
            <a:ext cx="9144000" cy="412750"/>
          </a:xfrm>
          <a:prstGeom prst="rect">
            <a:avLst/>
          </a:prstGeom>
        </p:spPr>
        <p:txBody>
          <a:bodyPr vert="horz" wrap="square" lIns="0" tIns="0" rIns="0" bIns="0" rtlCol="0">
            <a:noAutofit/>
          </a:bodyPr>
          <a:lstStyle/>
          <a:p>
            <a:pPr marR="1905" algn="ctr">
              <a:lnSpc>
                <a:spcPts val="935"/>
              </a:lnSpc>
            </a:pPr>
            <a:r>
              <a:rPr sz="800" b="1" dirty="0" smtClean="0">
                <a:solidFill>
                  <a:srgbClr val="6893C9"/>
                </a:solidFill>
                <a:latin typeface="Arial"/>
                <a:cs typeface="Arial"/>
              </a:rPr>
              <a:t>S</a:t>
            </a:r>
            <a:r>
              <a:rPr sz="800" b="1" spc="-5" dirty="0" smtClean="0">
                <a:solidFill>
                  <a:srgbClr val="6893C9"/>
                </a:solidFill>
                <a:latin typeface="Arial"/>
                <a:cs typeface="Arial"/>
              </a:rPr>
              <a:t>tate</a:t>
            </a:r>
            <a:r>
              <a:rPr sz="800" b="1" spc="5" dirty="0" smtClean="0">
                <a:solidFill>
                  <a:srgbClr val="6893C9"/>
                </a:solidFill>
                <a:latin typeface="Arial"/>
                <a:cs typeface="Arial"/>
              </a:rPr>
              <a:t>w</a:t>
            </a:r>
            <a:r>
              <a:rPr sz="800" b="1" spc="0" dirty="0" smtClean="0">
                <a:solidFill>
                  <a:srgbClr val="6893C9"/>
                </a:solidFill>
                <a:latin typeface="Arial"/>
                <a:cs typeface="Arial"/>
              </a:rPr>
              <a:t>ide</a:t>
            </a:r>
            <a:r>
              <a:rPr sz="800" b="1" spc="-10" dirty="0" smtClean="0">
                <a:solidFill>
                  <a:srgbClr val="6893C9"/>
                </a:solidFill>
                <a:latin typeface="Arial"/>
                <a:cs typeface="Arial"/>
              </a:rPr>
              <a:t> </a:t>
            </a:r>
            <a:r>
              <a:rPr sz="800" b="1" spc="0" dirty="0" smtClean="0">
                <a:solidFill>
                  <a:srgbClr val="6893C9"/>
                </a:solidFill>
                <a:latin typeface="Arial"/>
                <a:cs typeface="Arial"/>
              </a:rPr>
              <a:t>Finan</a:t>
            </a:r>
            <a:r>
              <a:rPr sz="800" b="1" spc="-5" dirty="0" smtClean="0">
                <a:solidFill>
                  <a:srgbClr val="6893C9"/>
                </a:solidFill>
                <a:latin typeface="Arial"/>
                <a:cs typeface="Arial"/>
              </a:rPr>
              <a:t>c</a:t>
            </a:r>
            <a:r>
              <a:rPr sz="800" b="1" spc="0" dirty="0" smtClean="0">
                <a:solidFill>
                  <a:srgbClr val="6893C9"/>
                </a:solidFill>
                <a:latin typeface="Arial"/>
                <a:cs typeface="Arial"/>
              </a:rPr>
              <a:t>i</a:t>
            </a:r>
            <a:r>
              <a:rPr sz="800" b="1" spc="-5" dirty="0" smtClean="0">
                <a:solidFill>
                  <a:srgbClr val="6893C9"/>
                </a:solidFill>
                <a:latin typeface="Arial"/>
                <a:cs typeface="Arial"/>
              </a:rPr>
              <a:t>a</a:t>
            </a:r>
            <a:r>
              <a:rPr sz="800" b="1" spc="0" dirty="0" smtClean="0">
                <a:solidFill>
                  <a:srgbClr val="6893C9"/>
                </a:solidFill>
                <a:latin typeface="Arial"/>
                <a:cs typeface="Arial"/>
              </a:rPr>
              <a:t>l</a:t>
            </a:r>
            <a:r>
              <a:rPr sz="800" b="1" spc="5" dirty="0" smtClean="0">
                <a:solidFill>
                  <a:srgbClr val="6893C9"/>
                </a:solidFill>
                <a:latin typeface="Arial"/>
                <a:cs typeface="Arial"/>
              </a:rPr>
              <a:t> </a:t>
            </a:r>
            <a:r>
              <a:rPr sz="800" b="1" spc="0" dirty="0" smtClean="0">
                <a:solidFill>
                  <a:srgbClr val="6893C9"/>
                </a:solidFill>
                <a:latin typeface="Arial"/>
                <a:cs typeface="Arial"/>
              </a:rPr>
              <a:t>S</a:t>
            </a:r>
            <a:r>
              <a:rPr sz="800" b="1" spc="-40" dirty="0" smtClean="0">
                <a:solidFill>
                  <a:srgbClr val="6893C9"/>
                </a:solidFill>
                <a:latin typeface="Arial"/>
                <a:cs typeface="Arial"/>
              </a:rPr>
              <a:t>y</a:t>
            </a:r>
            <a:r>
              <a:rPr sz="800" b="1" spc="-5" dirty="0" smtClean="0">
                <a:solidFill>
                  <a:srgbClr val="6893C9"/>
                </a:solidFill>
                <a:latin typeface="Arial"/>
                <a:cs typeface="Arial"/>
              </a:rPr>
              <a:t>ste</a:t>
            </a:r>
            <a:r>
              <a:rPr sz="800" b="1" spc="0" dirty="0" smtClean="0">
                <a:solidFill>
                  <a:srgbClr val="6893C9"/>
                </a:solidFill>
                <a:latin typeface="Arial"/>
                <a:cs typeface="Arial"/>
              </a:rPr>
              <a:t>m</a:t>
            </a:r>
            <a:r>
              <a:rPr sz="800" b="1" spc="45" dirty="0" smtClean="0">
                <a:solidFill>
                  <a:srgbClr val="6893C9"/>
                </a:solidFill>
                <a:latin typeface="Arial"/>
                <a:cs typeface="Arial"/>
              </a:rPr>
              <a:t> </a:t>
            </a:r>
            <a:r>
              <a:rPr sz="800" b="1" spc="-5" dirty="0" smtClean="0">
                <a:solidFill>
                  <a:srgbClr val="6893C9"/>
                </a:solidFill>
                <a:latin typeface="Arial"/>
                <a:cs typeface="Arial"/>
              </a:rPr>
              <a:t>(</a:t>
            </a:r>
            <a:r>
              <a:rPr sz="800" b="1" spc="0" dirty="0" smtClean="0">
                <a:solidFill>
                  <a:srgbClr val="6893C9"/>
                </a:solidFill>
                <a:latin typeface="Arial"/>
                <a:cs typeface="Arial"/>
              </a:rPr>
              <a:t>In</a:t>
            </a:r>
            <a:r>
              <a:rPr sz="800" b="1" spc="-5" dirty="0" smtClean="0">
                <a:solidFill>
                  <a:srgbClr val="6893C9"/>
                </a:solidFill>
                <a:latin typeface="Arial"/>
                <a:cs typeface="Arial"/>
              </a:rPr>
              <a:t>te</a:t>
            </a:r>
            <a:r>
              <a:rPr sz="800" b="1" spc="0" dirty="0" smtClean="0">
                <a:solidFill>
                  <a:srgbClr val="6893C9"/>
                </a:solidFill>
                <a:latin typeface="Arial"/>
                <a:cs typeface="Arial"/>
              </a:rPr>
              <a:t>rn</a:t>
            </a:r>
            <a:r>
              <a:rPr sz="800" b="1" spc="-5" dirty="0" smtClean="0">
                <a:solidFill>
                  <a:srgbClr val="6893C9"/>
                </a:solidFill>
                <a:latin typeface="Arial"/>
                <a:cs typeface="Arial"/>
              </a:rPr>
              <a:t>a</a:t>
            </a:r>
            <a:r>
              <a:rPr sz="800" b="1" spc="0" dirty="0" smtClean="0">
                <a:solidFill>
                  <a:srgbClr val="6893C9"/>
                </a:solidFill>
                <a:latin typeface="Arial"/>
                <a:cs typeface="Arial"/>
              </a:rPr>
              <a:t>l</a:t>
            </a:r>
            <a:r>
              <a:rPr sz="800" b="1" spc="-5" dirty="0" smtClean="0">
                <a:solidFill>
                  <a:srgbClr val="6893C9"/>
                </a:solidFill>
                <a:latin typeface="Arial"/>
                <a:cs typeface="Arial"/>
              </a:rPr>
              <a:t> Us</a:t>
            </a:r>
            <a:r>
              <a:rPr sz="800" b="1" spc="0" dirty="0" smtClean="0">
                <a:solidFill>
                  <a:srgbClr val="6893C9"/>
                </a:solidFill>
                <a:latin typeface="Arial"/>
                <a:cs typeface="Arial"/>
              </a:rPr>
              <a:t>e</a:t>
            </a:r>
            <a:r>
              <a:rPr sz="800" b="1" spc="10" dirty="0" smtClean="0">
                <a:solidFill>
                  <a:srgbClr val="6893C9"/>
                </a:solidFill>
                <a:latin typeface="Arial"/>
                <a:cs typeface="Arial"/>
              </a:rPr>
              <a:t> </a:t>
            </a:r>
            <a:r>
              <a:rPr sz="800" b="1" spc="0" dirty="0" smtClean="0">
                <a:solidFill>
                  <a:srgbClr val="6893C9"/>
                </a:solidFill>
                <a:latin typeface="Arial"/>
                <a:cs typeface="Arial"/>
              </a:rPr>
              <a:t>Onl</a:t>
            </a:r>
            <a:r>
              <a:rPr sz="800" b="1" spc="-40" dirty="0" smtClean="0">
                <a:solidFill>
                  <a:srgbClr val="6893C9"/>
                </a:solidFill>
                <a:latin typeface="Arial"/>
                <a:cs typeface="Arial"/>
              </a:rPr>
              <a:t>y</a:t>
            </a:r>
            <a:r>
              <a:rPr sz="800" b="1" spc="-5" dirty="0" smtClean="0">
                <a:solidFill>
                  <a:srgbClr val="6893C9"/>
                </a:solidFill>
                <a:latin typeface="Arial"/>
                <a:cs typeface="Arial"/>
              </a:rPr>
              <a:t>)</a:t>
            </a:r>
            <a:r>
              <a:rPr sz="800" b="1" spc="0" dirty="0" smtClean="0">
                <a:solidFill>
                  <a:srgbClr val="6893C9"/>
                </a:solidFill>
                <a:latin typeface="Arial"/>
                <a:cs typeface="Arial"/>
              </a:rPr>
              <a:t>.</a:t>
            </a:r>
            <a:endParaRPr sz="800">
              <a:latin typeface="Arial"/>
              <a:cs typeface="Arial"/>
            </a:endParaRPr>
          </a:p>
          <a:p>
            <a:pPr marL="1700530">
              <a:lnSpc>
                <a:spcPts val="1090"/>
              </a:lnSpc>
              <a:tabLst>
                <a:tab pos="3889375" algn="l"/>
              </a:tabLst>
            </a:pPr>
            <a:r>
              <a:rPr sz="1100" b="1" spc="-5" dirty="0" smtClean="0">
                <a:solidFill>
                  <a:srgbClr val="6893C9"/>
                </a:solidFill>
                <a:latin typeface="Arial"/>
                <a:cs typeface="Arial"/>
              </a:rPr>
              <a:t>1</a:t>
            </a:r>
            <a:r>
              <a:rPr sz="1100" b="1" spc="0" dirty="0" smtClean="0">
                <a:solidFill>
                  <a:srgbClr val="6893C9"/>
                </a:solidFill>
                <a:latin typeface="Arial"/>
                <a:cs typeface="Arial"/>
              </a:rPr>
              <a:t>4	</a:t>
            </a:r>
            <a:r>
              <a:rPr sz="1200" b="1" spc="-7" baseline="3472" dirty="0" smtClean="0">
                <a:solidFill>
                  <a:srgbClr val="6893C9"/>
                </a:solidFill>
                <a:latin typeface="Arial"/>
                <a:cs typeface="Arial"/>
              </a:rPr>
              <a:t>C</a:t>
            </a:r>
            <a:r>
              <a:rPr sz="1200" b="1" spc="0" baseline="3472" dirty="0" smtClean="0">
                <a:solidFill>
                  <a:srgbClr val="6893C9"/>
                </a:solidFill>
                <a:latin typeface="Arial"/>
                <a:cs typeface="Arial"/>
              </a:rPr>
              <a:t>ont</a:t>
            </a:r>
            <a:r>
              <a:rPr sz="1200" b="1" spc="-15" baseline="3472" dirty="0" smtClean="0">
                <a:solidFill>
                  <a:srgbClr val="6893C9"/>
                </a:solidFill>
                <a:latin typeface="Arial"/>
                <a:cs typeface="Arial"/>
              </a:rPr>
              <a:t>e</a:t>
            </a:r>
            <a:r>
              <a:rPr sz="1200" b="1" spc="0" baseline="3472" dirty="0" smtClean="0">
                <a:solidFill>
                  <a:srgbClr val="6893C9"/>
                </a:solidFill>
                <a:latin typeface="Arial"/>
                <a:cs typeface="Arial"/>
              </a:rPr>
              <a:t>n</a:t>
            </a:r>
            <a:r>
              <a:rPr sz="1200" b="1" spc="-7" baseline="3472" dirty="0" smtClean="0">
                <a:solidFill>
                  <a:srgbClr val="6893C9"/>
                </a:solidFill>
                <a:latin typeface="Arial"/>
                <a:cs typeface="Arial"/>
              </a:rPr>
              <a:t>t</a:t>
            </a:r>
            <a:r>
              <a:rPr sz="1200" b="1" spc="0" baseline="3472" dirty="0" smtClean="0">
                <a:solidFill>
                  <a:srgbClr val="6893C9"/>
                </a:solidFill>
                <a:latin typeface="Arial"/>
                <a:cs typeface="Arial"/>
              </a:rPr>
              <a:t>s</a:t>
            </a:r>
            <a:r>
              <a:rPr sz="1200" b="1" spc="-15" baseline="3472" dirty="0" smtClean="0">
                <a:solidFill>
                  <a:srgbClr val="6893C9"/>
                </a:solidFill>
                <a:latin typeface="Arial"/>
                <a:cs typeface="Arial"/>
              </a:rPr>
              <a:t> </a:t>
            </a:r>
            <a:r>
              <a:rPr sz="1200" b="1" spc="-7" baseline="3472" dirty="0" smtClean="0">
                <a:solidFill>
                  <a:srgbClr val="6893C9"/>
                </a:solidFill>
                <a:latin typeface="Arial"/>
                <a:cs typeface="Arial"/>
              </a:rPr>
              <a:t>s</a:t>
            </a:r>
            <a:r>
              <a:rPr sz="1200" b="1" spc="0" baseline="3472" dirty="0" smtClean="0">
                <a:solidFill>
                  <a:srgbClr val="6893C9"/>
                </a:solidFill>
                <a:latin typeface="Arial"/>
                <a:cs typeface="Arial"/>
              </a:rPr>
              <a:t>ub</a:t>
            </a:r>
            <a:r>
              <a:rPr sz="1200" b="1" spc="-15" baseline="3472" dirty="0" smtClean="0">
                <a:solidFill>
                  <a:srgbClr val="6893C9"/>
                </a:solidFill>
                <a:latin typeface="Arial"/>
                <a:cs typeface="Arial"/>
              </a:rPr>
              <a:t>j</a:t>
            </a:r>
            <a:r>
              <a:rPr sz="1200" b="1" spc="-7" baseline="3472" dirty="0" smtClean="0">
                <a:solidFill>
                  <a:srgbClr val="6893C9"/>
                </a:solidFill>
                <a:latin typeface="Arial"/>
                <a:cs typeface="Arial"/>
              </a:rPr>
              <a:t>ec</a:t>
            </a:r>
            <a:r>
              <a:rPr sz="1200" b="1" spc="0" baseline="3472" dirty="0" smtClean="0">
                <a:solidFill>
                  <a:srgbClr val="6893C9"/>
                </a:solidFill>
                <a:latin typeface="Arial"/>
                <a:cs typeface="Arial"/>
              </a:rPr>
              <a:t>t</a:t>
            </a:r>
            <a:r>
              <a:rPr sz="1200" b="1" spc="15" baseline="3472" dirty="0" smtClean="0">
                <a:solidFill>
                  <a:srgbClr val="6893C9"/>
                </a:solidFill>
                <a:latin typeface="Arial"/>
                <a:cs typeface="Arial"/>
              </a:rPr>
              <a:t> </a:t>
            </a:r>
            <a:r>
              <a:rPr sz="1200" b="1" spc="-7" baseline="3472" dirty="0" smtClean="0">
                <a:solidFill>
                  <a:srgbClr val="6893C9"/>
                </a:solidFill>
                <a:latin typeface="Arial"/>
                <a:cs typeface="Arial"/>
              </a:rPr>
              <a:t>t</a:t>
            </a:r>
            <a:r>
              <a:rPr sz="1200" b="1" spc="0" baseline="3472" dirty="0" smtClean="0">
                <a:solidFill>
                  <a:srgbClr val="6893C9"/>
                </a:solidFill>
                <a:latin typeface="Arial"/>
                <a:cs typeface="Arial"/>
              </a:rPr>
              <a:t>o</a:t>
            </a:r>
            <a:r>
              <a:rPr sz="1200" b="1" spc="7" baseline="3472" dirty="0" smtClean="0">
                <a:solidFill>
                  <a:srgbClr val="6893C9"/>
                </a:solidFill>
                <a:latin typeface="Arial"/>
                <a:cs typeface="Arial"/>
              </a:rPr>
              <a:t> </a:t>
            </a:r>
            <a:r>
              <a:rPr sz="1200" b="1" spc="-7" baseline="3472" dirty="0" smtClean="0">
                <a:solidFill>
                  <a:srgbClr val="6893C9"/>
                </a:solidFill>
                <a:latin typeface="Arial"/>
                <a:cs typeface="Arial"/>
              </a:rPr>
              <a:t>c</a:t>
            </a:r>
            <a:r>
              <a:rPr sz="1200" b="1" spc="0" baseline="3472" dirty="0" smtClean="0">
                <a:solidFill>
                  <a:srgbClr val="6893C9"/>
                </a:solidFill>
                <a:latin typeface="Arial"/>
                <a:cs typeface="Arial"/>
              </a:rPr>
              <a:t>hang</a:t>
            </a:r>
            <a:r>
              <a:rPr sz="1200" b="1" spc="-7" baseline="3472" dirty="0" smtClean="0">
                <a:solidFill>
                  <a:srgbClr val="6893C9"/>
                </a:solidFill>
                <a:latin typeface="Arial"/>
                <a:cs typeface="Arial"/>
              </a:rPr>
              <a:t>e</a:t>
            </a:r>
            <a:r>
              <a:rPr sz="1200" b="1" spc="0" baseline="3472" dirty="0" smtClean="0">
                <a:solidFill>
                  <a:srgbClr val="6893C9"/>
                </a:solidFill>
                <a:latin typeface="Arial"/>
                <a:cs typeface="Arial"/>
              </a:rPr>
              <a:t>.</a:t>
            </a:r>
            <a:endParaRPr sz="1200" baseline="3472">
              <a:latin typeface="Arial"/>
              <a:cs typeface="Arial"/>
            </a:endParaRPr>
          </a:p>
        </p:txBody>
      </p:sp>
      <p:sp>
        <p:nvSpPr>
          <p:cNvPr id="3" name="object 3"/>
          <p:cNvSpPr/>
          <p:nvPr/>
        </p:nvSpPr>
        <p:spPr>
          <a:xfrm>
            <a:off x="0" y="5257799"/>
            <a:ext cx="9144000" cy="1600200"/>
          </a:xfrm>
          <a:custGeom>
            <a:avLst/>
            <a:gdLst/>
            <a:ahLst/>
            <a:cxnLst/>
            <a:rect l="l" t="t" r="r" b="b"/>
            <a:pathLst>
              <a:path w="9144000" h="1600200">
                <a:moveTo>
                  <a:pt x="0" y="1600199"/>
                </a:moveTo>
                <a:lnTo>
                  <a:pt x="9144000" y="1600199"/>
                </a:lnTo>
                <a:lnTo>
                  <a:pt x="9144000" y="0"/>
                </a:lnTo>
                <a:lnTo>
                  <a:pt x="0" y="0"/>
                </a:lnTo>
                <a:lnTo>
                  <a:pt x="0" y="1600199"/>
                </a:lnTo>
                <a:close/>
              </a:path>
            </a:pathLst>
          </a:custGeom>
          <a:solidFill>
            <a:srgbClr val="1F3160"/>
          </a:solidFill>
        </p:spPr>
        <p:txBody>
          <a:bodyPr wrap="square" lIns="0" tIns="0" rIns="0" bIns="0" rtlCol="0">
            <a:noAutofit/>
          </a:bodyPr>
          <a:lstStyle/>
          <a:p>
            <a:endParaRPr/>
          </a:p>
        </p:txBody>
      </p:sp>
      <p:sp>
        <p:nvSpPr>
          <p:cNvPr id="4" name="object 4"/>
          <p:cNvSpPr/>
          <p:nvPr/>
        </p:nvSpPr>
        <p:spPr>
          <a:xfrm>
            <a:off x="320040" y="411480"/>
            <a:ext cx="1828800" cy="975360"/>
          </a:xfrm>
          <a:prstGeom prst="rect">
            <a:avLst/>
          </a:prstGeom>
          <a:blipFill>
            <a:blip r:embed="rId3" cstate="print"/>
            <a:stretch>
              <a:fillRect/>
            </a:stretch>
          </a:blipFill>
        </p:spPr>
        <p:txBody>
          <a:bodyPr wrap="square" lIns="0" tIns="0" rIns="0" bIns="0" rtlCol="0">
            <a:noAutofit/>
          </a:bodyPr>
          <a:lstStyle/>
          <a:p>
            <a:endParaRPr/>
          </a:p>
        </p:txBody>
      </p:sp>
      <p:sp>
        <p:nvSpPr>
          <p:cNvPr id="5" name="object 5"/>
          <p:cNvSpPr/>
          <p:nvPr/>
        </p:nvSpPr>
        <p:spPr>
          <a:xfrm>
            <a:off x="1371600" y="3785615"/>
            <a:ext cx="6400800" cy="73151"/>
          </a:xfrm>
          <a:custGeom>
            <a:avLst/>
            <a:gdLst/>
            <a:ahLst/>
            <a:cxnLst/>
            <a:rect l="l" t="t" r="r" b="b"/>
            <a:pathLst>
              <a:path w="6400800" h="73151">
                <a:moveTo>
                  <a:pt x="0" y="73151"/>
                </a:moveTo>
                <a:lnTo>
                  <a:pt x="6400800" y="73151"/>
                </a:lnTo>
                <a:lnTo>
                  <a:pt x="6400800" y="0"/>
                </a:lnTo>
                <a:lnTo>
                  <a:pt x="0" y="0"/>
                </a:lnTo>
                <a:lnTo>
                  <a:pt x="0" y="73151"/>
                </a:lnTo>
                <a:close/>
              </a:path>
            </a:pathLst>
          </a:custGeom>
          <a:solidFill>
            <a:srgbClr val="F3A831"/>
          </a:solidFill>
        </p:spPr>
        <p:txBody>
          <a:bodyPr wrap="square" lIns="0" tIns="0" rIns="0" bIns="0" rtlCol="0">
            <a:noAutofit/>
          </a:bodyPr>
          <a:lstStyle/>
          <a:p>
            <a:endParaRPr/>
          </a:p>
        </p:txBody>
      </p:sp>
      <p:sp>
        <p:nvSpPr>
          <p:cNvPr id="6" name="object 6"/>
          <p:cNvSpPr/>
          <p:nvPr/>
        </p:nvSpPr>
        <p:spPr>
          <a:xfrm>
            <a:off x="0" y="5120640"/>
            <a:ext cx="9144000" cy="137160"/>
          </a:xfrm>
          <a:custGeom>
            <a:avLst/>
            <a:gdLst/>
            <a:ahLst/>
            <a:cxnLst/>
            <a:rect l="l" t="t" r="r" b="b"/>
            <a:pathLst>
              <a:path w="9144000" h="137160">
                <a:moveTo>
                  <a:pt x="0" y="137160"/>
                </a:moveTo>
                <a:lnTo>
                  <a:pt x="9144000" y="137160"/>
                </a:lnTo>
                <a:lnTo>
                  <a:pt x="9144000" y="0"/>
                </a:lnTo>
                <a:lnTo>
                  <a:pt x="0" y="0"/>
                </a:lnTo>
                <a:lnTo>
                  <a:pt x="0" y="137160"/>
                </a:lnTo>
                <a:close/>
              </a:path>
            </a:pathLst>
          </a:custGeom>
          <a:solidFill>
            <a:srgbClr val="6893C9"/>
          </a:solidFill>
        </p:spPr>
        <p:txBody>
          <a:bodyPr wrap="square" lIns="0" tIns="0" rIns="0" bIns="0" rtlCol="0">
            <a:noAutofit/>
          </a:bodyPr>
          <a:lstStyle/>
          <a:p>
            <a:endParaRPr/>
          </a:p>
        </p:txBody>
      </p:sp>
      <p:sp>
        <p:nvSpPr>
          <p:cNvPr id="7" name="object 7"/>
          <p:cNvSpPr txBox="1"/>
          <p:nvPr/>
        </p:nvSpPr>
        <p:spPr>
          <a:xfrm>
            <a:off x="2462529" y="3904869"/>
            <a:ext cx="4221480" cy="436245"/>
          </a:xfrm>
          <a:prstGeom prst="rect">
            <a:avLst/>
          </a:prstGeom>
        </p:spPr>
        <p:txBody>
          <a:bodyPr vert="horz" wrap="square" lIns="0" tIns="0" rIns="0" bIns="0" rtlCol="0">
            <a:noAutofit/>
          </a:bodyPr>
          <a:lstStyle/>
          <a:p>
            <a:pPr marL="12700" algn="ctr">
              <a:lnSpc>
                <a:spcPct val="100000"/>
              </a:lnSpc>
            </a:pPr>
            <a:r>
              <a:rPr sz="2800" b="1" spc="-20" dirty="0" smtClean="0">
                <a:solidFill>
                  <a:srgbClr val="888888"/>
                </a:solidFill>
                <a:latin typeface="Arial"/>
                <a:cs typeface="Arial"/>
              </a:rPr>
              <a:t>Mary</a:t>
            </a:r>
            <a:r>
              <a:rPr sz="2800" b="1" spc="-90" dirty="0" smtClean="0">
                <a:solidFill>
                  <a:srgbClr val="888888"/>
                </a:solidFill>
                <a:latin typeface="Arial"/>
                <a:cs typeface="Arial"/>
              </a:rPr>
              <a:t> </a:t>
            </a:r>
            <a:r>
              <a:rPr sz="2800" b="1" spc="-20" dirty="0" smtClean="0">
                <a:solidFill>
                  <a:srgbClr val="888888"/>
                </a:solidFill>
                <a:latin typeface="Arial"/>
                <a:cs typeface="Arial"/>
              </a:rPr>
              <a:t>Albe</a:t>
            </a:r>
            <a:r>
              <a:rPr sz="2800" b="1" spc="-175" dirty="0" smtClean="0">
                <a:solidFill>
                  <a:srgbClr val="888888"/>
                </a:solidFill>
                <a:latin typeface="Arial"/>
                <a:cs typeface="Arial"/>
              </a:rPr>
              <a:t>r</a:t>
            </a:r>
            <a:endParaRPr sz="2800" dirty="0">
              <a:latin typeface="Arial"/>
              <a:cs typeface="Arial"/>
            </a:endParaRPr>
          </a:p>
        </p:txBody>
      </p:sp>
      <p:sp>
        <p:nvSpPr>
          <p:cNvPr id="9" name="object 9"/>
          <p:cNvSpPr txBox="1"/>
          <p:nvPr/>
        </p:nvSpPr>
        <p:spPr>
          <a:xfrm>
            <a:off x="1487169" y="6395211"/>
            <a:ext cx="156845" cy="315595"/>
          </a:xfrm>
          <a:prstGeom prst="rect">
            <a:avLst/>
          </a:prstGeom>
        </p:spPr>
        <p:txBody>
          <a:bodyPr vert="horz" wrap="square" lIns="0" tIns="0" rIns="0" bIns="0" rtlCol="0">
            <a:noAutofit/>
          </a:bodyPr>
          <a:lstStyle/>
          <a:p>
            <a:pPr marL="12700">
              <a:lnSpc>
                <a:spcPct val="100000"/>
              </a:lnSpc>
            </a:pPr>
            <a:endParaRPr sz="2000" dirty="0">
              <a:latin typeface="Arial"/>
              <a:cs typeface="Arial"/>
            </a:endParaRPr>
          </a:p>
        </p:txBody>
      </p:sp>
      <p:sp>
        <p:nvSpPr>
          <p:cNvPr id="10" name="object 10"/>
          <p:cNvSpPr txBox="1"/>
          <p:nvPr/>
        </p:nvSpPr>
        <p:spPr>
          <a:xfrm>
            <a:off x="3409315" y="6445503"/>
            <a:ext cx="2534285" cy="183897"/>
          </a:xfrm>
          <a:prstGeom prst="rect">
            <a:avLst/>
          </a:prstGeom>
        </p:spPr>
        <p:txBody>
          <a:bodyPr vert="horz" wrap="square" lIns="0" tIns="0" rIns="0" bIns="0" rtlCol="0">
            <a:noAutofit/>
          </a:bodyPr>
          <a:lstStyle/>
          <a:p>
            <a:pPr marR="0" algn="ctr">
              <a:lnSpc>
                <a:spcPct val="100000"/>
              </a:lnSpc>
            </a:pPr>
            <a:r>
              <a:rPr sz="800" b="1" dirty="0" smtClean="0">
                <a:solidFill>
                  <a:srgbClr val="6893C9"/>
                </a:solidFill>
                <a:latin typeface="Arial"/>
                <a:cs typeface="Arial"/>
              </a:rPr>
              <a:t>S</a:t>
            </a:r>
            <a:r>
              <a:rPr sz="800" b="1" spc="-5" dirty="0" smtClean="0">
                <a:solidFill>
                  <a:srgbClr val="6893C9"/>
                </a:solidFill>
                <a:latin typeface="Arial"/>
                <a:cs typeface="Arial"/>
              </a:rPr>
              <a:t>tate</a:t>
            </a:r>
            <a:r>
              <a:rPr sz="800" b="1" spc="5" dirty="0" smtClean="0">
                <a:solidFill>
                  <a:srgbClr val="6893C9"/>
                </a:solidFill>
                <a:latin typeface="Arial"/>
                <a:cs typeface="Arial"/>
              </a:rPr>
              <a:t>w</a:t>
            </a:r>
            <a:r>
              <a:rPr sz="800" b="1" spc="0" dirty="0" smtClean="0">
                <a:solidFill>
                  <a:srgbClr val="6893C9"/>
                </a:solidFill>
                <a:latin typeface="Arial"/>
                <a:cs typeface="Arial"/>
              </a:rPr>
              <a:t>ide</a:t>
            </a:r>
            <a:r>
              <a:rPr sz="800" b="1" spc="-10" dirty="0" smtClean="0">
                <a:solidFill>
                  <a:srgbClr val="6893C9"/>
                </a:solidFill>
                <a:latin typeface="Arial"/>
                <a:cs typeface="Arial"/>
              </a:rPr>
              <a:t> </a:t>
            </a:r>
            <a:r>
              <a:rPr sz="800" b="1" spc="0" dirty="0" smtClean="0">
                <a:solidFill>
                  <a:srgbClr val="6893C9"/>
                </a:solidFill>
                <a:latin typeface="Arial"/>
                <a:cs typeface="Arial"/>
              </a:rPr>
              <a:t>Finan</a:t>
            </a:r>
            <a:r>
              <a:rPr sz="800" b="1" spc="-5" dirty="0" smtClean="0">
                <a:solidFill>
                  <a:srgbClr val="6893C9"/>
                </a:solidFill>
                <a:latin typeface="Arial"/>
                <a:cs typeface="Arial"/>
              </a:rPr>
              <a:t>c</a:t>
            </a:r>
            <a:r>
              <a:rPr sz="800" b="1" spc="0" dirty="0" smtClean="0">
                <a:solidFill>
                  <a:srgbClr val="6893C9"/>
                </a:solidFill>
                <a:latin typeface="Arial"/>
                <a:cs typeface="Arial"/>
              </a:rPr>
              <a:t>i</a:t>
            </a:r>
            <a:r>
              <a:rPr sz="800" b="1" spc="-5" dirty="0" smtClean="0">
                <a:solidFill>
                  <a:srgbClr val="6893C9"/>
                </a:solidFill>
                <a:latin typeface="Arial"/>
                <a:cs typeface="Arial"/>
              </a:rPr>
              <a:t>a</a:t>
            </a:r>
            <a:r>
              <a:rPr sz="800" b="1" spc="0" dirty="0" smtClean="0">
                <a:solidFill>
                  <a:srgbClr val="6893C9"/>
                </a:solidFill>
                <a:latin typeface="Arial"/>
                <a:cs typeface="Arial"/>
              </a:rPr>
              <a:t>l</a:t>
            </a:r>
            <a:r>
              <a:rPr sz="800" b="1" spc="5" dirty="0" smtClean="0">
                <a:solidFill>
                  <a:srgbClr val="6893C9"/>
                </a:solidFill>
                <a:latin typeface="Arial"/>
                <a:cs typeface="Arial"/>
              </a:rPr>
              <a:t> </a:t>
            </a:r>
            <a:r>
              <a:rPr sz="800" b="1" spc="0" dirty="0" smtClean="0">
                <a:solidFill>
                  <a:srgbClr val="6893C9"/>
                </a:solidFill>
                <a:latin typeface="Arial"/>
                <a:cs typeface="Arial"/>
              </a:rPr>
              <a:t>S</a:t>
            </a:r>
            <a:r>
              <a:rPr sz="800" b="1" spc="-40" dirty="0" smtClean="0">
                <a:solidFill>
                  <a:srgbClr val="6893C9"/>
                </a:solidFill>
                <a:latin typeface="Arial"/>
                <a:cs typeface="Arial"/>
              </a:rPr>
              <a:t>y</a:t>
            </a:r>
            <a:r>
              <a:rPr sz="800" b="1" spc="-5" dirty="0" smtClean="0">
                <a:solidFill>
                  <a:srgbClr val="6893C9"/>
                </a:solidFill>
                <a:latin typeface="Arial"/>
                <a:cs typeface="Arial"/>
              </a:rPr>
              <a:t>ste</a:t>
            </a:r>
            <a:r>
              <a:rPr sz="800" b="1" spc="0" dirty="0" smtClean="0">
                <a:solidFill>
                  <a:srgbClr val="6893C9"/>
                </a:solidFill>
                <a:latin typeface="Arial"/>
                <a:cs typeface="Arial"/>
              </a:rPr>
              <a:t>m</a:t>
            </a:r>
            <a:r>
              <a:rPr sz="800" b="1" spc="45" dirty="0" smtClean="0">
                <a:solidFill>
                  <a:srgbClr val="6893C9"/>
                </a:solidFill>
                <a:latin typeface="Arial"/>
                <a:cs typeface="Arial"/>
              </a:rPr>
              <a:t> </a:t>
            </a:r>
            <a:r>
              <a:rPr sz="800" b="1" spc="-5" dirty="0" smtClean="0">
                <a:solidFill>
                  <a:srgbClr val="6893C9"/>
                </a:solidFill>
                <a:latin typeface="Arial"/>
                <a:cs typeface="Arial"/>
              </a:rPr>
              <a:t>(</a:t>
            </a:r>
            <a:r>
              <a:rPr lang="en-US" sz="800" b="1" dirty="0" smtClean="0">
                <a:solidFill>
                  <a:srgbClr val="6893C9"/>
                </a:solidFill>
                <a:latin typeface="Arial"/>
                <a:cs typeface="Arial"/>
              </a:rPr>
              <a:t>Ext</a:t>
            </a:r>
            <a:r>
              <a:rPr sz="800" b="1" spc="-5" dirty="0" smtClean="0">
                <a:solidFill>
                  <a:srgbClr val="6893C9"/>
                </a:solidFill>
                <a:latin typeface="Arial"/>
                <a:cs typeface="Arial"/>
              </a:rPr>
              <a:t>e</a:t>
            </a:r>
            <a:r>
              <a:rPr sz="800" b="1" spc="0" dirty="0" smtClean="0">
                <a:solidFill>
                  <a:srgbClr val="6893C9"/>
                </a:solidFill>
                <a:latin typeface="Arial"/>
                <a:cs typeface="Arial"/>
              </a:rPr>
              <a:t>rn</a:t>
            </a:r>
            <a:r>
              <a:rPr sz="800" b="1" spc="-5" dirty="0" smtClean="0">
                <a:solidFill>
                  <a:srgbClr val="6893C9"/>
                </a:solidFill>
                <a:latin typeface="Arial"/>
                <a:cs typeface="Arial"/>
              </a:rPr>
              <a:t>a</a:t>
            </a:r>
            <a:r>
              <a:rPr sz="800" b="1" spc="0" dirty="0" smtClean="0">
                <a:solidFill>
                  <a:srgbClr val="6893C9"/>
                </a:solidFill>
                <a:latin typeface="Arial"/>
                <a:cs typeface="Arial"/>
              </a:rPr>
              <a:t>l</a:t>
            </a:r>
            <a:r>
              <a:rPr sz="800" b="1" spc="-5" dirty="0" smtClean="0">
                <a:solidFill>
                  <a:srgbClr val="6893C9"/>
                </a:solidFill>
                <a:latin typeface="Arial"/>
                <a:cs typeface="Arial"/>
              </a:rPr>
              <a:t> Us</a:t>
            </a:r>
            <a:r>
              <a:rPr sz="800" b="1" spc="0" dirty="0" smtClean="0">
                <a:solidFill>
                  <a:srgbClr val="6893C9"/>
                </a:solidFill>
                <a:latin typeface="Arial"/>
                <a:cs typeface="Arial"/>
              </a:rPr>
              <a:t>e</a:t>
            </a:r>
            <a:r>
              <a:rPr sz="800" b="1" spc="10" dirty="0" smtClean="0">
                <a:solidFill>
                  <a:srgbClr val="6893C9"/>
                </a:solidFill>
                <a:latin typeface="Arial"/>
                <a:cs typeface="Arial"/>
              </a:rPr>
              <a:t> </a:t>
            </a:r>
            <a:r>
              <a:rPr sz="800" b="1" spc="0" dirty="0" smtClean="0">
                <a:solidFill>
                  <a:srgbClr val="6893C9"/>
                </a:solidFill>
                <a:latin typeface="Arial"/>
                <a:cs typeface="Arial"/>
              </a:rPr>
              <a:t>Onl</a:t>
            </a:r>
            <a:r>
              <a:rPr sz="800" b="1" spc="-40" dirty="0" smtClean="0">
                <a:solidFill>
                  <a:srgbClr val="6893C9"/>
                </a:solidFill>
                <a:latin typeface="Arial"/>
                <a:cs typeface="Arial"/>
              </a:rPr>
              <a:t>y</a:t>
            </a:r>
            <a:r>
              <a:rPr sz="800" b="1" spc="-5" dirty="0" smtClean="0">
                <a:solidFill>
                  <a:srgbClr val="6893C9"/>
                </a:solidFill>
                <a:latin typeface="Arial"/>
                <a:cs typeface="Arial"/>
              </a:rPr>
              <a:t>)</a:t>
            </a:r>
            <a:r>
              <a:rPr sz="800" b="1" spc="0" dirty="0" smtClean="0">
                <a:solidFill>
                  <a:srgbClr val="6893C9"/>
                </a:solidFill>
                <a:latin typeface="Arial"/>
                <a:cs typeface="Arial"/>
              </a:rPr>
              <a:t>.</a:t>
            </a:r>
            <a:endParaRPr sz="800" dirty="0">
              <a:latin typeface="Arial"/>
              <a:cs typeface="Arial"/>
            </a:endParaRPr>
          </a:p>
          <a:p>
            <a:pPr marL="635" algn="ctr">
              <a:lnSpc>
                <a:spcPct val="100000"/>
              </a:lnSpc>
            </a:pPr>
            <a:r>
              <a:rPr sz="800" b="1" spc="-5" dirty="0" smtClean="0">
                <a:solidFill>
                  <a:srgbClr val="6893C9"/>
                </a:solidFill>
                <a:latin typeface="Arial"/>
                <a:cs typeface="Arial"/>
              </a:rPr>
              <a:t>C</a:t>
            </a:r>
            <a:r>
              <a:rPr sz="800" b="1" spc="0" dirty="0" smtClean="0">
                <a:solidFill>
                  <a:srgbClr val="6893C9"/>
                </a:solidFill>
                <a:latin typeface="Arial"/>
                <a:cs typeface="Arial"/>
              </a:rPr>
              <a:t>ont</a:t>
            </a:r>
            <a:r>
              <a:rPr sz="800" b="1" spc="-10" dirty="0" smtClean="0">
                <a:solidFill>
                  <a:srgbClr val="6893C9"/>
                </a:solidFill>
                <a:latin typeface="Arial"/>
                <a:cs typeface="Arial"/>
              </a:rPr>
              <a:t>e</a:t>
            </a:r>
            <a:r>
              <a:rPr sz="800" b="1" spc="0" dirty="0" smtClean="0">
                <a:solidFill>
                  <a:srgbClr val="6893C9"/>
                </a:solidFill>
                <a:latin typeface="Arial"/>
                <a:cs typeface="Arial"/>
              </a:rPr>
              <a:t>n</a:t>
            </a:r>
            <a:r>
              <a:rPr sz="800" b="1" spc="-5" dirty="0" smtClean="0">
                <a:solidFill>
                  <a:srgbClr val="6893C9"/>
                </a:solidFill>
                <a:latin typeface="Arial"/>
                <a:cs typeface="Arial"/>
              </a:rPr>
              <a:t>t</a:t>
            </a:r>
            <a:r>
              <a:rPr sz="800" b="1" spc="0" dirty="0" smtClean="0">
                <a:solidFill>
                  <a:srgbClr val="6893C9"/>
                </a:solidFill>
                <a:latin typeface="Arial"/>
                <a:cs typeface="Arial"/>
              </a:rPr>
              <a:t>s</a:t>
            </a:r>
            <a:r>
              <a:rPr sz="800" b="1" spc="-10" dirty="0" smtClean="0">
                <a:solidFill>
                  <a:srgbClr val="6893C9"/>
                </a:solidFill>
                <a:latin typeface="Arial"/>
                <a:cs typeface="Arial"/>
              </a:rPr>
              <a:t> </a:t>
            </a:r>
            <a:r>
              <a:rPr sz="800" b="1" spc="-5" dirty="0" smtClean="0">
                <a:solidFill>
                  <a:srgbClr val="6893C9"/>
                </a:solidFill>
                <a:latin typeface="Arial"/>
                <a:cs typeface="Arial"/>
              </a:rPr>
              <a:t>s</a:t>
            </a:r>
            <a:r>
              <a:rPr sz="800" b="1" spc="0" dirty="0" smtClean="0">
                <a:solidFill>
                  <a:srgbClr val="6893C9"/>
                </a:solidFill>
                <a:latin typeface="Arial"/>
                <a:cs typeface="Arial"/>
              </a:rPr>
              <a:t>ub</a:t>
            </a:r>
            <a:r>
              <a:rPr sz="800" b="1" spc="-10" dirty="0" smtClean="0">
                <a:solidFill>
                  <a:srgbClr val="6893C9"/>
                </a:solidFill>
                <a:latin typeface="Arial"/>
                <a:cs typeface="Arial"/>
              </a:rPr>
              <a:t>j</a:t>
            </a:r>
            <a:r>
              <a:rPr sz="800" b="1" spc="-5" dirty="0" smtClean="0">
                <a:solidFill>
                  <a:srgbClr val="6893C9"/>
                </a:solidFill>
                <a:latin typeface="Arial"/>
                <a:cs typeface="Arial"/>
              </a:rPr>
              <a:t>ec</a:t>
            </a:r>
            <a:r>
              <a:rPr sz="800" b="1" spc="0" dirty="0" smtClean="0">
                <a:solidFill>
                  <a:srgbClr val="6893C9"/>
                </a:solidFill>
                <a:latin typeface="Arial"/>
                <a:cs typeface="Arial"/>
              </a:rPr>
              <a:t>t</a:t>
            </a:r>
            <a:r>
              <a:rPr sz="800" b="1" spc="10" dirty="0" smtClean="0">
                <a:solidFill>
                  <a:srgbClr val="6893C9"/>
                </a:solidFill>
                <a:latin typeface="Arial"/>
                <a:cs typeface="Arial"/>
              </a:rPr>
              <a:t> </a:t>
            </a:r>
            <a:r>
              <a:rPr sz="800" b="1" spc="-5" dirty="0" smtClean="0">
                <a:solidFill>
                  <a:srgbClr val="6893C9"/>
                </a:solidFill>
                <a:latin typeface="Arial"/>
                <a:cs typeface="Arial"/>
              </a:rPr>
              <a:t>t</a:t>
            </a:r>
            <a:r>
              <a:rPr sz="800" b="1" spc="0" dirty="0" smtClean="0">
                <a:solidFill>
                  <a:srgbClr val="6893C9"/>
                </a:solidFill>
                <a:latin typeface="Arial"/>
                <a:cs typeface="Arial"/>
              </a:rPr>
              <a:t>o</a:t>
            </a:r>
            <a:r>
              <a:rPr sz="800" b="1" spc="5"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hang</a:t>
            </a:r>
            <a:r>
              <a:rPr sz="800" b="1" spc="-5" dirty="0" smtClean="0">
                <a:solidFill>
                  <a:srgbClr val="6893C9"/>
                </a:solidFill>
                <a:latin typeface="Arial"/>
                <a:cs typeface="Arial"/>
              </a:rPr>
              <a:t>e</a:t>
            </a:r>
            <a:r>
              <a:rPr sz="800" b="1" spc="0" dirty="0" smtClean="0">
                <a:solidFill>
                  <a:srgbClr val="6893C9"/>
                </a:solidFill>
                <a:latin typeface="Arial"/>
                <a:cs typeface="Arial"/>
              </a:rPr>
              <a:t>.</a:t>
            </a:r>
            <a:endParaRPr sz="800" dirty="0">
              <a:latin typeface="Arial"/>
              <a:cs typeface="Arial"/>
            </a:endParaRPr>
          </a:p>
        </p:txBody>
      </p:sp>
      <p:sp>
        <p:nvSpPr>
          <p:cNvPr id="8" name="object 8"/>
          <p:cNvSpPr txBox="1">
            <a:spLocks noGrp="1"/>
          </p:cNvSpPr>
          <p:nvPr>
            <p:ph type="ctrTitle"/>
          </p:nvPr>
        </p:nvSpPr>
        <p:spPr>
          <a:prstGeom prst="rect">
            <a:avLst/>
          </a:prstGeom>
        </p:spPr>
        <p:txBody>
          <a:bodyPr vert="horz" wrap="square" lIns="0" tIns="0" rIns="0" bIns="0" rtlCol="0">
            <a:noAutofit/>
          </a:bodyPr>
          <a:lstStyle/>
          <a:p>
            <a:pPr marL="1270" algn="ctr">
              <a:lnSpc>
                <a:spcPct val="100000"/>
              </a:lnSpc>
            </a:pPr>
            <a:r>
              <a:rPr sz="3800" b="1" dirty="0" smtClean="0">
                <a:solidFill>
                  <a:srgbClr val="1F3160"/>
                </a:solidFill>
                <a:latin typeface="Arial"/>
                <a:cs typeface="Arial"/>
              </a:rPr>
              <a:t>In</a:t>
            </a:r>
            <a:r>
              <a:rPr sz="3800" b="1" spc="5" dirty="0" smtClean="0">
                <a:solidFill>
                  <a:srgbClr val="1F3160"/>
                </a:solidFill>
                <a:latin typeface="Arial"/>
                <a:cs typeface="Arial"/>
              </a:rPr>
              <a:t>t</a:t>
            </a:r>
            <a:r>
              <a:rPr sz="3800" b="1" spc="0" dirty="0" smtClean="0">
                <a:solidFill>
                  <a:srgbClr val="1F3160"/>
                </a:solidFill>
                <a:latin typeface="Arial"/>
                <a:cs typeface="Arial"/>
              </a:rPr>
              <a:t>ernal</a:t>
            </a:r>
            <a:r>
              <a:rPr sz="3800" b="1" spc="-40" dirty="0" smtClean="0">
                <a:solidFill>
                  <a:srgbClr val="1F3160"/>
                </a:solidFill>
                <a:latin typeface="Arial"/>
                <a:cs typeface="Arial"/>
              </a:rPr>
              <a:t> </a:t>
            </a:r>
            <a:r>
              <a:rPr sz="3800" b="1" spc="0" dirty="0" smtClean="0">
                <a:solidFill>
                  <a:srgbClr val="1F3160"/>
                </a:solidFill>
                <a:latin typeface="Arial"/>
                <a:cs typeface="Arial"/>
              </a:rPr>
              <a:t>Co</a:t>
            </a:r>
            <a:r>
              <a:rPr sz="3800" b="1" spc="5" dirty="0" smtClean="0">
                <a:solidFill>
                  <a:srgbClr val="1F3160"/>
                </a:solidFill>
                <a:latin typeface="Arial"/>
                <a:cs typeface="Arial"/>
              </a:rPr>
              <a:t>n</a:t>
            </a:r>
            <a:r>
              <a:rPr sz="3800" b="1" spc="0" dirty="0" smtClean="0">
                <a:solidFill>
                  <a:srgbClr val="1F3160"/>
                </a:solidFill>
                <a:latin typeface="Arial"/>
                <a:cs typeface="Arial"/>
              </a:rPr>
              <a:t>trol</a:t>
            </a:r>
            <a:endParaRPr sz="3800">
              <a:latin typeface="Arial"/>
              <a:cs typeface="Arial"/>
            </a:endParaRPr>
          </a:p>
          <a:p>
            <a:pPr algn="ctr">
              <a:lnSpc>
                <a:spcPct val="100000"/>
              </a:lnSpc>
            </a:pPr>
            <a:r>
              <a:rPr sz="3800" b="1" dirty="0" smtClean="0">
                <a:solidFill>
                  <a:srgbClr val="1F3160"/>
                </a:solidFill>
                <a:latin typeface="Arial"/>
                <a:cs typeface="Arial"/>
              </a:rPr>
              <a:t>Compliance</a:t>
            </a:r>
            <a:r>
              <a:rPr sz="3800" b="1" spc="-35" dirty="0" smtClean="0">
                <a:solidFill>
                  <a:srgbClr val="1F3160"/>
                </a:solidFill>
                <a:latin typeface="Arial"/>
                <a:cs typeface="Arial"/>
              </a:rPr>
              <a:t> </a:t>
            </a:r>
            <a:r>
              <a:rPr sz="3800" b="1" spc="0" dirty="0" smtClean="0">
                <a:solidFill>
                  <a:srgbClr val="1F3160"/>
                </a:solidFill>
                <a:latin typeface="Arial"/>
                <a:cs typeface="Arial"/>
              </a:rPr>
              <a:t>Review</a:t>
            </a:r>
            <a:endParaRPr sz="3800">
              <a:latin typeface="Arial"/>
              <a:cs typeface="Arial"/>
            </a:endParaRPr>
          </a:p>
        </p:txBody>
      </p:sp>
      <p:sp>
        <p:nvSpPr>
          <p:cNvPr id="11" name="Slide Number Placeholder 10"/>
          <p:cNvSpPr>
            <a:spLocks noGrp="1"/>
          </p:cNvSpPr>
          <p:nvPr>
            <p:ph type="sldNum" sz="quarter" idx="7"/>
          </p:nvPr>
        </p:nvSpPr>
        <p:spPr/>
        <p:txBody>
          <a:bodyPr/>
          <a:lstStyle/>
          <a:p>
            <a:pPr marL="25400">
              <a:lnSpc>
                <a:spcPct val="100000"/>
              </a:lnSpc>
            </a:pPr>
            <a:fld id="{81D60167-4931-47E6-BA6A-407CBD079E47}" type="slidenum">
              <a:rPr lang="en-US" sz="1100" b="1" smtClean="0">
                <a:solidFill>
                  <a:srgbClr val="6893C9"/>
                </a:solidFill>
                <a:latin typeface="Arial"/>
                <a:cs typeface="Arial"/>
              </a:rPr>
              <a:t>21</a:t>
            </a:fld>
            <a:endParaRPr lang="en-US" sz="1100">
              <a:latin typeface="Arial"/>
              <a:cs typeface="Aria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487169" y="6395211"/>
            <a:ext cx="382270" cy="319405"/>
          </a:xfrm>
          <a:prstGeom prst="rect">
            <a:avLst/>
          </a:prstGeom>
        </p:spPr>
        <p:txBody>
          <a:bodyPr vert="horz" wrap="square" lIns="0" tIns="0" rIns="0" bIns="0" rtlCol="0">
            <a:noAutofit/>
          </a:bodyPr>
          <a:lstStyle/>
          <a:p>
            <a:pPr marL="12700">
              <a:lnSpc>
                <a:spcPct val="100000"/>
              </a:lnSpc>
            </a:pPr>
            <a:endParaRPr sz="1650" baseline="-10101" dirty="0">
              <a:latin typeface="Arial"/>
              <a:cs typeface="Arial"/>
            </a:endParaRPr>
          </a:p>
        </p:txBody>
      </p:sp>
      <p:sp>
        <p:nvSpPr>
          <p:cNvPr id="3" name="object 3"/>
          <p:cNvSpPr txBox="1"/>
          <p:nvPr/>
        </p:nvSpPr>
        <p:spPr>
          <a:xfrm>
            <a:off x="3877183" y="6567423"/>
            <a:ext cx="1388745" cy="133985"/>
          </a:xfrm>
          <a:prstGeom prst="rect">
            <a:avLst/>
          </a:prstGeom>
        </p:spPr>
        <p:txBody>
          <a:bodyPr vert="horz" wrap="square" lIns="0" tIns="0" rIns="0" bIns="0" rtlCol="0">
            <a:noAutofit/>
          </a:bodyPr>
          <a:lstStyle/>
          <a:p>
            <a:pPr marL="12700">
              <a:lnSpc>
                <a:spcPct val="100000"/>
              </a:lnSpc>
            </a:pPr>
            <a:r>
              <a:rPr sz="800" b="1" spc="-5" dirty="0" smtClean="0">
                <a:solidFill>
                  <a:srgbClr val="6893C9"/>
                </a:solidFill>
                <a:latin typeface="Arial"/>
                <a:cs typeface="Arial"/>
              </a:rPr>
              <a:t>C</a:t>
            </a:r>
            <a:r>
              <a:rPr sz="800" b="1" spc="0" dirty="0" smtClean="0">
                <a:solidFill>
                  <a:srgbClr val="6893C9"/>
                </a:solidFill>
                <a:latin typeface="Arial"/>
                <a:cs typeface="Arial"/>
              </a:rPr>
              <a:t>ont</a:t>
            </a:r>
            <a:r>
              <a:rPr sz="800" b="1" spc="-10" dirty="0" smtClean="0">
                <a:solidFill>
                  <a:srgbClr val="6893C9"/>
                </a:solidFill>
                <a:latin typeface="Arial"/>
                <a:cs typeface="Arial"/>
              </a:rPr>
              <a:t>e</a:t>
            </a:r>
            <a:r>
              <a:rPr sz="800" b="1" spc="0" dirty="0" smtClean="0">
                <a:solidFill>
                  <a:srgbClr val="6893C9"/>
                </a:solidFill>
                <a:latin typeface="Arial"/>
                <a:cs typeface="Arial"/>
              </a:rPr>
              <a:t>n</a:t>
            </a:r>
            <a:r>
              <a:rPr sz="800" b="1" spc="-5" dirty="0" smtClean="0">
                <a:solidFill>
                  <a:srgbClr val="6893C9"/>
                </a:solidFill>
                <a:latin typeface="Arial"/>
                <a:cs typeface="Arial"/>
              </a:rPr>
              <a:t>t</a:t>
            </a:r>
            <a:r>
              <a:rPr sz="800" b="1" spc="0" dirty="0" smtClean="0">
                <a:solidFill>
                  <a:srgbClr val="6893C9"/>
                </a:solidFill>
                <a:latin typeface="Arial"/>
                <a:cs typeface="Arial"/>
              </a:rPr>
              <a:t>s</a:t>
            </a:r>
            <a:r>
              <a:rPr sz="800" b="1" spc="-10" dirty="0" smtClean="0">
                <a:solidFill>
                  <a:srgbClr val="6893C9"/>
                </a:solidFill>
                <a:latin typeface="Arial"/>
                <a:cs typeface="Arial"/>
              </a:rPr>
              <a:t> </a:t>
            </a:r>
            <a:r>
              <a:rPr sz="800" b="1" spc="-5" dirty="0" smtClean="0">
                <a:solidFill>
                  <a:srgbClr val="6893C9"/>
                </a:solidFill>
                <a:latin typeface="Arial"/>
                <a:cs typeface="Arial"/>
              </a:rPr>
              <a:t>s</a:t>
            </a:r>
            <a:r>
              <a:rPr sz="800" b="1" spc="0" dirty="0" smtClean="0">
                <a:solidFill>
                  <a:srgbClr val="6893C9"/>
                </a:solidFill>
                <a:latin typeface="Arial"/>
                <a:cs typeface="Arial"/>
              </a:rPr>
              <a:t>ub</a:t>
            </a:r>
            <a:r>
              <a:rPr sz="800" b="1" spc="-10" dirty="0" smtClean="0">
                <a:solidFill>
                  <a:srgbClr val="6893C9"/>
                </a:solidFill>
                <a:latin typeface="Arial"/>
                <a:cs typeface="Arial"/>
              </a:rPr>
              <a:t>j</a:t>
            </a:r>
            <a:r>
              <a:rPr sz="800" b="1" spc="-5" dirty="0" smtClean="0">
                <a:solidFill>
                  <a:srgbClr val="6893C9"/>
                </a:solidFill>
                <a:latin typeface="Arial"/>
                <a:cs typeface="Arial"/>
              </a:rPr>
              <a:t>ec</a:t>
            </a:r>
            <a:r>
              <a:rPr sz="800" b="1" spc="0" dirty="0" smtClean="0">
                <a:solidFill>
                  <a:srgbClr val="6893C9"/>
                </a:solidFill>
                <a:latin typeface="Arial"/>
                <a:cs typeface="Arial"/>
              </a:rPr>
              <a:t>t</a:t>
            </a:r>
            <a:r>
              <a:rPr sz="800" b="1" spc="10" dirty="0" smtClean="0">
                <a:solidFill>
                  <a:srgbClr val="6893C9"/>
                </a:solidFill>
                <a:latin typeface="Arial"/>
                <a:cs typeface="Arial"/>
              </a:rPr>
              <a:t> </a:t>
            </a:r>
            <a:r>
              <a:rPr sz="800" b="1" spc="-5" dirty="0" smtClean="0">
                <a:solidFill>
                  <a:srgbClr val="6893C9"/>
                </a:solidFill>
                <a:latin typeface="Arial"/>
                <a:cs typeface="Arial"/>
              </a:rPr>
              <a:t>t</a:t>
            </a:r>
            <a:r>
              <a:rPr sz="800" b="1" spc="0" dirty="0" smtClean="0">
                <a:solidFill>
                  <a:srgbClr val="6893C9"/>
                </a:solidFill>
                <a:latin typeface="Arial"/>
                <a:cs typeface="Arial"/>
              </a:rPr>
              <a:t>o</a:t>
            </a:r>
            <a:r>
              <a:rPr sz="800" b="1" spc="5"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hang</a:t>
            </a:r>
            <a:r>
              <a:rPr sz="800" b="1" spc="-5" dirty="0" smtClean="0">
                <a:solidFill>
                  <a:srgbClr val="6893C9"/>
                </a:solidFill>
                <a:latin typeface="Arial"/>
                <a:cs typeface="Arial"/>
              </a:rPr>
              <a:t>e</a:t>
            </a:r>
            <a:r>
              <a:rPr sz="800" b="1" spc="0" dirty="0" smtClean="0">
                <a:solidFill>
                  <a:srgbClr val="6893C9"/>
                </a:solidFill>
                <a:latin typeface="Arial"/>
                <a:cs typeface="Arial"/>
              </a:rPr>
              <a:t>.</a:t>
            </a:r>
            <a:endParaRPr sz="800">
              <a:latin typeface="Arial"/>
              <a:cs typeface="Arial"/>
            </a:endParaRPr>
          </a:p>
        </p:txBody>
      </p:sp>
      <p:sp>
        <p:nvSpPr>
          <p:cNvPr id="4" name="object 4"/>
          <p:cNvSpPr/>
          <p:nvPr/>
        </p:nvSpPr>
        <p:spPr>
          <a:xfrm>
            <a:off x="7901940" y="6184391"/>
            <a:ext cx="914400" cy="486156"/>
          </a:xfrm>
          <a:prstGeom prst="rect">
            <a:avLst/>
          </a:prstGeom>
          <a:blipFill>
            <a:blip r:embed="rId3" cstate="print"/>
            <a:stretch>
              <a:fillRect/>
            </a:stretch>
          </a:blipFill>
        </p:spPr>
        <p:txBody>
          <a:bodyPr wrap="square" lIns="0" tIns="0" rIns="0" bIns="0" rtlCol="0">
            <a:noAutofit/>
          </a:bodyPr>
          <a:lstStyle/>
          <a:p>
            <a:endParaRPr/>
          </a:p>
        </p:txBody>
      </p:sp>
      <p:sp>
        <p:nvSpPr>
          <p:cNvPr id="5" name="object 5"/>
          <p:cNvSpPr txBox="1"/>
          <p:nvPr/>
        </p:nvSpPr>
        <p:spPr>
          <a:xfrm>
            <a:off x="307340" y="1888871"/>
            <a:ext cx="8521065" cy="3768725"/>
          </a:xfrm>
          <a:prstGeom prst="rect">
            <a:avLst/>
          </a:prstGeom>
        </p:spPr>
        <p:txBody>
          <a:bodyPr vert="horz" wrap="square" lIns="0" tIns="0" rIns="0" bIns="0" rtlCol="0">
            <a:noAutofit/>
          </a:bodyPr>
          <a:lstStyle/>
          <a:p>
            <a:pPr marL="355600" indent="-342900">
              <a:lnSpc>
                <a:spcPct val="100000"/>
              </a:lnSpc>
              <a:buFont typeface="Wingdings"/>
              <a:buChar char=""/>
              <a:tabLst>
                <a:tab pos="354965" algn="l"/>
              </a:tabLst>
            </a:pPr>
            <a:r>
              <a:rPr lang="en-US" sz="2400" u="heavy" spc="0" dirty="0" smtClean="0">
                <a:solidFill>
                  <a:srgbClr val="6893C9"/>
                </a:solidFill>
                <a:latin typeface="Arial"/>
                <a:cs typeface="Arial"/>
                <a:hlinkClick r:id="rId4"/>
              </a:rPr>
              <a:t>SFS </a:t>
            </a:r>
            <a:r>
              <a:rPr sz="2400" u="heavy" spc="0" dirty="0" smtClean="0">
                <a:solidFill>
                  <a:srgbClr val="6893C9"/>
                </a:solidFill>
                <a:latin typeface="Arial"/>
                <a:cs typeface="Arial"/>
                <a:hlinkClick r:id="rId4"/>
              </a:rPr>
              <a:t>Internal</a:t>
            </a:r>
            <a:r>
              <a:rPr sz="2400" u="heavy" spc="-10" dirty="0" smtClean="0">
                <a:solidFill>
                  <a:srgbClr val="6893C9"/>
                </a:solidFill>
                <a:latin typeface="Arial"/>
                <a:cs typeface="Arial"/>
                <a:hlinkClick r:id="rId4"/>
              </a:rPr>
              <a:t> </a:t>
            </a:r>
            <a:r>
              <a:rPr sz="2400" u="heavy" spc="0" dirty="0" smtClean="0">
                <a:solidFill>
                  <a:srgbClr val="6893C9"/>
                </a:solidFill>
                <a:latin typeface="Arial"/>
                <a:cs typeface="Arial"/>
                <a:hlinkClick r:id="rId4"/>
              </a:rPr>
              <a:t>Control</a:t>
            </a:r>
            <a:r>
              <a:rPr sz="2400" u="heavy" spc="10" dirty="0" smtClean="0">
                <a:solidFill>
                  <a:srgbClr val="6893C9"/>
                </a:solidFill>
                <a:latin typeface="Arial"/>
                <a:cs typeface="Arial"/>
                <a:hlinkClick r:id="rId4"/>
              </a:rPr>
              <a:t> </a:t>
            </a:r>
            <a:r>
              <a:rPr sz="2400" u="heavy" spc="0" dirty="0" smtClean="0">
                <a:solidFill>
                  <a:srgbClr val="6893C9"/>
                </a:solidFill>
                <a:latin typeface="Arial"/>
                <a:cs typeface="Arial"/>
                <a:hlinkClick r:id="rId4"/>
              </a:rPr>
              <a:t>C</a:t>
            </a:r>
            <a:r>
              <a:rPr sz="2400" u="heavy" spc="-10" dirty="0" smtClean="0">
                <a:solidFill>
                  <a:srgbClr val="6893C9"/>
                </a:solidFill>
                <a:latin typeface="Arial"/>
                <a:cs typeface="Arial"/>
                <a:hlinkClick r:id="rId4"/>
              </a:rPr>
              <a:t>o</a:t>
            </a:r>
            <a:r>
              <a:rPr sz="2400" u="heavy" spc="0" dirty="0" smtClean="0">
                <a:solidFill>
                  <a:srgbClr val="6893C9"/>
                </a:solidFill>
                <a:latin typeface="Arial"/>
                <a:cs typeface="Arial"/>
                <a:hlinkClick r:id="rId4"/>
              </a:rPr>
              <a:t>mpli</a:t>
            </a:r>
            <a:r>
              <a:rPr sz="2400" u="heavy" spc="-10" dirty="0" smtClean="0">
                <a:solidFill>
                  <a:srgbClr val="6893C9"/>
                </a:solidFill>
                <a:latin typeface="Arial"/>
                <a:cs typeface="Arial"/>
                <a:hlinkClick r:id="rId4"/>
              </a:rPr>
              <a:t>a</a:t>
            </a:r>
            <a:r>
              <a:rPr sz="2400" u="heavy" spc="0" dirty="0" smtClean="0">
                <a:solidFill>
                  <a:srgbClr val="6893C9"/>
                </a:solidFill>
                <a:latin typeface="Arial"/>
                <a:cs typeface="Arial"/>
                <a:hlinkClick r:id="rId4"/>
              </a:rPr>
              <a:t>nce</a:t>
            </a:r>
            <a:r>
              <a:rPr sz="2400" u="heavy" spc="45" dirty="0" smtClean="0">
                <a:solidFill>
                  <a:srgbClr val="6893C9"/>
                </a:solidFill>
                <a:latin typeface="Arial"/>
                <a:cs typeface="Arial"/>
                <a:hlinkClick r:id="rId4"/>
              </a:rPr>
              <a:t> </a:t>
            </a:r>
            <a:r>
              <a:rPr sz="2400" u="heavy" spc="0" dirty="0" smtClean="0">
                <a:solidFill>
                  <a:srgbClr val="6893C9"/>
                </a:solidFill>
                <a:latin typeface="Arial"/>
                <a:cs typeface="Arial"/>
                <a:hlinkClick r:id="rId4"/>
              </a:rPr>
              <a:t>R</a:t>
            </a:r>
            <a:r>
              <a:rPr sz="2400" u="heavy" spc="-10" dirty="0" smtClean="0">
                <a:solidFill>
                  <a:srgbClr val="6893C9"/>
                </a:solidFill>
                <a:latin typeface="Arial"/>
                <a:cs typeface="Arial"/>
                <a:hlinkClick r:id="rId4"/>
              </a:rPr>
              <a:t>e</a:t>
            </a:r>
            <a:r>
              <a:rPr sz="2400" u="heavy" spc="0" dirty="0" smtClean="0">
                <a:solidFill>
                  <a:srgbClr val="6893C9"/>
                </a:solidFill>
                <a:latin typeface="Arial"/>
                <a:cs typeface="Arial"/>
                <a:hlinkClick r:id="rId4"/>
              </a:rPr>
              <a:t>vi</a:t>
            </a:r>
            <a:r>
              <a:rPr sz="2400" u="heavy" spc="-10" dirty="0" smtClean="0">
                <a:solidFill>
                  <a:srgbClr val="6893C9"/>
                </a:solidFill>
                <a:latin typeface="Arial"/>
                <a:cs typeface="Arial"/>
                <a:hlinkClick r:id="rId4"/>
              </a:rPr>
              <a:t>e</a:t>
            </a:r>
            <a:r>
              <a:rPr sz="2400" u="heavy" spc="0" dirty="0" smtClean="0">
                <a:solidFill>
                  <a:srgbClr val="6893C9"/>
                </a:solidFill>
                <a:latin typeface="Arial"/>
                <a:cs typeface="Arial"/>
                <a:hlinkClick r:id="rId4"/>
              </a:rPr>
              <a:t>w</a:t>
            </a:r>
            <a:r>
              <a:rPr sz="2400" spc="35" dirty="0" smtClean="0">
                <a:solidFill>
                  <a:srgbClr val="6893C9"/>
                </a:solidFill>
                <a:latin typeface="Arial"/>
                <a:cs typeface="Arial"/>
                <a:hlinkClick r:id="rId4"/>
              </a:rPr>
              <a:t> </a:t>
            </a:r>
            <a:r>
              <a:rPr sz="2400" spc="0" dirty="0" smtClean="0">
                <a:latin typeface="Arial"/>
                <a:cs typeface="Arial"/>
              </a:rPr>
              <a:t>doc</a:t>
            </a:r>
            <a:r>
              <a:rPr sz="2400" spc="-10" dirty="0" smtClean="0">
                <a:latin typeface="Arial"/>
                <a:cs typeface="Arial"/>
              </a:rPr>
              <a:t>u</a:t>
            </a:r>
            <a:r>
              <a:rPr sz="2400" spc="0" dirty="0" smtClean="0">
                <a:latin typeface="Arial"/>
                <a:cs typeface="Arial"/>
              </a:rPr>
              <a:t>ment</a:t>
            </a:r>
            <a:endParaRPr sz="2400" dirty="0">
              <a:latin typeface="Arial"/>
              <a:cs typeface="Arial"/>
            </a:endParaRPr>
          </a:p>
          <a:p>
            <a:pPr>
              <a:lnSpc>
                <a:spcPts val="500"/>
              </a:lnSpc>
              <a:spcBef>
                <a:spcPts val="20"/>
              </a:spcBef>
              <a:buFont typeface="Wingdings"/>
              <a:buChar char=""/>
            </a:pPr>
            <a:endParaRPr sz="500" dirty="0"/>
          </a:p>
          <a:p>
            <a:pPr>
              <a:lnSpc>
                <a:spcPts val="1000"/>
              </a:lnSpc>
              <a:buFont typeface="Wingdings"/>
              <a:buChar char=""/>
            </a:pPr>
            <a:endParaRPr sz="1000" dirty="0"/>
          </a:p>
          <a:p>
            <a:pPr>
              <a:lnSpc>
                <a:spcPts val="1000"/>
              </a:lnSpc>
              <a:buFont typeface="Wingdings"/>
              <a:buChar char=""/>
            </a:pPr>
            <a:endParaRPr sz="1000" dirty="0"/>
          </a:p>
          <a:p>
            <a:pPr marL="355600" marR="60960" indent="-342900">
              <a:lnSpc>
                <a:spcPct val="105000"/>
              </a:lnSpc>
              <a:buFont typeface="Wingdings"/>
              <a:buChar char=""/>
              <a:tabLst>
                <a:tab pos="354965" algn="l"/>
              </a:tabLst>
            </a:pPr>
            <a:r>
              <a:rPr sz="2400" dirty="0" smtClean="0">
                <a:latin typeface="Arial"/>
                <a:cs typeface="Arial"/>
              </a:rPr>
              <a:t>S</a:t>
            </a:r>
            <a:r>
              <a:rPr sz="2400" spc="-10" dirty="0" smtClean="0">
                <a:latin typeface="Arial"/>
                <a:cs typeface="Arial"/>
              </a:rPr>
              <a:t>F</a:t>
            </a:r>
            <a:r>
              <a:rPr sz="2400" spc="0" dirty="0" smtClean="0">
                <a:latin typeface="Arial"/>
                <a:cs typeface="Arial"/>
              </a:rPr>
              <a:t>S recomme</a:t>
            </a:r>
            <a:r>
              <a:rPr sz="2400" spc="-10" dirty="0" smtClean="0">
                <a:latin typeface="Arial"/>
                <a:cs typeface="Arial"/>
              </a:rPr>
              <a:t>n</a:t>
            </a:r>
            <a:r>
              <a:rPr sz="2400" spc="0" dirty="0" smtClean="0">
                <a:latin typeface="Arial"/>
                <a:cs typeface="Arial"/>
              </a:rPr>
              <a:t>ds e</a:t>
            </a:r>
            <a:r>
              <a:rPr sz="2400" spc="-10" dirty="0" smtClean="0">
                <a:latin typeface="Arial"/>
                <a:cs typeface="Arial"/>
              </a:rPr>
              <a:t>a</a:t>
            </a:r>
            <a:r>
              <a:rPr sz="2400" spc="0" dirty="0" smtClean="0">
                <a:latin typeface="Arial"/>
                <a:cs typeface="Arial"/>
              </a:rPr>
              <a:t>ch</a:t>
            </a:r>
            <a:r>
              <a:rPr sz="2400" spc="10" dirty="0" smtClean="0">
                <a:latin typeface="Arial"/>
                <a:cs typeface="Arial"/>
              </a:rPr>
              <a:t> </a:t>
            </a:r>
            <a:r>
              <a:rPr sz="2400" spc="0" dirty="0" smtClean="0">
                <a:latin typeface="Arial"/>
                <a:cs typeface="Arial"/>
              </a:rPr>
              <a:t>a</a:t>
            </a:r>
            <a:r>
              <a:rPr sz="2400" spc="-10" dirty="0" smtClean="0">
                <a:latin typeface="Arial"/>
                <a:cs typeface="Arial"/>
              </a:rPr>
              <a:t>g</a:t>
            </a:r>
            <a:r>
              <a:rPr sz="2400" spc="0" dirty="0" smtClean="0">
                <a:latin typeface="Arial"/>
                <a:cs typeface="Arial"/>
              </a:rPr>
              <a:t>e</a:t>
            </a:r>
            <a:r>
              <a:rPr sz="2400" spc="-10" dirty="0" smtClean="0">
                <a:latin typeface="Arial"/>
                <a:cs typeface="Arial"/>
              </a:rPr>
              <a:t>n</a:t>
            </a:r>
            <a:r>
              <a:rPr sz="2400" spc="0" dirty="0" smtClean="0">
                <a:latin typeface="Arial"/>
                <a:cs typeface="Arial"/>
              </a:rPr>
              <a:t>cy</a:t>
            </a:r>
            <a:r>
              <a:rPr sz="2400" spc="10" dirty="0" smtClean="0">
                <a:latin typeface="Arial"/>
                <a:cs typeface="Arial"/>
              </a:rPr>
              <a:t> </a:t>
            </a:r>
            <a:r>
              <a:rPr sz="2400" spc="0" dirty="0" smtClean="0">
                <a:latin typeface="Arial"/>
                <a:cs typeface="Arial"/>
              </a:rPr>
              <a:t>Internal</a:t>
            </a:r>
            <a:r>
              <a:rPr sz="2400" spc="-10" dirty="0" smtClean="0">
                <a:latin typeface="Arial"/>
                <a:cs typeface="Arial"/>
              </a:rPr>
              <a:t> </a:t>
            </a:r>
            <a:r>
              <a:rPr sz="2400" spc="0" dirty="0" smtClean="0">
                <a:latin typeface="Arial"/>
                <a:cs typeface="Arial"/>
              </a:rPr>
              <a:t>Co</a:t>
            </a:r>
            <a:r>
              <a:rPr sz="2400" spc="-10" dirty="0" smtClean="0">
                <a:latin typeface="Arial"/>
                <a:cs typeface="Arial"/>
              </a:rPr>
              <a:t>n</a:t>
            </a:r>
            <a:r>
              <a:rPr sz="2400" spc="0" dirty="0" smtClean="0">
                <a:latin typeface="Arial"/>
                <a:cs typeface="Arial"/>
              </a:rPr>
              <a:t>tro</a:t>
            </a:r>
            <a:r>
              <a:rPr sz="2400" spc="-10" dirty="0" smtClean="0">
                <a:latin typeface="Arial"/>
                <a:cs typeface="Arial"/>
              </a:rPr>
              <a:t>l</a:t>
            </a:r>
            <a:r>
              <a:rPr sz="2400" spc="0" dirty="0" smtClean="0">
                <a:latin typeface="Arial"/>
                <a:cs typeface="Arial"/>
              </a:rPr>
              <a:t>s</a:t>
            </a:r>
            <a:r>
              <a:rPr sz="2400" spc="10" dirty="0" smtClean="0">
                <a:latin typeface="Arial"/>
                <a:cs typeface="Arial"/>
              </a:rPr>
              <a:t> </a:t>
            </a:r>
            <a:r>
              <a:rPr sz="2400" spc="0" dirty="0" smtClean="0">
                <a:latin typeface="Arial"/>
                <a:cs typeface="Arial"/>
              </a:rPr>
              <a:t>O</a:t>
            </a:r>
            <a:r>
              <a:rPr sz="2400" spc="-45" dirty="0" smtClean="0">
                <a:latin typeface="Arial"/>
                <a:cs typeface="Arial"/>
              </a:rPr>
              <a:t>f</a:t>
            </a:r>
            <a:r>
              <a:rPr sz="2400" spc="0" dirty="0" smtClean="0">
                <a:latin typeface="Arial"/>
                <a:cs typeface="Arial"/>
              </a:rPr>
              <a:t>ficer (ICO</a:t>
            </a:r>
            <a:r>
              <a:rPr sz="2400" spc="5" dirty="0" smtClean="0">
                <a:latin typeface="Arial"/>
                <a:cs typeface="Arial"/>
              </a:rPr>
              <a:t>)</a:t>
            </a:r>
            <a:r>
              <a:rPr sz="2400" spc="0" dirty="0" smtClean="0">
                <a:latin typeface="Arial"/>
                <a:cs typeface="Arial"/>
              </a:rPr>
              <a:t>/Compli</a:t>
            </a:r>
            <a:r>
              <a:rPr sz="2400" spc="-10" dirty="0" smtClean="0">
                <a:latin typeface="Arial"/>
                <a:cs typeface="Arial"/>
              </a:rPr>
              <a:t>a</a:t>
            </a:r>
            <a:r>
              <a:rPr sz="2400" spc="0" dirty="0" smtClean="0">
                <a:latin typeface="Arial"/>
                <a:cs typeface="Arial"/>
              </a:rPr>
              <a:t>nce</a:t>
            </a:r>
            <a:r>
              <a:rPr sz="2400" spc="5" dirty="0" smtClean="0">
                <a:latin typeface="Arial"/>
                <a:cs typeface="Arial"/>
              </a:rPr>
              <a:t> </a:t>
            </a:r>
            <a:r>
              <a:rPr sz="2400" spc="0" dirty="0" smtClean="0">
                <a:latin typeface="Arial"/>
                <a:cs typeface="Arial"/>
              </a:rPr>
              <a:t>R</a:t>
            </a:r>
            <a:r>
              <a:rPr sz="2400" spc="-10" dirty="0" smtClean="0">
                <a:latin typeface="Arial"/>
                <a:cs typeface="Arial"/>
              </a:rPr>
              <a:t>e</a:t>
            </a:r>
            <a:r>
              <a:rPr sz="2400" spc="0" dirty="0" smtClean="0">
                <a:latin typeface="Arial"/>
                <a:cs typeface="Arial"/>
              </a:rPr>
              <a:t>vi</a:t>
            </a:r>
            <a:r>
              <a:rPr sz="2400" spc="-10" dirty="0" smtClean="0">
                <a:latin typeface="Arial"/>
                <a:cs typeface="Arial"/>
              </a:rPr>
              <a:t>e</a:t>
            </a:r>
            <a:r>
              <a:rPr sz="2400" spc="0" dirty="0" smtClean="0">
                <a:latin typeface="Arial"/>
                <a:cs typeface="Arial"/>
              </a:rPr>
              <a:t>w</a:t>
            </a:r>
            <a:r>
              <a:rPr sz="2400" spc="-10" dirty="0" smtClean="0">
                <a:latin typeface="Arial"/>
                <a:cs typeface="Arial"/>
              </a:rPr>
              <a:t>e</a:t>
            </a:r>
            <a:r>
              <a:rPr sz="2400" spc="0" dirty="0" smtClean="0">
                <a:latin typeface="Arial"/>
                <a:cs typeface="Arial"/>
              </a:rPr>
              <a:t>r</a:t>
            </a:r>
            <a:r>
              <a:rPr sz="2400" spc="40" dirty="0" smtClean="0">
                <a:latin typeface="Arial"/>
                <a:cs typeface="Arial"/>
              </a:rPr>
              <a:t> </a:t>
            </a:r>
            <a:r>
              <a:rPr sz="2400" spc="0" dirty="0" smtClean="0">
                <a:latin typeface="Arial"/>
                <a:cs typeface="Arial"/>
              </a:rPr>
              <a:t>cons</a:t>
            </a:r>
            <a:r>
              <a:rPr sz="2400" spc="-10" dirty="0" smtClean="0">
                <a:latin typeface="Arial"/>
                <a:cs typeface="Arial"/>
              </a:rPr>
              <a:t>i</a:t>
            </a:r>
            <a:r>
              <a:rPr sz="2400" spc="0" dirty="0" smtClean="0">
                <a:latin typeface="Arial"/>
                <a:cs typeface="Arial"/>
              </a:rPr>
              <a:t>der</a:t>
            </a:r>
            <a:r>
              <a:rPr sz="2400" spc="25" dirty="0" smtClean="0">
                <a:latin typeface="Arial"/>
                <a:cs typeface="Arial"/>
              </a:rPr>
              <a:t> </a:t>
            </a:r>
            <a:r>
              <a:rPr sz="2400" spc="0" dirty="0" smtClean="0">
                <a:latin typeface="Arial"/>
                <a:cs typeface="Arial"/>
              </a:rPr>
              <a:t>the checkl</a:t>
            </a:r>
            <a:r>
              <a:rPr sz="2400" spc="-10" dirty="0" smtClean="0">
                <a:latin typeface="Arial"/>
                <a:cs typeface="Arial"/>
              </a:rPr>
              <a:t>i</a:t>
            </a:r>
            <a:r>
              <a:rPr sz="2400" spc="0" dirty="0" smtClean="0">
                <a:latin typeface="Arial"/>
                <a:cs typeface="Arial"/>
              </a:rPr>
              <a:t>st</a:t>
            </a:r>
            <a:r>
              <a:rPr sz="2400" spc="20" dirty="0" smtClean="0">
                <a:latin typeface="Arial"/>
                <a:cs typeface="Arial"/>
              </a:rPr>
              <a:t> </a:t>
            </a:r>
            <a:r>
              <a:rPr sz="2400" spc="0" dirty="0" smtClean="0">
                <a:latin typeface="Arial"/>
                <a:cs typeface="Arial"/>
              </a:rPr>
              <a:t>w</a:t>
            </a:r>
            <a:r>
              <a:rPr sz="2400" spc="-10" dirty="0" smtClean="0">
                <a:latin typeface="Arial"/>
                <a:cs typeface="Arial"/>
              </a:rPr>
              <a:t>h</a:t>
            </a:r>
            <a:r>
              <a:rPr sz="2400" spc="0" dirty="0" smtClean="0">
                <a:latin typeface="Arial"/>
                <a:cs typeface="Arial"/>
              </a:rPr>
              <a:t>en completi</a:t>
            </a:r>
            <a:r>
              <a:rPr sz="2400" spc="-10" dirty="0" smtClean="0">
                <a:latin typeface="Arial"/>
                <a:cs typeface="Arial"/>
              </a:rPr>
              <a:t>n</a:t>
            </a:r>
            <a:r>
              <a:rPr sz="2400" spc="0" dirty="0" smtClean="0">
                <a:latin typeface="Arial"/>
                <a:cs typeface="Arial"/>
              </a:rPr>
              <a:t>g</a:t>
            </a:r>
            <a:r>
              <a:rPr sz="2400" spc="20" dirty="0" smtClean="0">
                <a:latin typeface="Arial"/>
                <a:cs typeface="Arial"/>
              </a:rPr>
              <a:t> </a:t>
            </a:r>
            <a:r>
              <a:rPr sz="2400" spc="0" dirty="0" smtClean="0">
                <a:latin typeface="Arial"/>
                <a:cs typeface="Arial"/>
              </a:rPr>
              <a:t>an i</a:t>
            </a:r>
            <a:r>
              <a:rPr sz="2400" spc="-10" dirty="0" smtClean="0">
                <a:latin typeface="Arial"/>
                <a:cs typeface="Arial"/>
              </a:rPr>
              <a:t>n</a:t>
            </a:r>
            <a:r>
              <a:rPr sz="2400" spc="0" dirty="0" smtClean="0">
                <a:latin typeface="Arial"/>
                <a:cs typeface="Arial"/>
              </a:rPr>
              <a:t>ternal</a:t>
            </a:r>
            <a:r>
              <a:rPr sz="2400" spc="15" dirty="0" smtClean="0">
                <a:latin typeface="Arial"/>
                <a:cs typeface="Arial"/>
              </a:rPr>
              <a:t> </a:t>
            </a:r>
            <a:r>
              <a:rPr sz="2400" spc="0" dirty="0" smtClean="0">
                <a:latin typeface="Arial"/>
                <a:cs typeface="Arial"/>
              </a:rPr>
              <a:t>controls compl</a:t>
            </a:r>
            <a:r>
              <a:rPr sz="2400" spc="-10" dirty="0" smtClean="0">
                <a:latin typeface="Arial"/>
                <a:cs typeface="Arial"/>
              </a:rPr>
              <a:t>i</a:t>
            </a:r>
            <a:r>
              <a:rPr sz="2400" spc="0" dirty="0" smtClean="0">
                <a:latin typeface="Arial"/>
                <a:cs typeface="Arial"/>
              </a:rPr>
              <a:t>ance</a:t>
            </a:r>
            <a:r>
              <a:rPr sz="2400" spc="30" dirty="0" smtClean="0">
                <a:latin typeface="Arial"/>
                <a:cs typeface="Arial"/>
              </a:rPr>
              <a:t> </a:t>
            </a:r>
            <a:r>
              <a:rPr sz="2400" spc="0" dirty="0" smtClean="0">
                <a:latin typeface="Arial"/>
                <a:cs typeface="Arial"/>
              </a:rPr>
              <a:t>review of </a:t>
            </a:r>
            <a:r>
              <a:rPr sz="2400" spc="-10" dirty="0" smtClean="0">
                <a:latin typeface="Arial"/>
                <a:cs typeface="Arial"/>
              </a:rPr>
              <a:t>a</a:t>
            </a:r>
            <a:r>
              <a:rPr sz="2400" spc="0" dirty="0" smtClean="0">
                <a:latin typeface="Arial"/>
                <a:cs typeface="Arial"/>
              </a:rPr>
              <a:t>ccess to</a:t>
            </a:r>
            <a:r>
              <a:rPr sz="2400" spc="-5" dirty="0" smtClean="0">
                <a:latin typeface="Arial"/>
                <a:cs typeface="Arial"/>
              </a:rPr>
              <a:t> </a:t>
            </a:r>
            <a:r>
              <a:rPr sz="2400" spc="0" dirty="0" smtClean="0">
                <a:latin typeface="Arial"/>
                <a:cs typeface="Arial"/>
              </a:rPr>
              <a:t>SF</a:t>
            </a:r>
            <a:r>
              <a:rPr sz="2400" spc="-15" dirty="0" smtClean="0">
                <a:latin typeface="Arial"/>
                <a:cs typeface="Arial"/>
              </a:rPr>
              <a:t>S</a:t>
            </a:r>
            <a:r>
              <a:rPr sz="2400" spc="0" dirty="0" smtClean="0">
                <a:latin typeface="Arial"/>
                <a:cs typeface="Arial"/>
              </a:rPr>
              <a:t>.</a:t>
            </a:r>
            <a:endParaRPr sz="2400" dirty="0">
              <a:latin typeface="Arial"/>
              <a:cs typeface="Arial"/>
            </a:endParaRPr>
          </a:p>
          <a:p>
            <a:pPr>
              <a:lnSpc>
                <a:spcPts val="1000"/>
              </a:lnSpc>
              <a:buFont typeface="Wingdings"/>
              <a:buChar char=""/>
            </a:pPr>
            <a:endParaRPr sz="1000" dirty="0"/>
          </a:p>
          <a:p>
            <a:pPr>
              <a:lnSpc>
                <a:spcPts val="1000"/>
              </a:lnSpc>
              <a:buFont typeface="Wingdings"/>
              <a:buChar char=""/>
            </a:pPr>
            <a:endParaRPr sz="1000" dirty="0"/>
          </a:p>
          <a:p>
            <a:pPr>
              <a:lnSpc>
                <a:spcPts val="1000"/>
              </a:lnSpc>
              <a:spcBef>
                <a:spcPts val="26"/>
              </a:spcBef>
              <a:buFont typeface="Wingdings"/>
              <a:buChar char=""/>
            </a:pPr>
            <a:endParaRPr sz="1000" dirty="0"/>
          </a:p>
          <a:p>
            <a:pPr marL="355600" marR="12700" indent="-342900">
              <a:lnSpc>
                <a:spcPct val="105000"/>
              </a:lnSpc>
              <a:buFont typeface="Wingdings"/>
              <a:buChar char=""/>
              <a:tabLst>
                <a:tab pos="354965" algn="l"/>
              </a:tabLst>
            </a:pPr>
            <a:r>
              <a:rPr sz="2400" dirty="0" smtClean="0">
                <a:latin typeface="Arial"/>
                <a:cs typeface="Arial"/>
              </a:rPr>
              <a:t>Th</a:t>
            </a:r>
            <a:r>
              <a:rPr sz="2400" spc="-10" dirty="0" smtClean="0">
                <a:latin typeface="Arial"/>
                <a:cs typeface="Arial"/>
              </a:rPr>
              <a:t>i</a:t>
            </a:r>
            <a:r>
              <a:rPr sz="2400" spc="0" dirty="0" smtClean="0">
                <a:latin typeface="Arial"/>
                <a:cs typeface="Arial"/>
              </a:rPr>
              <a:t>s checkl</a:t>
            </a:r>
            <a:r>
              <a:rPr sz="2400" spc="-10" dirty="0" smtClean="0">
                <a:latin typeface="Arial"/>
                <a:cs typeface="Arial"/>
              </a:rPr>
              <a:t>i</a:t>
            </a:r>
            <a:r>
              <a:rPr sz="2400" spc="0" dirty="0" smtClean="0">
                <a:latin typeface="Arial"/>
                <a:cs typeface="Arial"/>
              </a:rPr>
              <a:t>st</a:t>
            </a:r>
            <a:r>
              <a:rPr sz="2400" spc="15" dirty="0" smtClean="0">
                <a:latin typeface="Arial"/>
                <a:cs typeface="Arial"/>
              </a:rPr>
              <a:t> </a:t>
            </a:r>
            <a:r>
              <a:rPr sz="2400" spc="0" dirty="0" smtClean="0">
                <a:latin typeface="Arial"/>
                <a:cs typeface="Arial"/>
              </a:rPr>
              <a:t>supp</a:t>
            </a:r>
            <a:r>
              <a:rPr sz="2400" spc="-10" dirty="0" smtClean="0">
                <a:latin typeface="Arial"/>
                <a:cs typeface="Arial"/>
              </a:rPr>
              <a:t>o</a:t>
            </a:r>
            <a:r>
              <a:rPr sz="2400" spc="0" dirty="0" smtClean="0">
                <a:latin typeface="Arial"/>
                <a:cs typeface="Arial"/>
              </a:rPr>
              <a:t>r</a:t>
            </a:r>
            <a:r>
              <a:rPr sz="2400" spc="5" dirty="0" smtClean="0">
                <a:latin typeface="Arial"/>
                <a:cs typeface="Arial"/>
              </a:rPr>
              <a:t>t</a:t>
            </a:r>
            <a:r>
              <a:rPr sz="2400" spc="0" dirty="0" smtClean="0">
                <a:latin typeface="Arial"/>
                <a:cs typeface="Arial"/>
              </a:rPr>
              <a:t>s </a:t>
            </a:r>
            <a:r>
              <a:rPr sz="2400" spc="5" dirty="0" smtClean="0">
                <a:latin typeface="Arial"/>
                <a:cs typeface="Arial"/>
              </a:rPr>
              <a:t>t</a:t>
            </a:r>
            <a:r>
              <a:rPr sz="2400" spc="0" dirty="0" smtClean="0">
                <a:latin typeface="Arial"/>
                <a:cs typeface="Arial"/>
              </a:rPr>
              <a:t>he pub</a:t>
            </a:r>
            <a:r>
              <a:rPr sz="2400" spc="-15" dirty="0" smtClean="0">
                <a:latin typeface="Arial"/>
                <a:cs typeface="Arial"/>
              </a:rPr>
              <a:t>l</a:t>
            </a:r>
            <a:r>
              <a:rPr sz="2400" spc="0" dirty="0" smtClean="0">
                <a:latin typeface="Arial"/>
                <a:cs typeface="Arial"/>
              </a:rPr>
              <a:t>is</a:t>
            </a:r>
            <a:r>
              <a:rPr sz="2400" spc="-10" dirty="0" smtClean="0">
                <a:latin typeface="Arial"/>
                <a:cs typeface="Arial"/>
              </a:rPr>
              <a:t>h</a:t>
            </a:r>
            <a:r>
              <a:rPr sz="2400" spc="0" dirty="0" smtClean="0">
                <a:latin typeface="Arial"/>
                <a:cs typeface="Arial"/>
              </a:rPr>
              <a:t>ed</a:t>
            </a:r>
            <a:r>
              <a:rPr sz="2400" spc="30" dirty="0" smtClean="0">
                <a:latin typeface="Arial"/>
                <a:cs typeface="Arial"/>
              </a:rPr>
              <a:t> </a:t>
            </a:r>
            <a:r>
              <a:rPr sz="2400" spc="0" dirty="0" smtClean="0">
                <a:latin typeface="Arial"/>
                <a:cs typeface="Arial"/>
              </a:rPr>
              <a:t>O</a:t>
            </a:r>
            <a:r>
              <a:rPr sz="2400" spc="-40" dirty="0" smtClean="0">
                <a:latin typeface="Arial"/>
                <a:cs typeface="Arial"/>
              </a:rPr>
              <a:t>f</a:t>
            </a:r>
            <a:r>
              <a:rPr sz="2400" spc="0" dirty="0" smtClean="0">
                <a:latin typeface="Arial"/>
                <a:cs typeface="Arial"/>
              </a:rPr>
              <a:t>fice</a:t>
            </a:r>
            <a:r>
              <a:rPr sz="2400" spc="-10" dirty="0" smtClean="0">
                <a:latin typeface="Arial"/>
                <a:cs typeface="Arial"/>
              </a:rPr>
              <a:t> </a:t>
            </a:r>
            <a:r>
              <a:rPr sz="2400" spc="0" dirty="0" smtClean="0">
                <a:latin typeface="Arial"/>
                <a:cs typeface="Arial"/>
              </a:rPr>
              <a:t>of</a:t>
            </a:r>
            <a:r>
              <a:rPr sz="2400" spc="-20" dirty="0" smtClean="0">
                <a:latin typeface="Arial"/>
                <a:cs typeface="Arial"/>
              </a:rPr>
              <a:t> </a:t>
            </a:r>
            <a:r>
              <a:rPr sz="2400" spc="0" dirty="0" smtClean="0">
                <a:latin typeface="Arial"/>
                <a:cs typeface="Arial"/>
              </a:rPr>
              <a:t>the State C</a:t>
            </a:r>
            <a:r>
              <a:rPr sz="2400" spc="-10" dirty="0" smtClean="0">
                <a:latin typeface="Arial"/>
                <a:cs typeface="Arial"/>
              </a:rPr>
              <a:t>o</a:t>
            </a:r>
            <a:r>
              <a:rPr sz="2400" spc="0" dirty="0" smtClean="0">
                <a:latin typeface="Arial"/>
                <a:cs typeface="Arial"/>
              </a:rPr>
              <a:t>mptrol</a:t>
            </a:r>
            <a:r>
              <a:rPr sz="2400" spc="-10" dirty="0" smtClean="0">
                <a:latin typeface="Arial"/>
                <a:cs typeface="Arial"/>
              </a:rPr>
              <a:t>l</a:t>
            </a:r>
            <a:r>
              <a:rPr sz="2400" spc="0" dirty="0" smtClean="0">
                <a:latin typeface="Arial"/>
                <a:cs typeface="Arial"/>
              </a:rPr>
              <a:t>er</a:t>
            </a:r>
            <a:r>
              <a:rPr sz="2400" spc="25" dirty="0" smtClean="0">
                <a:latin typeface="Arial"/>
                <a:cs typeface="Arial"/>
              </a:rPr>
              <a:t> </a:t>
            </a:r>
            <a:r>
              <a:rPr sz="2400" spc="0" dirty="0" smtClean="0">
                <a:latin typeface="Arial"/>
                <a:cs typeface="Arial"/>
              </a:rPr>
              <a:t>(</a:t>
            </a:r>
            <a:r>
              <a:rPr sz="2400" spc="5" dirty="0" smtClean="0">
                <a:latin typeface="Arial"/>
                <a:cs typeface="Arial"/>
              </a:rPr>
              <a:t>O</a:t>
            </a:r>
            <a:r>
              <a:rPr sz="2400" spc="0" dirty="0" smtClean="0">
                <a:latin typeface="Arial"/>
                <a:cs typeface="Arial"/>
              </a:rPr>
              <a:t>S</a:t>
            </a:r>
            <a:r>
              <a:rPr sz="2400" spc="-10" dirty="0" smtClean="0">
                <a:latin typeface="Arial"/>
                <a:cs typeface="Arial"/>
              </a:rPr>
              <a:t>C</a:t>
            </a:r>
            <a:r>
              <a:rPr sz="2400" spc="0" dirty="0" smtClean="0">
                <a:latin typeface="Arial"/>
                <a:cs typeface="Arial"/>
              </a:rPr>
              <a:t>) Guide</a:t>
            </a:r>
            <a:r>
              <a:rPr sz="2400" spc="-10" dirty="0" smtClean="0">
                <a:latin typeface="Arial"/>
                <a:cs typeface="Arial"/>
              </a:rPr>
              <a:t> </a:t>
            </a:r>
            <a:r>
              <a:rPr sz="2400" spc="5" dirty="0" smtClean="0">
                <a:latin typeface="Arial"/>
                <a:cs typeface="Arial"/>
              </a:rPr>
              <a:t>t</a:t>
            </a:r>
            <a:r>
              <a:rPr sz="2400" spc="0" dirty="0" smtClean="0">
                <a:latin typeface="Arial"/>
                <a:cs typeface="Arial"/>
              </a:rPr>
              <a:t>o</a:t>
            </a:r>
            <a:r>
              <a:rPr sz="2400" spc="-10" dirty="0" smtClean="0">
                <a:latin typeface="Arial"/>
                <a:cs typeface="Arial"/>
              </a:rPr>
              <a:t> </a:t>
            </a:r>
            <a:r>
              <a:rPr sz="2400" spc="0" dirty="0" smtClean="0">
                <a:latin typeface="Arial"/>
                <a:cs typeface="Arial"/>
              </a:rPr>
              <a:t>F</a:t>
            </a:r>
            <a:r>
              <a:rPr sz="2400" spc="-10" dirty="0" smtClean="0">
                <a:latin typeface="Arial"/>
                <a:cs typeface="Arial"/>
              </a:rPr>
              <a:t>i</a:t>
            </a:r>
            <a:r>
              <a:rPr sz="2400" spc="0" dirty="0" smtClean="0">
                <a:latin typeface="Arial"/>
                <a:cs typeface="Arial"/>
              </a:rPr>
              <a:t>na</a:t>
            </a:r>
            <a:r>
              <a:rPr sz="2400" spc="-10" dirty="0" smtClean="0">
                <a:latin typeface="Arial"/>
                <a:cs typeface="Arial"/>
              </a:rPr>
              <a:t>n</a:t>
            </a:r>
            <a:r>
              <a:rPr sz="2400" spc="0" dirty="0" smtClean="0">
                <a:latin typeface="Arial"/>
                <a:cs typeface="Arial"/>
              </a:rPr>
              <a:t>ci</a:t>
            </a:r>
            <a:r>
              <a:rPr sz="2400" spc="-10" dirty="0" smtClean="0">
                <a:latin typeface="Arial"/>
                <a:cs typeface="Arial"/>
              </a:rPr>
              <a:t>a</a:t>
            </a:r>
            <a:r>
              <a:rPr sz="2400" spc="0" dirty="0" smtClean="0">
                <a:latin typeface="Arial"/>
                <a:cs typeface="Arial"/>
              </a:rPr>
              <a:t>l</a:t>
            </a:r>
            <a:r>
              <a:rPr sz="2400" spc="30" dirty="0" smtClean="0">
                <a:latin typeface="Arial"/>
                <a:cs typeface="Arial"/>
              </a:rPr>
              <a:t> </a:t>
            </a:r>
            <a:r>
              <a:rPr sz="2400" spc="0" dirty="0" smtClean="0">
                <a:latin typeface="Arial"/>
                <a:cs typeface="Arial"/>
              </a:rPr>
              <a:t>Operati</a:t>
            </a:r>
            <a:r>
              <a:rPr sz="2400" spc="-10" dirty="0" smtClean="0">
                <a:latin typeface="Arial"/>
                <a:cs typeface="Arial"/>
              </a:rPr>
              <a:t>o</a:t>
            </a:r>
            <a:r>
              <a:rPr sz="2400" spc="0" dirty="0" smtClean="0">
                <a:latin typeface="Arial"/>
                <a:cs typeface="Arial"/>
              </a:rPr>
              <a:t>ns</a:t>
            </a:r>
            <a:r>
              <a:rPr sz="2400" spc="10" dirty="0" smtClean="0">
                <a:latin typeface="Arial"/>
                <a:cs typeface="Arial"/>
              </a:rPr>
              <a:t> </a:t>
            </a:r>
            <a:r>
              <a:rPr sz="2400" spc="0" dirty="0" smtClean="0">
                <a:latin typeface="Arial"/>
                <a:cs typeface="Arial"/>
              </a:rPr>
              <a:t>(</a:t>
            </a:r>
            <a:r>
              <a:rPr sz="2400" spc="5" dirty="0" smtClean="0">
                <a:latin typeface="Arial"/>
                <a:cs typeface="Arial"/>
              </a:rPr>
              <a:t>G</a:t>
            </a:r>
            <a:r>
              <a:rPr sz="2400" spc="0" dirty="0" smtClean="0">
                <a:latin typeface="Arial"/>
                <a:cs typeface="Arial"/>
              </a:rPr>
              <a:t>FO) </a:t>
            </a:r>
            <a:r>
              <a:rPr sz="2400" spc="-5" dirty="0" smtClean="0">
                <a:latin typeface="Arial"/>
                <a:cs typeface="Arial"/>
              </a:rPr>
              <a:t>‘</a:t>
            </a:r>
            <a:r>
              <a:rPr sz="2400" i="1" spc="0" dirty="0" smtClean="0">
                <a:latin typeface="Arial"/>
                <a:cs typeface="Arial"/>
              </a:rPr>
              <a:t>C</a:t>
            </a:r>
            <a:r>
              <a:rPr sz="2400" i="1" spc="-10" dirty="0" smtClean="0">
                <a:latin typeface="Arial"/>
                <a:cs typeface="Arial"/>
              </a:rPr>
              <a:t>e</a:t>
            </a:r>
            <a:r>
              <a:rPr sz="2400" i="1" spc="0" dirty="0" smtClean="0">
                <a:latin typeface="Arial"/>
                <a:cs typeface="Arial"/>
              </a:rPr>
              <a:t>r</a:t>
            </a:r>
            <a:r>
              <a:rPr sz="2400" i="1" spc="5" dirty="0" smtClean="0">
                <a:latin typeface="Arial"/>
                <a:cs typeface="Arial"/>
              </a:rPr>
              <a:t>t</a:t>
            </a:r>
            <a:r>
              <a:rPr sz="2400" i="1" spc="0" dirty="0" smtClean="0">
                <a:latin typeface="Arial"/>
                <a:cs typeface="Arial"/>
              </a:rPr>
              <a:t>ificati</a:t>
            </a:r>
            <a:r>
              <a:rPr sz="2400" i="1" spc="-10" dirty="0" smtClean="0">
                <a:latin typeface="Arial"/>
                <a:cs typeface="Arial"/>
              </a:rPr>
              <a:t>o</a:t>
            </a:r>
            <a:r>
              <a:rPr sz="2400" i="1" spc="0" dirty="0" smtClean="0">
                <a:latin typeface="Arial"/>
                <a:cs typeface="Arial"/>
              </a:rPr>
              <a:t>n</a:t>
            </a:r>
            <a:r>
              <a:rPr sz="2400" i="1" spc="20" dirty="0" smtClean="0">
                <a:latin typeface="Arial"/>
                <a:cs typeface="Arial"/>
              </a:rPr>
              <a:t> </a:t>
            </a:r>
            <a:r>
              <a:rPr sz="2400" i="1" spc="0" dirty="0" smtClean="0">
                <a:latin typeface="Arial"/>
                <a:cs typeface="Arial"/>
              </a:rPr>
              <a:t>of Internal C</a:t>
            </a:r>
            <a:r>
              <a:rPr sz="2400" i="1" spc="-10" dirty="0" smtClean="0">
                <a:latin typeface="Arial"/>
                <a:cs typeface="Arial"/>
              </a:rPr>
              <a:t>o</a:t>
            </a:r>
            <a:r>
              <a:rPr sz="2400" i="1" spc="0" dirty="0" smtClean="0">
                <a:latin typeface="Arial"/>
                <a:cs typeface="Arial"/>
              </a:rPr>
              <a:t>ntro</a:t>
            </a:r>
            <a:r>
              <a:rPr sz="2400" i="1" spc="-10" dirty="0" smtClean="0">
                <a:latin typeface="Arial"/>
                <a:cs typeface="Arial"/>
              </a:rPr>
              <a:t>l</a:t>
            </a:r>
            <a:r>
              <a:rPr sz="2400" i="1" spc="0" dirty="0" smtClean="0">
                <a:latin typeface="Arial"/>
                <a:cs typeface="Arial"/>
              </a:rPr>
              <a:t>s</a:t>
            </a:r>
            <a:r>
              <a:rPr sz="2400" i="1" spc="10" dirty="0" smtClean="0">
                <a:latin typeface="Arial"/>
                <a:cs typeface="Arial"/>
              </a:rPr>
              <a:t> </a:t>
            </a:r>
            <a:r>
              <a:rPr sz="2400" i="1" spc="0" dirty="0" smtClean="0">
                <a:latin typeface="Arial"/>
                <a:cs typeface="Arial"/>
              </a:rPr>
              <a:t>over </a:t>
            </a:r>
            <a:r>
              <a:rPr sz="2400" i="1" spc="5" dirty="0" smtClean="0">
                <a:latin typeface="Arial"/>
                <a:cs typeface="Arial"/>
              </a:rPr>
              <a:t>t</a:t>
            </a:r>
            <a:r>
              <a:rPr sz="2400" i="1" spc="0" dirty="0" smtClean="0">
                <a:latin typeface="Arial"/>
                <a:cs typeface="Arial"/>
              </a:rPr>
              <a:t>he</a:t>
            </a:r>
            <a:r>
              <a:rPr sz="2400" i="1" spc="-15" dirty="0" smtClean="0">
                <a:latin typeface="Arial"/>
                <a:cs typeface="Arial"/>
              </a:rPr>
              <a:t> </a:t>
            </a:r>
            <a:r>
              <a:rPr sz="2400" i="1" spc="0" dirty="0" smtClean="0">
                <a:latin typeface="Arial"/>
                <a:cs typeface="Arial"/>
              </a:rPr>
              <a:t>P</a:t>
            </a:r>
            <a:r>
              <a:rPr sz="2400" i="1" spc="-10" dirty="0" smtClean="0">
                <a:latin typeface="Arial"/>
                <a:cs typeface="Arial"/>
              </a:rPr>
              <a:t>a</a:t>
            </a:r>
            <a:r>
              <a:rPr sz="2400" i="1" spc="0" dirty="0" smtClean="0">
                <a:latin typeface="Arial"/>
                <a:cs typeface="Arial"/>
              </a:rPr>
              <a:t>y</a:t>
            </a:r>
            <a:r>
              <a:rPr sz="2400" i="1" spc="-20" dirty="0" smtClean="0">
                <a:latin typeface="Arial"/>
                <a:cs typeface="Arial"/>
              </a:rPr>
              <a:t>m</a:t>
            </a:r>
            <a:r>
              <a:rPr sz="2400" i="1" spc="0" dirty="0" smtClean="0">
                <a:latin typeface="Arial"/>
                <a:cs typeface="Arial"/>
              </a:rPr>
              <a:t>ent</a:t>
            </a:r>
            <a:r>
              <a:rPr sz="2400" i="1" spc="25" dirty="0" smtClean="0">
                <a:latin typeface="Arial"/>
                <a:cs typeface="Arial"/>
              </a:rPr>
              <a:t> </a:t>
            </a:r>
            <a:r>
              <a:rPr sz="2400" i="1" spc="0" dirty="0" smtClean="0">
                <a:latin typeface="Arial"/>
                <a:cs typeface="Arial"/>
              </a:rPr>
              <a:t>Process</a:t>
            </a:r>
            <a:r>
              <a:rPr sz="2400" i="1" spc="20" dirty="0" smtClean="0">
                <a:latin typeface="Arial"/>
                <a:cs typeface="Arial"/>
              </a:rPr>
              <a:t>.</a:t>
            </a:r>
            <a:r>
              <a:rPr sz="2400" spc="0" dirty="0" smtClean="0">
                <a:latin typeface="Arial"/>
                <a:cs typeface="Arial"/>
              </a:rPr>
              <a:t>’</a:t>
            </a:r>
            <a:endParaRPr sz="2400" dirty="0">
              <a:latin typeface="Arial"/>
              <a:cs typeface="Arial"/>
            </a:endParaRPr>
          </a:p>
        </p:txBody>
      </p:sp>
      <p:sp>
        <p:nvSpPr>
          <p:cNvPr id="6" name="object 6"/>
          <p:cNvSpPr txBox="1">
            <a:spLocks noGrp="1"/>
          </p:cNvSpPr>
          <p:nvPr>
            <p:ph type="title"/>
          </p:nvPr>
        </p:nvSpPr>
        <p:spPr>
          <a:prstGeom prst="rect">
            <a:avLst/>
          </a:prstGeom>
        </p:spPr>
        <p:txBody>
          <a:bodyPr vert="horz" wrap="square" lIns="0" tIns="0" rIns="0" bIns="0" rtlCol="0">
            <a:noAutofit/>
          </a:bodyPr>
          <a:lstStyle/>
          <a:p>
            <a:pPr marL="12700">
              <a:lnSpc>
                <a:spcPct val="100000"/>
              </a:lnSpc>
            </a:pPr>
            <a:r>
              <a:rPr sz="4000" b="1" spc="-20" dirty="0" smtClean="0">
                <a:solidFill>
                  <a:srgbClr val="1F3160"/>
                </a:solidFill>
                <a:latin typeface="Arial"/>
                <a:cs typeface="Arial"/>
              </a:rPr>
              <a:t>Internal</a:t>
            </a:r>
            <a:r>
              <a:rPr sz="4000" b="1" spc="10" dirty="0" smtClean="0">
                <a:solidFill>
                  <a:srgbClr val="1F3160"/>
                </a:solidFill>
                <a:latin typeface="Arial"/>
                <a:cs typeface="Arial"/>
              </a:rPr>
              <a:t> </a:t>
            </a:r>
            <a:r>
              <a:rPr sz="4000" b="1" spc="-30" dirty="0" smtClean="0">
                <a:solidFill>
                  <a:srgbClr val="1F3160"/>
                </a:solidFill>
                <a:latin typeface="Arial"/>
                <a:cs typeface="Arial"/>
              </a:rPr>
              <a:t>Co</a:t>
            </a:r>
            <a:r>
              <a:rPr sz="4000" b="1" spc="-45" dirty="0" smtClean="0">
                <a:solidFill>
                  <a:srgbClr val="1F3160"/>
                </a:solidFill>
                <a:latin typeface="Arial"/>
                <a:cs typeface="Arial"/>
              </a:rPr>
              <a:t>n</a:t>
            </a:r>
            <a:r>
              <a:rPr sz="4000" b="1" spc="-20" dirty="0" smtClean="0">
                <a:solidFill>
                  <a:srgbClr val="1F3160"/>
                </a:solidFill>
                <a:latin typeface="Arial"/>
                <a:cs typeface="Arial"/>
              </a:rPr>
              <a:t>trol</a:t>
            </a:r>
            <a:endParaRPr sz="4000">
              <a:latin typeface="Arial"/>
              <a:cs typeface="Arial"/>
            </a:endParaRPr>
          </a:p>
          <a:p>
            <a:pPr marL="12700">
              <a:lnSpc>
                <a:spcPts val="4200"/>
              </a:lnSpc>
            </a:pPr>
            <a:r>
              <a:rPr sz="4000" b="1" spc="-30" dirty="0" smtClean="0">
                <a:solidFill>
                  <a:srgbClr val="1F3160"/>
                </a:solidFill>
                <a:latin typeface="Arial"/>
                <a:cs typeface="Arial"/>
              </a:rPr>
              <a:t>C</a:t>
            </a:r>
            <a:r>
              <a:rPr sz="4000" b="1" spc="-40" dirty="0" smtClean="0">
                <a:solidFill>
                  <a:srgbClr val="1F3160"/>
                </a:solidFill>
                <a:latin typeface="Arial"/>
                <a:cs typeface="Arial"/>
              </a:rPr>
              <a:t>o</a:t>
            </a:r>
            <a:r>
              <a:rPr sz="4000" b="1" spc="-25" dirty="0" smtClean="0">
                <a:solidFill>
                  <a:srgbClr val="1F3160"/>
                </a:solidFill>
                <a:latin typeface="Arial"/>
                <a:cs typeface="Arial"/>
              </a:rPr>
              <a:t>mplian</a:t>
            </a:r>
            <a:r>
              <a:rPr sz="4000" b="1" spc="-40" dirty="0" smtClean="0">
                <a:solidFill>
                  <a:srgbClr val="1F3160"/>
                </a:solidFill>
                <a:latin typeface="Arial"/>
                <a:cs typeface="Arial"/>
              </a:rPr>
              <a:t>c</a:t>
            </a:r>
            <a:r>
              <a:rPr sz="4000" b="1" spc="-25" dirty="0" smtClean="0">
                <a:solidFill>
                  <a:srgbClr val="1F3160"/>
                </a:solidFill>
                <a:latin typeface="Arial"/>
                <a:cs typeface="Arial"/>
              </a:rPr>
              <a:t>e</a:t>
            </a:r>
            <a:r>
              <a:rPr sz="4000" b="1" spc="15" dirty="0" smtClean="0">
                <a:solidFill>
                  <a:srgbClr val="1F3160"/>
                </a:solidFill>
                <a:latin typeface="Arial"/>
                <a:cs typeface="Arial"/>
              </a:rPr>
              <a:t> </a:t>
            </a:r>
            <a:r>
              <a:rPr sz="4000" b="1" spc="-30" dirty="0" smtClean="0">
                <a:solidFill>
                  <a:srgbClr val="1F3160"/>
                </a:solidFill>
                <a:latin typeface="Arial"/>
                <a:cs typeface="Arial"/>
              </a:rPr>
              <a:t>Re</a:t>
            </a:r>
            <a:r>
              <a:rPr sz="4000" b="1" spc="-40" dirty="0" smtClean="0">
                <a:solidFill>
                  <a:srgbClr val="1F3160"/>
                </a:solidFill>
                <a:latin typeface="Arial"/>
                <a:cs typeface="Arial"/>
              </a:rPr>
              <a:t>v</a:t>
            </a:r>
            <a:r>
              <a:rPr sz="4000" b="1" spc="-25" dirty="0" smtClean="0">
                <a:solidFill>
                  <a:srgbClr val="1F3160"/>
                </a:solidFill>
                <a:latin typeface="Arial"/>
                <a:cs typeface="Arial"/>
              </a:rPr>
              <a:t>iew</a:t>
            </a:r>
            <a:endParaRPr sz="4000">
              <a:latin typeface="Arial"/>
              <a:cs typeface="Arial"/>
            </a:endParaRPr>
          </a:p>
        </p:txBody>
      </p:sp>
      <p:sp>
        <p:nvSpPr>
          <p:cNvPr id="9" name="Slide Number Placeholder 8"/>
          <p:cNvSpPr>
            <a:spLocks noGrp="1"/>
          </p:cNvSpPr>
          <p:nvPr>
            <p:ph type="sldNum" sz="quarter" idx="7"/>
          </p:nvPr>
        </p:nvSpPr>
        <p:spPr/>
        <p:txBody>
          <a:bodyPr/>
          <a:lstStyle/>
          <a:p>
            <a:pPr marL="25400">
              <a:lnSpc>
                <a:spcPct val="100000"/>
              </a:lnSpc>
            </a:pPr>
            <a:fld id="{81D60167-4931-47E6-BA6A-407CBD079E47}" type="slidenum">
              <a:rPr lang="en-US" sz="1100" b="1" smtClean="0">
                <a:solidFill>
                  <a:srgbClr val="6893C9"/>
                </a:solidFill>
                <a:latin typeface="Arial"/>
                <a:cs typeface="Arial"/>
              </a:rPr>
              <a:t>22</a:t>
            </a:fld>
            <a:endParaRPr lang="en-US" sz="1100">
              <a:latin typeface="Arial"/>
              <a:cs typeface="Aria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3877183" y="6567423"/>
            <a:ext cx="1388745" cy="133985"/>
          </a:xfrm>
          <a:prstGeom prst="rect">
            <a:avLst/>
          </a:prstGeom>
        </p:spPr>
        <p:txBody>
          <a:bodyPr vert="horz" wrap="square" lIns="0" tIns="0" rIns="0" bIns="0" rtlCol="0">
            <a:noAutofit/>
          </a:bodyPr>
          <a:lstStyle/>
          <a:p>
            <a:pPr marL="12700">
              <a:lnSpc>
                <a:spcPct val="100000"/>
              </a:lnSpc>
            </a:pPr>
            <a:r>
              <a:rPr sz="800" b="1" spc="-5" dirty="0" smtClean="0">
                <a:solidFill>
                  <a:srgbClr val="6893C9"/>
                </a:solidFill>
                <a:latin typeface="Arial"/>
                <a:cs typeface="Arial"/>
              </a:rPr>
              <a:t>C</a:t>
            </a:r>
            <a:r>
              <a:rPr sz="800" b="1" spc="0" dirty="0" smtClean="0">
                <a:solidFill>
                  <a:srgbClr val="6893C9"/>
                </a:solidFill>
                <a:latin typeface="Arial"/>
                <a:cs typeface="Arial"/>
              </a:rPr>
              <a:t>ont</a:t>
            </a:r>
            <a:r>
              <a:rPr sz="800" b="1" spc="-10" dirty="0" smtClean="0">
                <a:solidFill>
                  <a:srgbClr val="6893C9"/>
                </a:solidFill>
                <a:latin typeface="Arial"/>
                <a:cs typeface="Arial"/>
              </a:rPr>
              <a:t>e</a:t>
            </a:r>
            <a:r>
              <a:rPr sz="800" b="1" spc="0" dirty="0" smtClean="0">
                <a:solidFill>
                  <a:srgbClr val="6893C9"/>
                </a:solidFill>
                <a:latin typeface="Arial"/>
                <a:cs typeface="Arial"/>
              </a:rPr>
              <a:t>n</a:t>
            </a:r>
            <a:r>
              <a:rPr sz="800" b="1" spc="-5" dirty="0" smtClean="0">
                <a:solidFill>
                  <a:srgbClr val="6893C9"/>
                </a:solidFill>
                <a:latin typeface="Arial"/>
                <a:cs typeface="Arial"/>
              </a:rPr>
              <a:t>t</a:t>
            </a:r>
            <a:r>
              <a:rPr sz="800" b="1" spc="0" dirty="0" smtClean="0">
                <a:solidFill>
                  <a:srgbClr val="6893C9"/>
                </a:solidFill>
                <a:latin typeface="Arial"/>
                <a:cs typeface="Arial"/>
              </a:rPr>
              <a:t>s</a:t>
            </a:r>
            <a:r>
              <a:rPr sz="800" b="1" spc="-10" dirty="0" smtClean="0">
                <a:solidFill>
                  <a:srgbClr val="6893C9"/>
                </a:solidFill>
                <a:latin typeface="Arial"/>
                <a:cs typeface="Arial"/>
              </a:rPr>
              <a:t> </a:t>
            </a:r>
            <a:r>
              <a:rPr sz="800" b="1" spc="-5" dirty="0" smtClean="0">
                <a:solidFill>
                  <a:srgbClr val="6893C9"/>
                </a:solidFill>
                <a:latin typeface="Arial"/>
                <a:cs typeface="Arial"/>
              </a:rPr>
              <a:t>s</a:t>
            </a:r>
            <a:r>
              <a:rPr sz="800" b="1" spc="0" dirty="0" smtClean="0">
                <a:solidFill>
                  <a:srgbClr val="6893C9"/>
                </a:solidFill>
                <a:latin typeface="Arial"/>
                <a:cs typeface="Arial"/>
              </a:rPr>
              <a:t>ub</a:t>
            </a:r>
            <a:r>
              <a:rPr sz="800" b="1" spc="-10" dirty="0" smtClean="0">
                <a:solidFill>
                  <a:srgbClr val="6893C9"/>
                </a:solidFill>
                <a:latin typeface="Arial"/>
                <a:cs typeface="Arial"/>
              </a:rPr>
              <a:t>j</a:t>
            </a:r>
            <a:r>
              <a:rPr sz="800" b="1" spc="-5" dirty="0" smtClean="0">
                <a:solidFill>
                  <a:srgbClr val="6893C9"/>
                </a:solidFill>
                <a:latin typeface="Arial"/>
                <a:cs typeface="Arial"/>
              </a:rPr>
              <a:t>ec</a:t>
            </a:r>
            <a:r>
              <a:rPr sz="800" b="1" spc="0" dirty="0" smtClean="0">
                <a:solidFill>
                  <a:srgbClr val="6893C9"/>
                </a:solidFill>
                <a:latin typeface="Arial"/>
                <a:cs typeface="Arial"/>
              </a:rPr>
              <a:t>t</a:t>
            </a:r>
            <a:r>
              <a:rPr sz="800" b="1" spc="10" dirty="0" smtClean="0">
                <a:solidFill>
                  <a:srgbClr val="6893C9"/>
                </a:solidFill>
                <a:latin typeface="Arial"/>
                <a:cs typeface="Arial"/>
              </a:rPr>
              <a:t> </a:t>
            </a:r>
            <a:r>
              <a:rPr sz="800" b="1" spc="-5" dirty="0" smtClean="0">
                <a:solidFill>
                  <a:srgbClr val="6893C9"/>
                </a:solidFill>
                <a:latin typeface="Arial"/>
                <a:cs typeface="Arial"/>
              </a:rPr>
              <a:t>t</a:t>
            </a:r>
            <a:r>
              <a:rPr sz="800" b="1" spc="0" dirty="0" smtClean="0">
                <a:solidFill>
                  <a:srgbClr val="6893C9"/>
                </a:solidFill>
                <a:latin typeface="Arial"/>
                <a:cs typeface="Arial"/>
              </a:rPr>
              <a:t>o</a:t>
            </a:r>
            <a:r>
              <a:rPr sz="800" b="1" spc="5"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hang</a:t>
            </a:r>
            <a:r>
              <a:rPr sz="800" b="1" spc="-5" dirty="0" smtClean="0">
                <a:solidFill>
                  <a:srgbClr val="6893C9"/>
                </a:solidFill>
                <a:latin typeface="Arial"/>
                <a:cs typeface="Arial"/>
              </a:rPr>
              <a:t>e</a:t>
            </a:r>
            <a:r>
              <a:rPr sz="800" b="1" spc="0" dirty="0" smtClean="0">
                <a:solidFill>
                  <a:srgbClr val="6893C9"/>
                </a:solidFill>
                <a:latin typeface="Arial"/>
                <a:cs typeface="Arial"/>
              </a:rPr>
              <a:t>.</a:t>
            </a:r>
            <a:endParaRPr sz="800">
              <a:latin typeface="Arial"/>
              <a:cs typeface="Arial"/>
            </a:endParaRPr>
          </a:p>
        </p:txBody>
      </p:sp>
      <p:sp>
        <p:nvSpPr>
          <p:cNvPr id="4" name="object 4"/>
          <p:cNvSpPr/>
          <p:nvPr/>
        </p:nvSpPr>
        <p:spPr>
          <a:xfrm>
            <a:off x="7901940" y="6184391"/>
            <a:ext cx="914400" cy="486156"/>
          </a:xfrm>
          <a:prstGeom prst="rect">
            <a:avLst/>
          </a:prstGeom>
          <a:blipFill>
            <a:blip r:embed="rId3" cstate="print"/>
            <a:stretch>
              <a:fillRect/>
            </a:stretch>
          </a:blipFill>
        </p:spPr>
        <p:txBody>
          <a:bodyPr wrap="square" lIns="0" tIns="0" rIns="0" bIns="0" rtlCol="0">
            <a:noAutofit/>
          </a:bodyPr>
          <a:lstStyle/>
          <a:p>
            <a:endParaRPr/>
          </a:p>
        </p:txBody>
      </p:sp>
      <p:sp>
        <p:nvSpPr>
          <p:cNvPr id="5" name="object 5"/>
          <p:cNvSpPr txBox="1"/>
          <p:nvPr/>
        </p:nvSpPr>
        <p:spPr>
          <a:xfrm>
            <a:off x="307340" y="1857375"/>
            <a:ext cx="8378825" cy="4015104"/>
          </a:xfrm>
          <a:prstGeom prst="rect">
            <a:avLst/>
          </a:prstGeom>
        </p:spPr>
        <p:txBody>
          <a:bodyPr vert="horz" wrap="square" lIns="0" tIns="0" rIns="0" bIns="0" rtlCol="0">
            <a:noAutofit/>
          </a:bodyPr>
          <a:lstStyle/>
          <a:p>
            <a:pPr marL="355600" marR="500380" indent="-342900">
              <a:lnSpc>
                <a:spcPct val="114999"/>
              </a:lnSpc>
              <a:buFont typeface="Wingdings"/>
              <a:buChar char=""/>
              <a:tabLst>
                <a:tab pos="354965" algn="l"/>
              </a:tabLst>
            </a:pPr>
            <a:r>
              <a:rPr sz="2600" dirty="0" smtClean="0">
                <a:latin typeface="Arial"/>
                <a:cs typeface="Arial"/>
              </a:rPr>
              <a:t>Internal C</a:t>
            </a:r>
            <a:r>
              <a:rPr sz="2600" spc="5" dirty="0" smtClean="0">
                <a:latin typeface="Arial"/>
                <a:cs typeface="Arial"/>
              </a:rPr>
              <a:t>o</a:t>
            </a:r>
            <a:r>
              <a:rPr sz="2600" spc="0" dirty="0" smtClean="0">
                <a:latin typeface="Arial"/>
                <a:cs typeface="Arial"/>
              </a:rPr>
              <a:t>ntrol O</a:t>
            </a:r>
            <a:r>
              <a:rPr sz="2600" spc="-55" dirty="0" smtClean="0">
                <a:latin typeface="Arial"/>
                <a:cs typeface="Arial"/>
              </a:rPr>
              <a:t>f</a:t>
            </a:r>
            <a:r>
              <a:rPr sz="2600" spc="0" dirty="0" smtClean="0">
                <a:latin typeface="Arial"/>
                <a:cs typeface="Arial"/>
              </a:rPr>
              <a:t>ficers/C</a:t>
            </a:r>
            <a:r>
              <a:rPr sz="2600" spc="5" dirty="0" smtClean="0">
                <a:latin typeface="Arial"/>
                <a:cs typeface="Arial"/>
              </a:rPr>
              <a:t>o</a:t>
            </a:r>
            <a:r>
              <a:rPr sz="2600" spc="0" dirty="0" smtClean="0">
                <a:latin typeface="Arial"/>
                <a:cs typeface="Arial"/>
              </a:rPr>
              <a:t>mplia</a:t>
            </a:r>
            <a:r>
              <a:rPr sz="2600" spc="5" dirty="0" smtClean="0">
                <a:latin typeface="Arial"/>
                <a:cs typeface="Arial"/>
              </a:rPr>
              <a:t>n</a:t>
            </a:r>
            <a:r>
              <a:rPr sz="2600" spc="0" dirty="0" smtClean="0">
                <a:latin typeface="Arial"/>
                <a:cs typeface="Arial"/>
              </a:rPr>
              <a:t>ce</a:t>
            </a:r>
            <a:r>
              <a:rPr sz="2600" spc="-45" dirty="0" smtClean="0">
                <a:latin typeface="Arial"/>
                <a:cs typeface="Arial"/>
              </a:rPr>
              <a:t> </a:t>
            </a:r>
            <a:r>
              <a:rPr sz="2600" spc="0" dirty="0" smtClean="0">
                <a:latin typeface="Arial"/>
                <a:cs typeface="Arial"/>
              </a:rPr>
              <a:t>R</a:t>
            </a:r>
            <a:r>
              <a:rPr sz="2600" spc="5" dirty="0" smtClean="0">
                <a:latin typeface="Arial"/>
                <a:cs typeface="Arial"/>
              </a:rPr>
              <a:t>e</a:t>
            </a:r>
            <a:r>
              <a:rPr sz="2600" spc="0" dirty="0" smtClean="0">
                <a:latin typeface="Arial"/>
                <a:cs typeface="Arial"/>
              </a:rPr>
              <a:t>vi</a:t>
            </a:r>
            <a:r>
              <a:rPr sz="2600" spc="5" dirty="0" smtClean="0">
                <a:latin typeface="Arial"/>
                <a:cs typeface="Arial"/>
              </a:rPr>
              <a:t>e</a:t>
            </a:r>
            <a:r>
              <a:rPr sz="2600" spc="0" dirty="0" smtClean="0">
                <a:latin typeface="Arial"/>
                <a:cs typeface="Arial"/>
              </a:rPr>
              <a:t>w</a:t>
            </a:r>
            <a:r>
              <a:rPr sz="2600" spc="5" dirty="0" smtClean="0">
                <a:latin typeface="Arial"/>
                <a:cs typeface="Arial"/>
              </a:rPr>
              <a:t>e</a:t>
            </a:r>
            <a:r>
              <a:rPr sz="2600" spc="0" dirty="0" smtClean="0">
                <a:latin typeface="Arial"/>
                <a:cs typeface="Arial"/>
              </a:rPr>
              <a:t>rs</a:t>
            </a:r>
            <a:r>
              <a:rPr sz="2600" spc="-40" dirty="0" smtClean="0">
                <a:latin typeface="Arial"/>
                <a:cs typeface="Arial"/>
              </a:rPr>
              <a:t> </a:t>
            </a:r>
            <a:r>
              <a:rPr sz="2600" spc="0" dirty="0" smtClean="0">
                <a:latin typeface="Arial"/>
                <a:cs typeface="Arial"/>
              </a:rPr>
              <a:t>are a</a:t>
            </a:r>
            <a:r>
              <a:rPr sz="2600" spc="10" dirty="0" smtClean="0">
                <a:latin typeface="Arial"/>
                <a:cs typeface="Arial"/>
              </a:rPr>
              <a:t>s</a:t>
            </a:r>
            <a:r>
              <a:rPr sz="2600" spc="0" dirty="0" smtClean="0">
                <a:latin typeface="Arial"/>
                <a:cs typeface="Arial"/>
              </a:rPr>
              <a:t>k</a:t>
            </a:r>
            <a:r>
              <a:rPr sz="2600" spc="5" dirty="0" smtClean="0">
                <a:latin typeface="Arial"/>
                <a:cs typeface="Arial"/>
              </a:rPr>
              <a:t>e</a:t>
            </a:r>
            <a:r>
              <a:rPr sz="2600" spc="0" dirty="0" smtClean="0">
                <a:latin typeface="Arial"/>
                <a:cs typeface="Arial"/>
              </a:rPr>
              <a:t>d</a:t>
            </a:r>
            <a:r>
              <a:rPr sz="2600" spc="-25" dirty="0" smtClean="0">
                <a:latin typeface="Arial"/>
                <a:cs typeface="Arial"/>
              </a:rPr>
              <a:t> </a:t>
            </a:r>
            <a:r>
              <a:rPr sz="2600" spc="0" dirty="0" smtClean="0">
                <a:latin typeface="Arial"/>
                <a:cs typeface="Arial"/>
              </a:rPr>
              <a:t>to</a:t>
            </a:r>
            <a:r>
              <a:rPr sz="2600" spc="5" dirty="0" smtClean="0">
                <a:latin typeface="Arial"/>
                <a:cs typeface="Arial"/>
              </a:rPr>
              <a:t> </a:t>
            </a:r>
            <a:r>
              <a:rPr sz="2600" spc="0" dirty="0" smtClean="0">
                <a:latin typeface="Arial"/>
                <a:cs typeface="Arial"/>
              </a:rPr>
              <a:t>e</a:t>
            </a:r>
            <a:r>
              <a:rPr sz="2600" spc="5" dirty="0" smtClean="0">
                <a:latin typeface="Arial"/>
                <a:cs typeface="Arial"/>
              </a:rPr>
              <a:t>n</a:t>
            </a:r>
            <a:r>
              <a:rPr sz="2600" spc="0" dirty="0" smtClean="0">
                <a:latin typeface="Arial"/>
                <a:cs typeface="Arial"/>
              </a:rPr>
              <a:t>s</a:t>
            </a:r>
            <a:r>
              <a:rPr sz="2600" spc="5" dirty="0" smtClean="0">
                <a:latin typeface="Arial"/>
                <a:cs typeface="Arial"/>
              </a:rPr>
              <a:t>u</a:t>
            </a:r>
            <a:r>
              <a:rPr sz="2600" spc="0" dirty="0" smtClean="0">
                <a:latin typeface="Arial"/>
                <a:cs typeface="Arial"/>
              </a:rPr>
              <a:t>re:</a:t>
            </a:r>
            <a:endParaRPr sz="2600" dirty="0">
              <a:latin typeface="Arial"/>
              <a:cs typeface="Arial"/>
            </a:endParaRPr>
          </a:p>
          <a:p>
            <a:pPr marL="756285" marR="49530" lvl="1" indent="-287020">
              <a:lnSpc>
                <a:spcPct val="114999"/>
              </a:lnSpc>
              <a:spcBef>
                <a:spcPts val="65"/>
              </a:spcBef>
              <a:buFont typeface="Arial"/>
              <a:buChar char="•"/>
              <a:tabLst>
                <a:tab pos="756285" algn="l"/>
              </a:tabLst>
            </a:pPr>
            <a:r>
              <a:rPr sz="2200" spc="-15" dirty="0" smtClean="0">
                <a:latin typeface="Arial"/>
                <a:cs typeface="Arial"/>
              </a:rPr>
              <a:t>An</a:t>
            </a:r>
            <a:r>
              <a:rPr sz="2200" spc="-5" dirty="0" smtClean="0">
                <a:latin typeface="Arial"/>
                <a:cs typeface="Arial"/>
              </a:rPr>
              <a:t> </a:t>
            </a:r>
            <a:r>
              <a:rPr sz="2200" spc="0" dirty="0" smtClean="0">
                <a:latin typeface="Arial"/>
                <a:cs typeface="Arial"/>
              </a:rPr>
              <a:t>i</a:t>
            </a:r>
            <a:r>
              <a:rPr sz="2200" spc="-15" dirty="0" smtClean="0">
                <a:latin typeface="Arial"/>
                <a:cs typeface="Arial"/>
              </a:rPr>
              <a:t>nventory</a:t>
            </a:r>
            <a:r>
              <a:rPr sz="2200" spc="15" dirty="0" smtClean="0">
                <a:latin typeface="Arial"/>
                <a:cs typeface="Arial"/>
              </a:rPr>
              <a:t> </a:t>
            </a:r>
            <a:r>
              <a:rPr sz="2200" spc="-10" dirty="0" smtClean="0">
                <a:latin typeface="Arial"/>
                <a:cs typeface="Arial"/>
              </a:rPr>
              <a:t>is</a:t>
            </a:r>
            <a:r>
              <a:rPr sz="2200" spc="-5" dirty="0" smtClean="0">
                <a:latin typeface="Arial"/>
                <a:cs typeface="Arial"/>
              </a:rPr>
              <a:t> </a:t>
            </a:r>
            <a:r>
              <a:rPr sz="2200" spc="-15" dirty="0" smtClean="0">
                <a:latin typeface="Arial"/>
                <a:cs typeface="Arial"/>
              </a:rPr>
              <a:t>created</a:t>
            </a:r>
            <a:r>
              <a:rPr sz="2200" spc="15" dirty="0" smtClean="0">
                <a:latin typeface="Arial"/>
                <a:cs typeface="Arial"/>
              </a:rPr>
              <a:t> </a:t>
            </a:r>
            <a:r>
              <a:rPr sz="2200" spc="-10" dirty="0" smtClean="0">
                <a:latin typeface="Arial"/>
                <a:cs typeface="Arial"/>
              </a:rPr>
              <a:t>of</a:t>
            </a:r>
            <a:r>
              <a:rPr sz="2200" spc="-5" dirty="0" smtClean="0">
                <a:latin typeface="Arial"/>
                <a:cs typeface="Arial"/>
              </a:rPr>
              <a:t> </a:t>
            </a:r>
            <a:r>
              <a:rPr sz="2200" spc="-10" dirty="0" smtClean="0">
                <a:latin typeface="Arial"/>
                <a:cs typeface="Arial"/>
              </a:rPr>
              <a:t>a</a:t>
            </a:r>
            <a:r>
              <a:rPr sz="2200" spc="-15" dirty="0" smtClean="0">
                <a:latin typeface="Arial"/>
                <a:cs typeface="Arial"/>
              </a:rPr>
              <a:t>ny</a:t>
            </a:r>
            <a:r>
              <a:rPr sz="2200" spc="30" dirty="0" smtClean="0">
                <a:latin typeface="Arial"/>
                <a:cs typeface="Arial"/>
              </a:rPr>
              <a:t> </a:t>
            </a:r>
            <a:r>
              <a:rPr sz="2200" spc="-5" dirty="0" smtClean="0">
                <a:latin typeface="Arial"/>
                <a:cs typeface="Arial"/>
              </a:rPr>
              <a:t>l</a:t>
            </a:r>
            <a:r>
              <a:rPr sz="2200" spc="-10" dirty="0" smtClean="0">
                <a:latin typeface="Arial"/>
                <a:cs typeface="Arial"/>
              </a:rPr>
              <a:t>ac</a:t>
            </a:r>
            <a:r>
              <a:rPr sz="2200" spc="-15" dirty="0" smtClean="0">
                <a:latin typeface="Arial"/>
                <a:cs typeface="Arial"/>
              </a:rPr>
              <a:t>k</a:t>
            </a:r>
            <a:r>
              <a:rPr sz="2200" spc="-10" dirty="0" smtClean="0">
                <a:latin typeface="Arial"/>
                <a:cs typeface="Arial"/>
              </a:rPr>
              <a:t> of c</a:t>
            </a:r>
            <a:r>
              <a:rPr sz="2200" spc="-15" dirty="0" smtClean="0">
                <a:latin typeface="Arial"/>
                <a:cs typeface="Arial"/>
              </a:rPr>
              <a:t>o</a:t>
            </a:r>
            <a:r>
              <a:rPr sz="2200" spc="-10" dirty="0" smtClean="0">
                <a:latin typeface="Arial"/>
                <a:cs typeface="Arial"/>
              </a:rPr>
              <a:t>ntrols</a:t>
            </a:r>
            <a:r>
              <a:rPr sz="2200" spc="5" dirty="0" smtClean="0">
                <a:latin typeface="Arial"/>
                <a:cs typeface="Arial"/>
              </a:rPr>
              <a:t> </a:t>
            </a:r>
            <a:r>
              <a:rPr sz="2200" spc="-10" dirty="0" smtClean="0">
                <a:latin typeface="Arial"/>
                <a:cs typeface="Arial"/>
              </a:rPr>
              <a:t>or</a:t>
            </a:r>
            <a:r>
              <a:rPr sz="2200" spc="-5" dirty="0" smtClean="0">
                <a:latin typeface="Arial"/>
                <a:cs typeface="Arial"/>
              </a:rPr>
              <a:t> </a:t>
            </a:r>
            <a:r>
              <a:rPr sz="2200" spc="-20" dirty="0" smtClean="0">
                <a:latin typeface="Arial"/>
                <a:cs typeface="Arial"/>
              </a:rPr>
              <a:t>w</a:t>
            </a:r>
            <a:r>
              <a:rPr sz="2200" spc="-10" dirty="0" smtClean="0">
                <a:latin typeface="Arial"/>
                <a:cs typeface="Arial"/>
              </a:rPr>
              <a:t>e</a:t>
            </a:r>
            <a:r>
              <a:rPr sz="2200" spc="-15" dirty="0" smtClean="0">
                <a:latin typeface="Arial"/>
                <a:cs typeface="Arial"/>
              </a:rPr>
              <a:t>a</a:t>
            </a:r>
            <a:r>
              <a:rPr sz="2200" spc="-5" dirty="0" smtClean="0">
                <a:latin typeface="Arial"/>
                <a:cs typeface="Arial"/>
              </a:rPr>
              <a:t>k</a:t>
            </a:r>
            <a:r>
              <a:rPr sz="2200" spc="-15" dirty="0" smtClean="0">
                <a:latin typeface="Arial"/>
                <a:cs typeface="Arial"/>
              </a:rPr>
              <a:t>n</a:t>
            </a:r>
            <a:r>
              <a:rPr sz="2200" spc="-10" dirty="0" smtClean="0">
                <a:latin typeface="Arial"/>
                <a:cs typeface="Arial"/>
              </a:rPr>
              <a:t>ess</a:t>
            </a:r>
            <a:r>
              <a:rPr sz="2200" spc="-15" dirty="0" smtClean="0">
                <a:latin typeface="Arial"/>
                <a:cs typeface="Arial"/>
              </a:rPr>
              <a:t>es</a:t>
            </a:r>
            <a:r>
              <a:rPr sz="2200" spc="-10" dirty="0" smtClean="0">
                <a:latin typeface="Arial"/>
                <a:cs typeface="Arial"/>
              </a:rPr>
              <a:t> in </a:t>
            </a:r>
            <a:r>
              <a:rPr sz="2200" spc="-15" dirty="0" smtClean="0">
                <a:latin typeface="Arial"/>
                <a:cs typeface="Arial"/>
              </a:rPr>
              <a:t>e</a:t>
            </a:r>
            <a:r>
              <a:rPr sz="2200" spc="-10" dirty="0" smtClean="0">
                <a:latin typeface="Arial"/>
                <a:cs typeface="Arial"/>
              </a:rPr>
              <a:t>stabl</a:t>
            </a:r>
            <a:r>
              <a:rPr sz="2200" spc="0" dirty="0" smtClean="0">
                <a:latin typeface="Arial"/>
                <a:cs typeface="Arial"/>
              </a:rPr>
              <a:t>i</a:t>
            </a:r>
            <a:r>
              <a:rPr sz="2200" spc="-15" dirty="0" smtClean="0">
                <a:latin typeface="Arial"/>
                <a:cs typeface="Arial"/>
              </a:rPr>
              <a:t>s</a:t>
            </a:r>
            <a:r>
              <a:rPr sz="2200" spc="-10" dirty="0" smtClean="0">
                <a:latin typeface="Arial"/>
                <a:cs typeface="Arial"/>
              </a:rPr>
              <a:t>h</a:t>
            </a:r>
            <a:r>
              <a:rPr sz="2200" spc="-15" dirty="0" smtClean="0">
                <a:latin typeface="Arial"/>
                <a:cs typeface="Arial"/>
              </a:rPr>
              <a:t>ed</a:t>
            </a:r>
            <a:r>
              <a:rPr sz="2200" spc="-114" dirty="0" smtClean="0">
                <a:latin typeface="Arial"/>
                <a:cs typeface="Arial"/>
              </a:rPr>
              <a:t> </a:t>
            </a:r>
            <a:r>
              <a:rPr sz="2200" spc="-15" dirty="0" smtClean="0">
                <a:latin typeface="Arial"/>
                <a:cs typeface="Arial"/>
              </a:rPr>
              <a:t>Age</a:t>
            </a:r>
            <a:r>
              <a:rPr sz="2200" spc="-10" dirty="0" smtClean="0">
                <a:latin typeface="Arial"/>
                <a:cs typeface="Arial"/>
              </a:rPr>
              <a:t>nc</a:t>
            </a:r>
            <a:r>
              <a:rPr sz="2200" spc="-15" dirty="0" smtClean="0">
                <a:latin typeface="Arial"/>
                <a:cs typeface="Arial"/>
              </a:rPr>
              <a:t>y</a:t>
            </a:r>
            <a:r>
              <a:rPr sz="2200" spc="-5" dirty="0" smtClean="0">
                <a:latin typeface="Arial"/>
                <a:cs typeface="Arial"/>
              </a:rPr>
              <a:t> </a:t>
            </a:r>
            <a:r>
              <a:rPr sz="2200" spc="-10" dirty="0" smtClean="0">
                <a:latin typeface="Arial"/>
                <a:cs typeface="Arial"/>
              </a:rPr>
              <a:t>provis</a:t>
            </a:r>
            <a:r>
              <a:rPr sz="2200" spc="-5" dirty="0" smtClean="0">
                <a:latin typeface="Arial"/>
                <a:cs typeface="Arial"/>
              </a:rPr>
              <a:t>i</a:t>
            </a:r>
            <a:r>
              <a:rPr sz="2200" spc="-10" dirty="0" smtClean="0">
                <a:latin typeface="Arial"/>
                <a:cs typeface="Arial"/>
              </a:rPr>
              <a:t>o</a:t>
            </a:r>
            <a:r>
              <a:rPr sz="2200" spc="-15" dirty="0" smtClean="0">
                <a:latin typeface="Arial"/>
                <a:cs typeface="Arial"/>
              </a:rPr>
              <a:t>n</a:t>
            </a:r>
            <a:r>
              <a:rPr sz="2200" spc="0" dirty="0" smtClean="0">
                <a:latin typeface="Arial"/>
                <a:cs typeface="Arial"/>
              </a:rPr>
              <a:t>i</a:t>
            </a:r>
            <a:r>
              <a:rPr sz="2200" spc="-15" dirty="0" smtClean="0">
                <a:latin typeface="Arial"/>
                <a:cs typeface="Arial"/>
              </a:rPr>
              <a:t>ng</a:t>
            </a:r>
            <a:r>
              <a:rPr sz="2200" spc="15" dirty="0" smtClean="0">
                <a:latin typeface="Arial"/>
                <a:cs typeface="Arial"/>
              </a:rPr>
              <a:t> </a:t>
            </a:r>
            <a:r>
              <a:rPr sz="2200" spc="-10" dirty="0" smtClean="0">
                <a:latin typeface="Arial"/>
                <a:cs typeface="Arial"/>
              </a:rPr>
              <a:t>proc</a:t>
            </a:r>
            <a:r>
              <a:rPr sz="2200" spc="-15" dirty="0" smtClean="0">
                <a:latin typeface="Arial"/>
                <a:cs typeface="Arial"/>
              </a:rPr>
              <a:t>e</a:t>
            </a:r>
            <a:r>
              <a:rPr sz="2200" spc="-5" dirty="0" smtClean="0">
                <a:latin typeface="Arial"/>
                <a:cs typeface="Arial"/>
              </a:rPr>
              <a:t>s</a:t>
            </a:r>
            <a:r>
              <a:rPr sz="2200" spc="-10" dirty="0" smtClean="0">
                <a:latin typeface="Arial"/>
                <a:cs typeface="Arial"/>
              </a:rPr>
              <a:t>s</a:t>
            </a:r>
            <a:r>
              <a:rPr sz="2200" spc="-15" dirty="0" smtClean="0">
                <a:latin typeface="Arial"/>
                <a:cs typeface="Arial"/>
              </a:rPr>
              <a:t>e</a:t>
            </a:r>
            <a:r>
              <a:rPr sz="2200" spc="-5" dirty="0" smtClean="0">
                <a:latin typeface="Arial"/>
                <a:cs typeface="Arial"/>
              </a:rPr>
              <a:t>s</a:t>
            </a:r>
            <a:r>
              <a:rPr sz="2200" spc="-10" dirty="0" smtClean="0">
                <a:latin typeface="Arial"/>
                <a:cs typeface="Arial"/>
              </a:rPr>
              <a:t>.</a:t>
            </a:r>
            <a:endParaRPr sz="2200" dirty="0">
              <a:latin typeface="Arial"/>
              <a:cs typeface="Arial"/>
            </a:endParaRPr>
          </a:p>
          <a:p>
            <a:pPr marL="756285" lvl="1" indent="-287020">
              <a:lnSpc>
                <a:spcPct val="100000"/>
              </a:lnSpc>
              <a:spcBef>
                <a:spcPts val="395"/>
              </a:spcBef>
              <a:buFont typeface="Arial"/>
              <a:buChar char="•"/>
              <a:tabLst>
                <a:tab pos="756285" algn="l"/>
              </a:tabLst>
            </a:pPr>
            <a:r>
              <a:rPr sz="2200" spc="-15" dirty="0" smtClean="0">
                <a:latin typeface="Arial"/>
                <a:cs typeface="Arial"/>
              </a:rPr>
              <a:t>A</a:t>
            </a:r>
            <a:r>
              <a:rPr sz="2200" spc="-125" dirty="0" smtClean="0">
                <a:latin typeface="Arial"/>
                <a:cs typeface="Arial"/>
              </a:rPr>
              <a:t> </a:t>
            </a:r>
            <a:r>
              <a:rPr sz="2200" spc="-15" dirty="0" smtClean="0">
                <a:latin typeface="Arial"/>
                <a:cs typeface="Arial"/>
              </a:rPr>
              <a:t>c</a:t>
            </a:r>
            <a:r>
              <a:rPr sz="2200" spc="-10" dirty="0" smtClean="0">
                <a:latin typeface="Arial"/>
                <a:cs typeface="Arial"/>
              </a:rPr>
              <a:t>orrective</a:t>
            </a:r>
            <a:r>
              <a:rPr sz="2200" spc="10" dirty="0" smtClean="0">
                <a:latin typeface="Arial"/>
                <a:cs typeface="Arial"/>
              </a:rPr>
              <a:t> </a:t>
            </a:r>
            <a:r>
              <a:rPr sz="2200" spc="-15" dirty="0" smtClean="0">
                <a:latin typeface="Arial"/>
                <a:cs typeface="Arial"/>
              </a:rPr>
              <a:t>a</a:t>
            </a:r>
            <a:r>
              <a:rPr sz="2200" spc="-10" dirty="0" smtClean="0">
                <a:latin typeface="Arial"/>
                <a:cs typeface="Arial"/>
              </a:rPr>
              <a:t>ctio</a:t>
            </a:r>
            <a:r>
              <a:rPr sz="2200" spc="-15" dirty="0" smtClean="0">
                <a:latin typeface="Arial"/>
                <a:cs typeface="Arial"/>
              </a:rPr>
              <a:t>n</a:t>
            </a:r>
            <a:r>
              <a:rPr sz="2200" spc="-10" dirty="0" smtClean="0">
                <a:latin typeface="Arial"/>
                <a:cs typeface="Arial"/>
              </a:rPr>
              <a:t> </a:t>
            </a:r>
            <a:r>
              <a:rPr sz="2200" spc="-15" dirty="0" smtClean="0">
                <a:latin typeface="Arial"/>
                <a:cs typeface="Arial"/>
              </a:rPr>
              <a:t>plan </a:t>
            </a:r>
            <a:r>
              <a:rPr sz="2200" spc="-10" dirty="0" smtClean="0">
                <a:latin typeface="Arial"/>
                <a:cs typeface="Arial"/>
              </a:rPr>
              <a:t>or</a:t>
            </a:r>
            <a:r>
              <a:rPr sz="2200" spc="10" dirty="0" smtClean="0">
                <a:latin typeface="Arial"/>
                <a:cs typeface="Arial"/>
              </a:rPr>
              <a:t> </a:t>
            </a:r>
            <a:r>
              <a:rPr sz="2200" spc="-15" dirty="0" smtClean="0">
                <a:latin typeface="Arial"/>
                <a:cs typeface="Arial"/>
              </a:rPr>
              <a:t>c</a:t>
            </a:r>
            <a:r>
              <a:rPr sz="2200" spc="-10" dirty="0" smtClean="0">
                <a:latin typeface="Arial"/>
                <a:cs typeface="Arial"/>
              </a:rPr>
              <a:t>o</a:t>
            </a:r>
            <a:r>
              <a:rPr sz="2200" spc="-15" dirty="0" smtClean="0">
                <a:latin typeface="Arial"/>
                <a:cs typeface="Arial"/>
              </a:rPr>
              <a:t>mpen</a:t>
            </a:r>
            <a:r>
              <a:rPr sz="2200" spc="-10" dirty="0" smtClean="0">
                <a:latin typeface="Arial"/>
                <a:cs typeface="Arial"/>
              </a:rPr>
              <a:t>sat</a:t>
            </a:r>
            <a:r>
              <a:rPr sz="2200" spc="0" dirty="0" smtClean="0">
                <a:latin typeface="Arial"/>
                <a:cs typeface="Arial"/>
              </a:rPr>
              <a:t>i</a:t>
            </a:r>
            <a:r>
              <a:rPr sz="2200" spc="-15" dirty="0" smtClean="0">
                <a:latin typeface="Arial"/>
                <a:cs typeface="Arial"/>
              </a:rPr>
              <a:t>ng</a:t>
            </a:r>
            <a:r>
              <a:rPr sz="2200" spc="15" dirty="0" smtClean="0">
                <a:latin typeface="Arial"/>
                <a:cs typeface="Arial"/>
              </a:rPr>
              <a:t> </a:t>
            </a:r>
            <a:r>
              <a:rPr sz="2200" spc="-15" dirty="0" smtClean="0">
                <a:latin typeface="Arial"/>
                <a:cs typeface="Arial"/>
              </a:rPr>
              <a:t>c</a:t>
            </a:r>
            <a:r>
              <a:rPr sz="2200" spc="-10" dirty="0" smtClean="0">
                <a:latin typeface="Arial"/>
                <a:cs typeface="Arial"/>
              </a:rPr>
              <a:t>ontrols</a:t>
            </a:r>
            <a:r>
              <a:rPr sz="2200" spc="35" dirty="0" smtClean="0">
                <a:latin typeface="Arial"/>
                <a:cs typeface="Arial"/>
              </a:rPr>
              <a:t> </a:t>
            </a:r>
            <a:r>
              <a:rPr sz="2200" spc="-15" dirty="0" smtClean="0">
                <a:latin typeface="Arial"/>
                <a:cs typeface="Arial"/>
              </a:rPr>
              <a:t>are</a:t>
            </a:r>
            <a:endParaRPr sz="2200" dirty="0">
              <a:latin typeface="Arial"/>
              <a:cs typeface="Arial"/>
            </a:endParaRPr>
          </a:p>
          <a:p>
            <a:pPr marL="756285">
              <a:lnSpc>
                <a:spcPct val="100000"/>
              </a:lnSpc>
              <a:spcBef>
                <a:spcPts val="395"/>
              </a:spcBef>
            </a:pPr>
            <a:r>
              <a:rPr sz="2200" spc="-10" dirty="0" smtClean="0">
                <a:latin typeface="Arial"/>
                <a:cs typeface="Arial"/>
              </a:rPr>
              <a:t>establis</a:t>
            </a:r>
            <a:r>
              <a:rPr sz="2200" spc="-15" dirty="0" smtClean="0">
                <a:latin typeface="Arial"/>
                <a:cs typeface="Arial"/>
              </a:rPr>
              <a:t>hed</a:t>
            </a:r>
            <a:r>
              <a:rPr sz="2200" spc="-5" dirty="0" smtClean="0">
                <a:latin typeface="Arial"/>
                <a:cs typeface="Arial"/>
              </a:rPr>
              <a:t> </a:t>
            </a:r>
            <a:r>
              <a:rPr sz="2200" spc="-10" dirty="0" smtClean="0">
                <a:latin typeface="Arial"/>
                <a:cs typeface="Arial"/>
              </a:rPr>
              <a:t>for</a:t>
            </a:r>
            <a:r>
              <a:rPr sz="2200" spc="15" dirty="0" smtClean="0">
                <a:latin typeface="Arial"/>
                <a:cs typeface="Arial"/>
              </a:rPr>
              <a:t> </a:t>
            </a:r>
            <a:r>
              <a:rPr sz="2200" spc="-15" dirty="0" smtClean="0">
                <a:latin typeface="Arial"/>
                <a:cs typeface="Arial"/>
              </a:rPr>
              <a:t>any</a:t>
            </a:r>
            <a:r>
              <a:rPr sz="2200" spc="5" dirty="0" smtClean="0">
                <a:latin typeface="Arial"/>
                <a:cs typeface="Arial"/>
              </a:rPr>
              <a:t> </a:t>
            </a:r>
            <a:r>
              <a:rPr sz="2200" spc="-15" dirty="0" smtClean="0">
                <a:latin typeface="Arial"/>
                <a:cs typeface="Arial"/>
              </a:rPr>
              <a:t>weaknes</a:t>
            </a:r>
            <a:r>
              <a:rPr sz="2200" spc="-10" dirty="0" smtClean="0">
                <a:latin typeface="Arial"/>
                <a:cs typeface="Arial"/>
              </a:rPr>
              <a:t>s</a:t>
            </a:r>
            <a:r>
              <a:rPr sz="2200" spc="-15" dirty="0" smtClean="0">
                <a:latin typeface="Arial"/>
                <a:cs typeface="Arial"/>
              </a:rPr>
              <a:t>es </a:t>
            </a:r>
            <a:r>
              <a:rPr sz="2200" spc="-10" dirty="0" smtClean="0">
                <a:latin typeface="Arial"/>
                <a:cs typeface="Arial"/>
              </a:rPr>
              <a:t>identified in </a:t>
            </a:r>
            <a:r>
              <a:rPr sz="2200" spc="-15" dirty="0" smtClean="0">
                <a:latin typeface="Arial"/>
                <a:cs typeface="Arial"/>
              </a:rPr>
              <a:t>se</a:t>
            </a:r>
            <a:r>
              <a:rPr sz="2200" spc="-10" dirty="0" smtClean="0">
                <a:latin typeface="Arial"/>
                <a:cs typeface="Arial"/>
              </a:rPr>
              <a:t>curity</a:t>
            </a:r>
            <a:endParaRPr sz="2200" dirty="0">
              <a:latin typeface="Arial"/>
              <a:cs typeface="Arial"/>
            </a:endParaRPr>
          </a:p>
          <a:p>
            <a:pPr marL="756285">
              <a:lnSpc>
                <a:spcPct val="100000"/>
              </a:lnSpc>
              <a:spcBef>
                <a:spcPts val="395"/>
              </a:spcBef>
            </a:pPr>
            <a:r>
              <a:rPr sz="2200" spc="-15" dirty="0" smtClean="0">
                <a:latin typeface="Arial"/>
                <a:cs typeface="Arial"/>
              </a:rPr>
              <a:t>proc</a:t>
            </a:r>
            <a:r>
              <a:rPr sz="2200" spc="-10" dirty="0" smtClean="0">
                <a:latin typeface="Arial"/>
                <a:cs typeface="Arial"/>
              </a:rPr>
              <a:t>e</a:t>
            </a:r>
            <a:r>
              <a:rPr sz="2200" spc="-15" dirty="0" smtClean="0">
                <a:latin typeface="Arial"/>
                <a:cs typeface="Arial"/>
              </a:rPr>
              <a:t>s</a:t>
            </a:r>
            <a:r>
              <a:rPr sz="2200" spc="-10" dirty="0" smtClean="0">
                <a:latin typeface="Arial"/>
                <a:cs typeface="Arial"/>
              </a:rPr>
              <a:t>s</a:t>
            </a:r>
            <a:r>
              <a:rPr sz="2200" spc="-15" dirty="0" smtClean="0">
                <a:latin typeface="Arial"/>
                <a:cs typeface="Arial"/>
              </a:rPr>
              <a:t>e</a:t>
            </a:r>
            <a:r>
              <a:rPr sz="2200" spc="-10" dirty="0" smtClean="0">
                <a:latin typeface="Arial"/>
                <a:cs typeface="Arial"/>
              </a:rPr>
              <a:t>s.</a:t>
            </a:r>
            <a:endParaRPr sz="2200" dirty="0">
              <a:latin typeface="Arial"/>
              <a:cs typeface="Arial"/>
            </a:endParaRPr>
          </a:p>
          <a:p>
            <a:pPr marL="756285" marR="12700" lvl="1" indent="-287020">
              <a:lnSpc>
                <a:spcPct val="114999"/>
              </a:lnSpc>
              <a:buFont typeface="Arial"/>
              <a:buChar char="•"/>
              <a:tabLst>
                <a:tab pos="756285" algn="l"/>
              </a:tabLst>
            </a:pPr>
            <a:r>
              <a:rPr sz="2200" spc="-15" dirty="0" smtClean="0">
                <a:latin typeface="Arial"/>
                <a:cs typeface="Arial"/>
              </a:rPr>
              <a:t>Monitor</a:t>
            </a:r>
            <a:r>
              <a:rPr sz="2200" spc="25" dirty="0" smtClean="0">
                <a:latin typeface="Arial"/>
                <a:cs typeface="Arial"/>
              </a:rPr>
              <a:t> </a:t>
            </a:r>
            <a:r>
              <a:rPr sz="2200" spc="-15" dirty="0" smtClean="0">
                <a:latin typeface="Arial"/>
                <a:cs typeface="Arial"/>
              </a:rPr>
              <a:t>SFS</a:t>
            </a:r>
            <a:r>
              <a:rPr sz="2200" spc="-5" dirty="0" smtClean="0">
                <a:latin typeface="Arial"/>
                <a:cs typeface="Arial"/>
              </a:rPr>
              <a:t> </a:t>
            </a:r>
            <a:r>
              <a:rPr sz="2200" spc="-15" dirty="0" smtClean="0">
                <a:latin typeface="Arial"/>
                <a:cs typeface="Arial"/>
              </a:rPr>
              <a:t>a</a:t>
            </a:r>
            <a:r>
              <a:rPr sz="2200" spc="-10" dirty="0" smtClean="0">
                <a:latin typeface="Arial"/>
                <a:cs typeface="Arial"/>
              </a:rPr>
              <a:t>c</a:t>
            </a:r>
            <a:r>
              <a:rPr sz="2200" spc="-15" dirty="0" smtClean="0">
                <a:latin typeface="Arial"/>
                <a:cs typeface="Arial"/>
              </a:rPr>
              <a:t>c</a:t>
            </a:r>
            <a:r>
              <a:rPr sz="2200" spc="-10" dirty="0" smtClean="0">
                <a:latin typeface="Arial"/>
                <a:cs typeface="Arial"/>
              </a:rPr>
              <a:t>e</a:t>
            </a:r>
            <a:r>
              <a:rPr sz="2200" spc="-15" dirty="0" smtClean="0">
                <a:latin typeface="Arial"/>
                <a:cs typeface="Arial"/>
              </a:rPr>
              <a:t>ss</a:t>
            </a:r>
            <a:r>
              <a:rPr sz="2200" spc="-5" dirty="0" smtClean="0">
                <a:latin typeface="Arial"/>
                <a:cs typeface="Arial"/>
              </a:rPr>
              <a:t> </a:t>
            </a:r>
            <a:r>
              <a:rPr sz="2200" spc="-15" dirty="0" smtClean="0">
                <a:latin typeface="Arial"/>
                <a:cs typeface="Arial"/>
              </a:rPr>
              <a:t>by</a:t>
            </a:r>
            <a:r>
              <a:rPr sz="2200" spc="5" dirty="0" smtClean="0">
                <a:latin typeface="Arial"/>
                <a:cs typeface="Arial"/>
              </a:rPr>
              <a:t> </a:t>
            </a:r>
            <a:r>
              <a:rPr sz="2200" spc="-10" dirty="0" smtClean="0">
                <a:latin typeface="Arial"/>
                <a:cs typeface="Arial"/>
              </a:rPr>
              <a:t>ut</a:t>
            </a:r>
            <a:r>
              <a:rPr sz="2200" spc="0" dirty="0" smtClean="0">
                <a:latin typeface="Arial"/>
                <a:cs typeface="Arial"/>
              </a:rPr>
              <a:t>i</a:t>
            </a:r>
            <a:r>
              <a:rPr sz="2200" spc="-5" dirty="0" smtClean="0">
                <a:latin typeface="Arial"/>
                <a:cs typeface="Arial"/>
              </a:rPr>
              <a:t>l</a:t>
            </a:r>
            <a:r>
              <a:rPr sz="2200" spc="0" dirty="0" smtClean="0">
                <a:latin typeface="Arial"/>
                <a:cs typeface="Arial"/>
              </a:rPr>
              <a:t>i</a:t>
            </a:r>
            <a:r>
              <a:rPr sz="2200" spc="-15" dirty="0" smtClean="0">
                <a:latin typeface="Arial"/>
                <a:cs typeface="Arial"/>
              </a:rPr>
              <a:t>z</a:t>
            </a:r>
            <a:r>
              <a:rPr sz="2200" spc="0" dirty="0" smtClean="0">
                <a:latin typeface="Arial"/>
                <a:cs typeface="Arial"/>
              </a:rPr>
              <a:t>i</a:t>
            </a:r>
            <a:r>
              <a:rPr sz="2200" spc="-15" dirty="0" smtClean="0">
                <a:latin typeface="Arial"/>
                <a:cs typeface="Arial"/>
              </a:rPr>
              <a:t>ng</a:t>
            </a:r>
            <a:r>
              <a:rPr sz="2200" spc="-20" dirty="0" smtClean="0">
                <a:latin typeface="Arial"/>
                <a:cs typeface="Arial"/>
              </a:rPr>
              <a:t> </a:t>
            </a:r>
            <a:r>
              <a:rPr sz="2200" spc="-10" dirty="0" smtClean="0">
                <a:latin typeface="Arial"/>
                <a:cs typeface="Arial"/>
              </a:rPr>
              <a:t>tools</a:t>
            </a:r>
            <a:r>
              <a:rPr sz="2200" spc="5" dirty="0" smtClean="0">
                <a:latin typeface="Arial"/>
                <a:cs typeface="Arial"/>
              </a:rPr>
              <a:t> </a:t>
            </a:r>
            <a:r>
              <a:rPr sz="2200" spc="-10" dirty="0" smtClean="0">
                <a:latin typeface="Arial"/>
                <a:cs typeface="Arial"/>
              </a:rPr>
              <a:t>pro</a:t>
            </a:r>
            <a:r>
              <a:rPr sz="2200" spc="-15" dirty="0" smtClean="0">
                <a:latin typeface="Arial"/>
                <a:cs typeface="Arial"/>
              </a:rPr>
              <a:t>vided</a:t>
            </a:r>
            <a:r>
              <a:rPr sz="2200" spc="10" dirty="0" smtClean="0">
                <a:latin typeface="Arial"/>
                <a:cs typeface="Arial"/>
              </a:rPr>
              <a:t> </a:t>
            </a:r>
            <a:r>
              <a:rPr sz="2200" spc="-10" dirty="0" smtClean="0">
                <a:latin typeface="Arial"/>
                <a:cs typeface="Arial"/>
              </a:rPr>
              <a:t>via</a:t>
            </a:r>
            <a:r>
              <a:rPr sz="2200" spc="-5" dirty="0" smtClean="0">
                <a:latin typeface="Arial"/>
                <a:cs typeface="Arial"/>
              </a:rPr>
              <a:t> </a:t>
            </a:r>
            <a:r>
              <a:rPr sz="2200" spc="-15" dirty="0" smtClean="0">
                <a:latin typeface="Arial"/>
                <a:cs typeface="Arial"/>
              </a:rPr>
              <a:t>the</a:t>
            </a:r>
            <a:r>
              <a:rPr sz="2200" spc="-5" dirty="0" smtClean="0">
                <a:latin typeface="Arial"/>
                <a:cs typeface="Arial"/>
              </a:rPr>
              <a:t> </a:t>
            </a:r>
            <a:r>
              <a:rPr sz="2200" spc="-10" dirty="0" smtClean="0">
                <a:latin typeface="Arial"/>
                <a:cs typeface="Arial"/>
              </a:rPr>
              <a:t>Internal Control</a:t>
            </a:r>
            <a:r>
              <a:rPr sz="2200" spc="15" dirty="0" smtClean="0">
                <a:latin typeface="Arial"/>
                <a:cs typeface="Arial"/>
              </a:rPr>
              <a:t> </a:t>
            </a:r>
            <a:r>
              <a:rPr sz="2200" spc="-20" dirty="0" smtClean="0">
                <a:latin typeface="Arial"/>
                <a:cs typeface="Arial"/>
              </a:rPr>
              <a:t>O</a:t>
            </a:r>
            <a:r>
              <a:rPr sz="2200" spc="-55" dirty="0" smtClean="0">
                <a:latin typeface="Arial"/>
                <a:cs typeface="Arial"/>
              </a:rPr>
              <a:t>f</a:t>
            </a:r>
            <a:r>
              <a:rPr sz="2200" spc="-10" dirty="0" smtClean="0">
                <a:latin typeface="Arial"/>
                <a:cs typeface="Arial"/>
              </a:rPr>
              <a:t>ficer</a:t>
            </a:r>
            <a:r>
              <a:rPr sz="2200" spc="-5" dirty="0" smtClean="0">
                <a:latin typeface="Arial"/>
                <a:cs typeface="Arial"/>
              </a:rPr>
              <a:t> </a:t>
            </a:r>
            <a:r>
              <a:rPr sz="2200" spc="-10" dirty="0" smtClean="0">
                <a:latin typeface="Arial"/>
                <a:cs typeface="Arial"/>
              </a:rPr>
              <a:t>Infor</a:t>
            </a:r>
            <a:r>
              <a:rPr sz="2200" spc="-30" dirty="0" smtClean="0">
                <a:latin typeface="Arial"/>
                <a:cs typeface="Arial"/>
              </a:rPr>
              <a:t>m</a:t>
            </a:r>
            <a:r>
              <a:rPr sz="2200" spc="-10" dirty="0" smtClean="0">
                <a:latin typeface="Arial"/>
                <a:cs typeface="Arial"/>
              </a:rPr>
              <a:t>atio</a:t>
            </a:r>
            <a:r>
              <a:rPr sz="2200" spc="-15" dirty="0" smtClean="0">
                <a:latin typeface="Arial"/>
                <a:cs typeface="Arial"/>
              </a:rPr>
              <a:t>n</a:t>
            </a:r>
            <a:r>
              <a:rPr sz="2200" spc="20" dirty="0" smtClean="0">
                <a:latin typeface="Arial"/>
                <a:cs typeface="Arial"/>
              </a:rPr>
              <a:t> </a:t>
            </a:r>
            <a:r>
              <a:rPr sz="2200" spc="-15" dirty="0" smtClean="0">
                <a:latin typeface="Arial"/>
                <a:cs typeface="Arial"/>
              </a:rPr>
              <a:t>Center</a:t>
            </a:r>
            <a:r>
              <a:rPr sz="2200" spc="10" dirty="0" smtClean="0">
                <a:latin typeface="Arial"/>
                <a:cs typeface="Arial"/>
              </a:rPr>
              <a:t> </a:t>
            </a:r>
            <a:r>
              <a:rPr sz="2200" spc="-10" dirty="0" smtClean="0">
                <a:latin typeface="Arial"/>
                <a:cs typeface="Arial"/>
              </a:rPr>
              <a:t>in</a:t>
            </a:r>
            <a:r>
              <a:rPr sz="2200" spc="20" dirty="0" smtClean="0">
                <a:latin typeface="Arial"/>
                <a:cs typeface="Arial"/>
              </a:rPr>
              <a:t> </a:t>
            </a:r>
            <a:r>
              <a:rPr sz="2200" spc="-15" dirty="0" smtClean="0">
                <a:latin typeface="Arial"/>
                <a:cs typeface="Arial"/>
              </a:rPr>
              <a:t>SF</a:t>
            </a:r>
            <a:r>
              <a:rPr sz="2200" spc="-20" dirty="0" smtClean="0">
                <a:latin typeface="Arial"/>
                <a:cs typeface="Arial"/>
              </a:rPr>
              <a:t>S</a:t>
            </a:r>
            <a:r>
              <a:rPr sz="2200" i="1" spc="-15" dirty="0" smtClean="0">
                <a:latin typeface="Arial"/>
                <a:cs typeface="Arial"/>
              </a:rPr>
              <a:t>Secure</a:t>
            </a:r>
            <a:r>
              <a:rPr sz="2200" i="1" spc="10" dirty="0" smtClean="0">
                <a:latin typeface="Arial"/>
                <a:cs typeface="Arial"/>
              </a:rPr>
              <a:t> </a:t>
            </a:r>
            <a:r>
              <a:rPr sz="2200" spc="-15" dirty="0" smtClean="0">
                <a:latin typeface="Arial"/>
                <a:cs typeface="Arial"/>
              </a:rPr>
              <a:t>under Referen</a:t>
            </a:r>
            <a:r>
              <a:rPr sz="2200" spc="-10" dirty="0" smtClean="0">
                <a:latin typeface="Arial"/>
                <a:cs typeface="Arial"/>
              </a:rPr>
              <a:t>c</a:t>
            </a:r>
            <a:r>
              <a:rPr sz="2200" spc="-15" dirty="0" smtClean="0">
                <a:latin typeface="Arial"/>
                <a:cs typeface="Arial"/>
              </a:rPr>
              <a:t>e</a:t>
            </a:r>
            <a:r>
              <a:rPr sz="2200" spc="10" dirty="0" smtClean="0">
                <a:latin typeface="Arial"/>
                <a:cs typeface="Arial"/>
              </a:rPr>
              <a:t> </a:t>
            </a:r>
            <a:r>
              <a:rPr sz="2200" spc="-15" dirty="0" smtClean="0">
                <a:latin typeface="Arial"/>
                <a:cs typeface="Arial"/>
              </a:rPr>
              <a:t>and</a:t>
            </a:r>
            <a:r>
              <a:rPr sz="2200" spc="15" dirty="0" smtClean="0">
                <a:latin typeface="Arial"/>
                <a:cs typeface="Arial"/>
              </a:rPr>
              <a:t> </a:t>
            </a:r>
            <a:r>
              <a:rPr sz="2200" spc="-15" dirty="0" smtClean="0">
                <a:latin typeface="Arial"/>
                <a:cs typeface="Arial"/>
              </a:rPr>
              <a:t>Resourc</a:t>
            </a:r>
            <a:r>
              <a:rPr sz="2200" spc="-10" dirty="0" smtClean="0">
                <a:latin typeface="Arial"/>
                <a:cs typeface="Arial"/>
              </a:rPr>
              <a:t>es.</a:t>
            </a:r>
            <a:endParaRPr sz="2200" dirty="0">
              <a:latin typeface="Arial"/>
              <a:cs typeface="Arial"/>
            </a:endParaRPr>
          </a:p>
        </p:txBody>
      </p:sp>
      <p:sp>
        <p:nvSpPr>
          <p:cNvPr id="6" name="object 6"/>
          <p:cNvSpPr txBox="1">
            <a:spLocks noGrp="1"/>
          </p:cNvSpPr>
          <p:nvPr>
            <p:ph type="title"/>
          </p:nvPr>
        </p:nvSpPr>
        <p:spPr>
          <a:prstGeom prst="rect">
            <a:avLst/>
          </a:prstGeom>
        </p:spPr>
        <p:txBody>
          <a:bodyPr vert="horz" wrap="square" lIns="0" tIns="0" rIns="0" bIns="0" rtlCol="0">
            <a:noAutofit/>
          </a:bodyPr>
          <a:lstStyle/>
          <a:p>
            <a:pPr marL="12700">
              <a:lnSpc>
                <a:spcPct val="100000"/>
              </a:lnSpc>
            </a:pPr>
            <a:r>
              <a:rPr sz="4000" b="1" spc="-30" dirty="0" smtClean="0">
                <a:solidFill>
                  <a:srgbClr val="1F3160"/>
                </a:solidFill>
                <a:latin typeface="Arial"/>
                <a:cs typeface="Arial"/>
              </a:rPr>
              <a:t>Com</a:t>
            </a:r>
            <a:r>
              <a:rPr sz="4000" b="1" spc="-45" dirty="0" smtClean="0">
                <a:solidFill>
                  <a:srgbClr val="1F3160"/>
                </a:solidFill>
                <a:latin typeface="Arial"/>
                <a:cs typeface="Arial"/>
              </a:rPr>
              <a:t>p</a:t>
            </a:r>
            <a:r>
              <a:rPr sz="4000" b="1" spc="-20" dirty="0" smtClean="0">
                <a:solidFill>
                  <a:srgbClr val="1F3160"/>
                </a:solidFill>
                <a:latin typeface="Arial"/>
                <a:cs typeface="Arial"/>
              </a:rPr>
              <a:t>liance</a:t>
            </a:r>
            <a:r>
              <a:rPr sz="4000" b="1" spc="20" dirty="0" smtClean="0">
                <a:solidFill>
                  <a:srgbClr val="1F3160"/>
                </a:solidFill>
                <a:latin typeface="Arial"/>
                <a:cs typeface="Arial"/>
              </a:rPr>
              <a:t> </a:t>
            </a:r>
            <a:r>
              <a:rPr sz="4000" b="1" spc="-25" dirty="0" smtClean="0">
                <a:solidFill>
                  <a:srgbClr val="1F3160"/>
                </a:solidFill>
                <a:latin typeface="Arial"/>
                <a:cs typeface="Arial"/>
              </a:rPr>
              <a:t>Review</a:t>
            </a:r>
            <a:endParaRPr sz="4000">
              <a:latin typeface="Arial"/>
              <a:cs typeface="Arial"/>
            </a:endParaRPr>
          </a:p>
        </p:txBody>
      </p:sp>
      <p:sp>
        <p:nvSpPr>
          <p:cNvPr id="9" name="Slide Number Placeholder 8"/>
          <p:cNvSpPr>
            <a:spLocks noGrp="1"/>
          </p:cNvSpPr>
          <p:nvPr>
            <p:ph type="sldNum" sz="quarter" idx="7"/>
          </p:nvPr>
        </p:nvSpPr>
        <p:spPr/>
        <p:txBody>
          <a:bodyPr/>
          <a:lstStyle/>
          <a:p>
            <a:pPr marL="25400">
              <a:lnSpc>
                <a:spcPct val="100000"/>
              </a:lnSpc>
            </a:pPr>
            <a:fld id="{81D60167-4931-47E6-BA6A-407CBD079E47}" type="slidenum">
              <a:rPr lang="en-US" sz="1100" b="1" smtClean="0">
                <a:solidFill>
                  <a:srgbClr val="6893C9"/>
                </a:solidFill>
                <a:latin typeface="Arial"/>
                <a:cs typeface="Arial"/>
              </a:rPr>
              <a:t>23</a:t>
            </a:fld>
            <a:endParaRPr lang="en-US" sz="1100">
              <a:latin typeface="Arial"/>
              <a:cs typeface="Aria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487169" y="6395211"/>
            <a:ext cx="382270" cy="319405"/>
          </a:xfrm>
          <a:prstGeom prst="rect">
            <a:avLst/>
          </a:prstGeom>
        </p:spPr>
        <p:txBody>
          <a:bodyPr vert="horz" wrap="square" lIns="0" tIns="0" rIns="0" bIns="0" rtlCol="0">
            <a:noAutofit/>
          </a:bodyPr>
          <a:lstStyle/>
          <a:p>
            <a:pPr marL="12700">
              <a:lnSpc>
                <a:spcPct val="100000"/>
              </a:lnSpc>
            </a:pPr>
            <a:endParaRPr sz="1650" baseline="-10101" dirty="0">
              <a:latin typeface="Arial"/>
              <a:cs typeface="Arial"/>
            </a:endParaRPr>
          </a:p>
        </p:txBody>
      </p:sp>
      <p:sp>
        <p:nvSpPr>
          <p:cNvPr id="3" name="object 3"/>
          <p:cNvSpPr txBox="1"/>
          <p:nvPr/>
        </p:nvSpPr>
        <p:spPr>
          <a:xfrm>
            <a:off x="3877183" y="6567423"/>
            <a:ext cx="1388745" cy="133985"/>
          </a:xfrm>
          <a:prstGeom prst="rect">
            <a:avLst/>
          </a:prstGeom>
        </p:spPr>
        <p:txBody>
          <a:bodyPr vert="horz" wrap="square" lIns="0" tIns="0" rIns="0" bIns="0" rtlCol="0">
            <a:noAutofit/>
          </a:bodyPr>
          <a:lstStyle/>
          <a:p>
            <a:pPr marL="12700">
              <a:lnSpc>
                <a:spcPct val="100000"/>
              </a:lnSpc>
            </a:pPr>
            <a:r>
              <a:rPr sz="800" b="1" spc="-5" dirty="0" smtClean="0">
                <a:solidFill>
                  <a:srgbClr val="6893C9"/>
                </a:solidFill>
                <a:latin typeface="Arial"/>
                <a:cs typeface="Arial"/>
              </a:rPr>
              <a:t>C</a:t>
            </a:r>
            <a:r>
              <a:rPr sz="800" b="1" spc="0" dirty="0" smtClean="0">
                <a:solidFill>
                  <a:srgbClr val="6893C9"/>
                </a:solidFill>
                <a:latin typeface="Arial"/>
                <a:cs typeface="Arial"/>
              </a:rPr>
              <a:t>ont</a:t>
            </a:r>
            <a:r>
              <a:rPr sz="800" b="1" spc="-10" dirty="0" smtClean="0">
                <a:solidFill>
                  <a:srgbClr val="6893C9"/>
                </a:solidFill>
                <a:latin typeface="Arial"/>
                <a:cs typeface="Arial"/>
              </a:rPr>
              <a:t>e</a:t>
            </a:r>
            <a:r>
              <a:rPr sz="800" b="1" spc="0" dirty="0" smtClean="0">
                <a:solidFill>
                  <a:srgbClr val="6893C9"/>
                </a:solidFill>
                <a:latin typeface="Arial"/>
                <a:cs typeface="Arial"/>
              </a:rPr>
              <a:t>n</a:t>
            </a:r>
            <a:r>
              <a:rPr sz="800" b="1" spc="-5" dirty="0" smtClean="0">
                <a:solidFill>
                  <a:srgbClr val="6893C9"/>
                </a:solidFill>
                <a:latin typeface="Arial"/>
                <a:cs typeface="Arial"/>
              </a:rPr>
              <a:t>t</a:t>
            </a:r>
            <a:r>
              <a:rPr sz="800" b="1" spc="0" dirty="0" smtClean="0">
                <a:solidFill>
                  <a:srgbClr val="6893C9"/>
                </a:solidFill>
                <a:latin typeface="Arial"/>
                <a:cs typeface="Arial"/>
              </a:rPr>
              <a:t>s</a:t>
            </a:r>
            <a:r>
              <a:rPr sz="800" b="1" spc="-10" dirty="0" smtClean="0">
                <a:solidFill>
                  <a:srgbClr val="6893C9"/>
                </a:solidFill>
                <a:latin typeface="Arial"/>
                <a:cs typeface="Arial"/>
              </a:rPr>
              <a:t> </a:t>
            </a:r>
            <a:r>
              <a:rPr sz="800" b="1" spc="-5" dirty="0" smtClean="0">
                <a:solidFill>
                  <a:srgbClr val="6893C9"/>
                </a:solidFill>
                <a:latin typeface="Arial"/>
                <a:cs typeface="Arial"/>
              </a:rPr>
              <a:t>s</a:t>
            </a:r>
            <a:r>
              <a:rPr sz="800" b="1" spc="0" dirty="0" smtClean="0">
                <a:solidFill>
                  <a:srgbClr val="6893C9"/>
                </a:solidFill>
                <a:latin typeface="Arial"/>
                <a:cs typeface="Arial"/>
              </a:rPr>
              <a:t>ub</a:t>
            </a:r>
            <a:r>
              <a:rPr sz="800" b="1" spc="-10" dirty="0" smtClean="0">
                <a:solidFill>
                  <a:srgbClr val="6893C9"/>
                </a:solidFill>
                <a:latin typeface="Arial"/>
                <a:cs typeface="Arial"/>
              </a:rPr>
              <a:t>j</a:t>
            </a:r>
            <a:r>
              <a:rPr sz="800" b="1" spc="-5" dirty="0" smtClean="0">
                <a:solidFill>
                  <a:srgbClr val="6893C9"/>
                </a:solidFill>
                <a:latin typeface="Arial"/>
                <a:cs typeface="Arial"/>
              </a:rPr>
              <a:t>ec</a:t>
            </a:r>
            <a:r>
              <a:rPr sz="800" b="1" spc="0" dirty="0" smtClean="0">
                <a:solidFill>
                  <a:srgbClr val="6893C9"/>
                </a:solidFill>
                <a:latin typeface="Arial"/>
                <a:cs typeface="Arial"/>
              </a:rPr>
              <a:t>t</a:t>
            </a:r>
            <a:r>
              <a:rPr sz="800" b="1" spc="10" dirty="0" smtClean="0">
                <a:solidFill>
                  <a:srgbClr val="6893C9"/>
                </a:solidFill>
                <a:latin typeface="Arial"/>
                <a:cs typeface="Arial"/>
              </a:rPr>
              <a:t> </a:t>
            </a:r>
            <a:r>
              <a:rPr sz="800" b="1" spc="-5" dirty="0" smtClean="0">
                <a:solidFill>
                  <a:srgbClr val="6893C9"/>
                </a:solidFill>
                <a:latin typeface="Arial"/>
                <a:cs typeface="Arial"/>
              </a:rPr>
              <a:t>t</a:t>
            </a:r>
            <a:r>
              <a:rPr sz="800" b="1" spc="0" dirty="0" smtClean="0">
                <a:solidFill>
                  <a:srgbClr val="6893C9"/>
                </a:solidFill>
                <a:latin typeface="Arial"/>
                <a:cs typeface="Arial"/>
              </a:rPr>
              <a:t>o</a:t>
            </a:r>
            <a:r>
              <a:rPr sz="800" b="1" spc="5"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hang</a:t>
            </a:r>
            <a:r>
              <a:rPr sz="800" b="1" spc="-5" dirty="0" smtClean="0">
                <a:solidFill>
                  <a:srgbClr val="6893C9"/>
                </a:solidFill>
                <a:latin typeface="Arial"/>
                <a:cs typeface="Arial"/>
              </a:rPr>
              <a:t>e</a:t>
            </a:r>
            <a:r>
              <a:rPr sz="800" b="1" spc="0" dirty="0" smtClean="0">
                <a:solidFill>
                  <a:srgbClr val="6893C9"/>
                </a:solidFill>
                <a:latin typeface="Arial"/>
                <a:cs typeface="Arial"/>
              </a:rPr>
              <a:t>.</a:t>
            </a:r>
            <a:endParaRPr sz="800">
              <a:latin typeface="Arial"/>
              <a:cs typeface="Arial"/>
            </a:endParaRPr>
          </a:p>
        </p:txBody>
      </p:sp>
      <p:sp>
        <p:nvSpPr>
          <p:cNvPr id="4" name="object 4"/>
          <p:cNvSpPr/>
          <p:nvPr/>
        </p:nvSpPr>
        <p:spPr>
          <a:xfrm>
            <a:off x="7901940" y="6184391"/>
            <a:ext cx="914400" cy="486156"/>
          </a:xfrm>
          <a:prstGeom prst="rect">
            <a:avLst/>
          </a:prstGeom>
          <a:blipFill>
            <a:blip r:embed="rId3" cstate="print"/>
            <a:stretch>
              <a:fillRect/>
            </a:stretch>
          </a:blipFill>
        </p:spPr>
        <p:txBody>
          <a:bodyPr wrap="square" lIns="0" tIns="0" rIns="0" bIns="0" rtlCol="0">
            <a:noAutofit/>
          </a:bodyPr>
          <a:lstStyle/>
          <a:p>
            <a:endParaRPr/>
          </a:p>
        </p:txBody>
      </p:sp>
      <p:sp>
        <p:nvSpPr>
          <p:cNvPr id="5" name="object 5"/>
          <p:cNvSpPr txBox="1"/>
          <p:nvPr/>
        </p:nvSpPr>
        <p:spPr>
          <a:xfrm>
            <a:off x="307340" y="1615566"/>
            <a:ext cx="8187055" cy="3743960"/>
          </a:xfrm>
          <a:prstGeom prst="rect">
            <a:avLst/>
          </a:prstGeom>
        </p:spPr>
        <p:txBody>
          <a:bodyPr vert="horz" wrap="square" lIns="0" tIns="0" rIns="0" bIns="0" rtlCol="0">
            <a:noAutofit/>
          </a:bodyPr>
          <a:lstStyle/>
          <a:p>
            <a:pPr marL="355600" marR="12700" indent="-342900">
              <a:lnSpc>
                <a:spcPct val="125000"/>
              </a:lnSpc>
              <a:buFont typeface="Wingdings"/>
              <a:buChar char=""/>
              <a:tabLst>
                <a:tab pos="354965" algn="l"/>
              </a:tabLst>
            </a:pPr>
            <a:r>
              <a:rPr sz="2800" spc="-20" dirty="0" smtClean="0">
                <a:latin typeface="Arial"/>
                <a:cs typeface="Arial"/>
              </a:rPr>
              <a:t>Ens</a:t>
            </a:r>
            <a:r>
              <a:rPr sz="2800" spc="-15" dirty="0" smtClean="0">
                <a:latin typeface="Arial"/>
                <a:cs typeface="Arial"/>
              </a:rPr>
              <a:t>ure</a:t>
            </a:r>
            <a:r>
              <a:rPr sz="2800" spc="5" dirty="0" smtClean="0">
                <a:latin typeface="Arial"/>
                <a:cs typeface="Arial"/>
              </a:rPr>
              <a:t> </a:t>
            </a:r>
            <a:r>
              <a:rPr sz="2800" spc="-10" dirty="0" smtClean="0">
                <a:latin typeface="Arial"/>
                <a:cs typeface="Arial"/>
              </a:rPr>
              <a:t>y</a:t>
            </a:r>
            <a:r>
              <a:rPr sz="2800" spc="-20" dirty="0" smtClean="0">
                <a:latin typeface="Arial"/>
                <a:cs typeface="Arial"/>
              </a:rPr>
              <a:t>o</a:t>
            </a:r>
            <a:r>
              <a:rPr sz="2800" spc="-15" dirty="0" smtClean="0">
                <a:latin typeface="Arial"/>
                <a:cs typeface="Arial"/>
              </a:rPr>
              <a:t>u</a:t>
            </a:r>
            <a:r>
              <a:rPr sz="2800" spc="-10" dirty="0" smtClean="0">
                <a:latin typeface="Arial"/>
                <a:cs typeface="Arial"/>
              </a:rPr>
              <a:t>r</a:t>
            </a:r>
            <a:r>
              <a:rPr sz="2800" spc="-5" dirty="0" smtClean="0">
                <a:latin typeface="Arial"/>
                <a:cs typeface="Arial"/>
              </a:rPr>
              <a:t> </a:t>
            </a:r>
            <a:r>
              <a:rPr sz="2800" spc="-10" dirty="0" smtClean="0">
                <a:latin typeface="Arial"/>
                <a:cs typeface="Arial"/>
              </a:rPr>
              <a:t>a</a:t>
            </a:r>
            <a:r>
              <a:rPr sz="2800" spc="-20" dirty="0" smtClean="0">
                <a:latin typeface="Arial"/>
                <a:cs typeface="Arial"/>
              </a:rPr>
              <a:t>g</a:t>
            </a:r>
            <a:r>
              <a:rPr sz="2800" spc="-15" dirty="0" smtClean="0">
                <a:latin typeface="Arial"/>
                <a:cs typeface="Arial"/>
              </a:rPr>
              <a:t>e</a:t>
            </a:r>
            <a:r>
              <a:rPr sz="2800" spc="-20" dirty="0" smtClean="0">
                <a:latin typeface="Arial"/>
                <a:cs typeface="Arial"/>
              </a:rPr>
              <a:t>n</a:t>
            </a:r>
            <a:r>
              <a:rPr sz="2800" spc="-10" dirty="0" smtClean="0">
                <a:latin typeface="Arial"/>
                <a:cs typeface="Arial"/>
              </a:rPr>
              <a:t>c</a:t>
            </a:r>
            <a:r>
              <a:rPr sz="2800" spc="-15" dirty="0" smtClean="0">
                <a:latin typeface="Arial"/>
                <a:cs typeface="Arial"/>
              </a:rPr>
              <a:t>y </a:t>
            </a:r>
            <a:r>
              <a:rPr sz="2800" spc="-20" dirty="0" smtClean="0">
                <a:latin typeface="Arial"/>
                <a:cs typeface="Arial"/>
              </a:rPr>
              <a:t>h</a:t>
            </a:r>
            <a:r>
              <a:rPr sz="2800" spc="-15" dirty="0" smtClean="0">
                <a:latin typeface="Arial"/>
                <a:cs typeface="Arial"/>
              </a:rPr>
              <a:t>as</a:t>
            </a:r>
            <a:r>
              <a:rPr sz="2800" spc="20" dirty="0" smtClean="0">
                <a:latin typeface="Arial"/>
                <a:cs typeface="Arial"/>
              </a:rPr>
              <a:t> </a:t>
            </a:r>
            <a:r>
              <a:rPr sz="2800" spc="-20" dirty="0" smtClean="0">
                <a:latin typeface="Arial"/>
                <a:cs typeface="Arial"/>
              </a:rPr>
              <a:t>e</a:t>
            </a:r>
            <a:r>
              <a:rPr sz="2800" spc="-10" dirty="0" smtClean="0">
                <a:latin typeface="Arial"/>
                <a:cs typeface="Arial"/>
              </a:rPr>
              <a:t>s</a:t>
            </a:r>
            <a:r>
              <a:rPr sz="2800" spc="-15" dirty="0" smtClean="0">
                <a:latin typeface="Arial"/>
                <a:cs typeface="Arial"/>
              </a:rPr>
              <a:t>ta</a:t>
            </a:r>
            <a:r>
              <a:rPr sz="2800" spc="-10" dirty="0" smtClean="0">
                <a:latin typeface="Arial"/>
                <a:cs typeface="Arial"/>
              </a:rPr>
              <a:t>blis</a:t>
            </a:r>
            <a:r>
              <a:rPr sz="2800" spc="-20" dirty="0" smtClean="0">
                <a:latin typeface="Arial"/>
                <a:cs typeface="Arial"/>
              </a:rPr>
              <a:t>h</a:t>
            </a:r>
            <a:r>
              <a:rPr sz="2800" spc="-15" dirty="0" smtClean="0">
                <a:latin typeface="Arial"/>
                <a:cs typeface="Arial"/>
              </a:rPr>
              <a:t>e</a:t>
            </a:r>
            <a:r>
              <a:rPr sz="2800" spc="-20" dirty="0" smtClean="0">
                <a:latin typeface="Arial"/>
                <a:cs typeface="Arial"/>
              </a:rPr>
              <a:t>d</a:t>
            </a:r>
            <a:r>
              <a:rPr sz="2800" spc="-5" dirty="0" smtClean="0">
                <a:latin typeface="Arial"/>
                <a:cs typeface="Arial"/>
              </a:rPr>
              <a:t> </a:t>
            </a:r>
            <a:r>
              <a:rPr sz="2800" spc="-10" dirty="0" smtClean="0">
                <a:latin typeface="Arial"/>
                <a:cs typeface="Arial"/>
              </a:rPr>
              <a:t>p</a:t>
            </a:r>
            <a:r>
              <a:rPr sz="2800" spc="-20" dirty="0" smtClean="0">
                <a:latin typeface="Arial"/>
                <a:cs typeface="Arial"/>
              </a:rPr>
              <a:t>o</a:t>
            </a:r>
            <a:r>
              <a:rPr sz="2800" spc="-5" dirty="0" smtClean="0">
                <a:latin typeface="Arial"/>
                <a:cs typeface="Arial"/>
              </a:rPr>
              <a:t>l</a:t>
            </a:r>
            <a:r>
              <a:rPr sz="2800" spc="-10" dirty="0" smtClean="0">
                <a:latin typeface="Arial"/>
                <a:cs typeface="Arial"/>
              </a:rPr>
              <a:t>ici</a:t>
            </a:r>
            <a:r>
              <a:rPr sz="2800" spc="-15" dirty="0" smtClean="0">
                <a:latin typeface="Arial"/>
                <a:cs typeface="Arial"/>
              </a:rPr>
              <a:t>es </a:t>
            </a:r>
            <a:r>
              <a:rPr sz="2800" spc="-20" dirty="0" smtClean="0">
                <a:latin typeface="Arial"/>
                <a:cs typeface="Arial"/>
              </a:rPr>
              <a:t>o</a:t>
            </a:r>
            <a:r>
              <a:rPr sz="2800" spc="-10" dirty="0" smtClean="0">
                <a:latin typeface="Arial"/>
                <a:cs typeface="Arial"/>
              </a:rPr>
              <a:t>v</a:t>
            </a:r>
            <a:r>
              <a:rPr sz="2800" spc="-15" dirty="0" smtClean="0">
                <a:latin typeface="Arial"/>
                <a:cs typeface="Arial"/>
              </a:rPr>
              <a:t>er u</a:t>
            </a:r>
            <a:r>
              <a:rPr sz="2800" spc="-10" dirty="0" smtClean="0">
                <a:latin typeface="Arial"/>
                <a:cs typeface="Arial"/>
              </a:rPr>
              <a:t>s</a:t>
            </a:r>
            <a:r>
              <a:rPr sz="2800" spc="-15" dirty="0" smtClean="0">
                <a:latin typeface="Arial"/>
                <a:cs typeface="Arial"/>
              </a:rPr>
              <a:t>er</a:t>
            </a:r>
            <a:r>
              <a:rPr sz="2800" spc="5" dirty="0" smtClean="0">
                <a:latin typeface="Arial"/>
                <a:cs typeface="Arial"/>
              </a:rPr>
              <a:t> </a:t>
            </a:r>
            <a:r>
              <a:rPr sz="2800" spc="-20" dirty="0" smtClean="0">
                <a:latin typeface="Arial"/>
                <a:cs typeface="Arial"/>
              </a:rPr>
              <a:t>a</a:t>
            </a:r>
            <a:r>
              <a:rPr sz="2800" spc="-5" dirty="0" smtClean="0">
                <a:latin typeface="Arial"/>
                <a:cs typeface="Arial"/>
              </a:rPr>
              <a:t>c</a:t>
            </a:r>
            <a:r>
              <a:rPr sz="2800" spc="-15" dirty="0" smtClean="0">
                <a:latin typeface="Arial"/>
                <a:cs typeface="Arial"/>
              </a:rPr>
              <a:t>cess </a:t>
            </a:r>
            <a:r>
              <a:rPr sz="2800" spc="-20" dirty="0" smtClean="0">
                <a:latin typeface="Arial"/>
                <a:cs typeface="Arial"/>
              </a:rPr>
              <a:t>a</a:t>
            </a:r>
            <a:r>
              <a:rPr sz="2800" spc="-15" dirty="0" smtClean="0">
                <a:latin typeface="Arial"/>
                <a:cs typeface="Arial"/>
              </a:rPr>
              <a:t>n</a:t>
            </a:r>
            <a:r>
              <a:rPr sz="2800" spc="-20" dirty="0" smtClean="0">
                <a:latin typeface="Arial"/>
                <a:cs typeface="Arial"/>
              </a:rPr>
              <a:t>d</a:t>
            </a:r>
            <a:r>
              <a:rPr sz="2800" spc="40" dirty="0" smtClean="0">
                <a:latin typeface="Arial"/>
                <a:cs typeface="Arial"/>
              </a:rPr>
              <a:t> </a:t>
            </a:r>
            <a:r>
              <a:rPr sz="2800" spc="-20" dirty="0" smtClean="0">
                <a:latin typeface="Arial"/>
                <a:cs typeface="Arial"/>
              </a:rPr>
              <a:t>S</a:t>
            </a:r>
            <a:r>
              <a:rPr sz="2800" spc="-30" dirty="0" smtClean="0">
                <a:latin typeface="Arial"/>
                <a:cs typeface="Arial"/>
              </a:rPr>
              <a:t>F</a:t>
            </a:r>
            <a:r>
              <a:rPr sz="2800" spc="-20" dirty="0" smtClean="0">
                <a:latin typeface="Arial"/>
                <a:cs typeface="Arial"/>
              </a:rPr>
              <a:t>S</a:t>
            </a:r>
            <a:r>
              <a:rPr sz="2800" spc="-5" dirty="0" smtClean="0">
                <a:latin typeface="Arial"/>
                <a:cs typeface="Arial"/>
              </a:rPr>
              <a:t> </a:t>
            </a:r>
            <a:r>
              <a:rPr sz="2800" spc="-15" dirty="0" smtClean="0">
                <a:latin typeface="Arial"/>
                <a:cs typeface="Arial"/>
              </a:rPr>
              <a:t>ro</a:t>
            </a:r>
            <a:r>
              <a:rPr sz="2800" spc="-5" dirty="0" smtClean="0">
                <a:latin typeface="Arial"/>
                <a:cs typeface="Arial"/>
              </a:rPr>
              <a:t>l</a:t>
            </a:r>
            <a:r>
              <a:rPr sz="2800" spc="-20" dirty="0" smtClean="0">
                <a:latin typeface="Arial"/>
                <a:cs typeface="Arial"/>
              </a:rPr>
              <a:t>e</a:t>
            </a:r>
            <a:r>
              <a:rPr sz="2800" spc="20" dirty="0" smtClean="0">
                <a:latin typeface="Arial"/>
                <a:cs typeface="Arial"/>
              </a:rPr>
              <a:t> </a:t>
            </a:r>
            <a:r>
              <a:rPr sz="2800" spc="-20" dirty="0" smtClean="0">
                <a:latin typeface="Arial"/>
                <a:cs typeface="Arial"/>
              </a:rPr>
              <a:t>a</a:t>
            </a:r>
            <a:r>
              <a:rPr sz="2800" spc="-5" dirty="0" smtClean="0">
                <a:latin typeface="Arial"/>
                <a:cs typeface="Arial"/>
              </a:rPr>
              <a:t>s</a:t>
            </a:r>
            <a:r>
              <a:rPr sz="2800" spc="-10" dirty="0" smtClean="0">
                <a:latin typeface="Arial"/>
                <a:cs typeface="Arial"/>
              </a:rPr>
              <a:t>si</a:t>
            </a:r>
            <a:r>
              <a:rPr sz="2800" spc="-15" dirty="0" smtClean="0">
                <a:latin typeface="Arial"/>
                <a:cs typeface="Arial"/>
              </a:rPr>
              <a:t>g</a:t>
            </a:r>
            <a:r>
              <a:rPr sz="2800" spc="-20" dirty="0" smtClean="0">
                <a:latin typeface="Arial"/>
                <a:cs typeface="Arial"/>
              </a:rPr>
              <a:t>nme</a:t>
            </a:r>
            <a:r>
              <a:rPr sz="2800" spc="-10" dirty="0" smtClean="0">
                <a:latin typeface="Arial"/>
                <a:cs typeface="Arial"/>
              </a:rPr>
              <a:t>nt.</a:t>
            </a:r>
            <a:endParaRPr sz="2800" dirty="0">
              <a:latin typeface="Arial"/>
              <a:cs typeface="Arial"/>
            </a:endParaRPr>
          </a:p>
          <a:p>
            <a:pPr marL="355600" marR="354965" indent="-342900">
              <a:lnSpc>
                <a:spcPct val="125000"/>
              </a:lnSpc>
              <a:buFont typeface="Wingdings"/>
              <a:buChar char=""/>
              <a:tabLst>
                <a:tab pos="354965" algn="l"/>
              </a:tabLst>
            </a:pPr>
            <a:r>
              <a:rPr lang="en-US" sz="2800" spc="-20" dirty="0" smtClean="0">
                <a:latin typeface="Arial"/>
                <a:cs typeface="Arial"/>
              </a:rPr>
              <a:t>Engage your administrators and l</a:t>
            </a:r>
            <a:r>
              <a:rPr sz="2800" spc="-5" dirty="0" smtClean="0">
                <a:latin typeface="Arial"/>
                <a:cs typeface="Arial"/>
              </a:rPr>
              <a:t>i</a:t>
            </a:r>
            <a:r>
              <a:rPr sz="2800" spc="-15" dirty="0" smtClean="0">
                <a:latin typeface="Arial"/>
                <a:cs typeface="Arial"/>
              </a:rPr>
              <a:t>st</a:t>
            </a:r>
            <a:r>
              <a:rPr sz="2800" spc="-5" dirty="0" smtClean="0">
                <a:latin typeface="Arial"/>
                <a:cs typeface="Arial"/>
              </a:rPr>
              <a:t> </a:t>
            </a:r>
            <a:r>
              <a:rPr sz="2800" spc="-20" dirty="0" smtClean="0">
                <a:latin typeface="Arial"/>
                <a:cs typeface="Arial"/>
              </a:rPr>
              <a:t>o</a:t>
            </a:r>
            <a:r>
              <a:rPr sz="2800" spc="-15" dirty="0" smtClean="0">
                <a:latin typeface="Arial"/>
                <a:cs typeface="Arial"/>
              </a:rPr>
              <a:t>u</a:t>
            </a:r>
            <a:r>
              <a:rPr sz="2800" spc="-10" dirty="0" smtClean="0">
                <a:latin typeface="Arial"/>
                <a:cs typeface="Arial"/>
              </a:rPr>
              <a:t>t</a:t>
            </a:r>
            <a:r>
              <a:rPr sz="2800" spc="-5" dirty="0" smtClean="0">
                <a:latin typeface="Arial"/>
                <a:cs typeface="Arial"/>
              </a:rPr>
              <a:t> </a:t>
            </a:r>
            <a:r>
              <a:rPr sz="2800" spc="-15" dirty="0" smtClean="0">
                <a:latin typeface="Arial"/>
                <a:cs typeface="Arial"/>
              </a:rPr>
              <a:t>any</a:t>
            </a:r>
            <a:r>
              <a:rPr sz="2800" spc="-5" dirty="0" smtClean="0">
                <a:latin typeface="Arial"/>
                <a:cs typeface="Arial"/>
              </a:rPr>
              <a:t> </a:t>
            </a:r>
            <a:r>
              <a:rPr sz="2800" spc="-20" dirty="0" smtClean="0">
                <a:latin typeface="Arial"/>
                <a:cs typeface="Arial"/>
              </a:rPr>
              <a:t>o</a:t>
            </a:r>
            <a:r>
              <a:rPr sz="2800" spc="-15" dirty="0" smtClean="0">
                <a:latin typeface="Arial"/>
                <a:cs typeface="Arial"/>
              </a:rPr>
              <a:t>bs</a:t>
            </a:r>
            <a:r>
              <a:rPr sz="2800" spc="-5" dirty="0" smtClean="0">
                <a:latin typeface="Arial"/>
                <a:cs typeface="Arial"/>
              </a:rPr>
              <a:t>t</a:t>
            </a:r>
            <a:r>
              <a:rPr sz="2800" spc="-20" dirty="0" smtClean="0">
                <a:latin typeface="Arial"/>
                <a:cs typeface="Arial"/>
              </a:rPr>
              <a:t>a</a:t>
            </a:r>
            <a:r>
              <a:rPr sz="2800" spc="-10" dirty="0" smtClean="0">
                <a:latin typeface="Arial"/>
                <a:cs typeface="Arial"/>
              </a:rPr>
              <a:t>cl</a:t>
            </a:r>
            <a:r>
              <a:rPr sz="2800" spc="-15" dirty="0" smtClean="0">
                <a:latin typeface="Arial"/>
                <a:cs typeface="Arial"/>
              </a:rPr>
              <a:t>es</a:t>
            </a:r>
            <a:r>
              <a:rPr sz="2800" spc="-5" dirty="0" smtClean="0">
                <a:latin typeface="Arial"/>
                <a:cs typeface="Arial"/>
              </a:rPr>
              <a:t> </a:t>
            </a:r>
            <a:r>
              <a:rPr sz="2800" spc="-15" dirty="0" smtClean="0">
                <a:latin typeface="Arial"/>
                <a:cs typeface="Arial"/>
              </a:rPr>
              <a:t>you</a:t>
            </a:r>
            <a:r>
              <a:rPr sz="2800" spc="10" dirty="0" smtClean="0">
                <a:latin typeface="Arial"/>
                <a:cs typeface="Arial"/>
              </a:rPr>
              <a:t> </a:t>
            </a:r>
            <a:r>
              <a:rPr sz="2800" spc="-10" dirty="0" smtClean="0">
                <a:latin typeface="Arial"/>
                <a:cs typeface="Arial"/>
              </a:rPr>
              <a:t>f</a:t>
            </a:r>
            <a:r>
              <a:rPr sz="2800" spc="-15" dirty="0" smtClean="0">
                <a:latin typeface="Arial"/>
                <a:cs typeface="Arial"/>
              </a:rPr>
              <a:t>ace</a:t>
            </a:r>
            <a:r>
              <a:rPr sz="2800" spc="-5" dirty="0" smtClean="0">
                <a:latin typeface="Arial"/>
                <a:cs typeface="Arial"/>
              </a:rPr>
              <a:t> </a:t>
            </a:r>
            <a:r>
              <a:rPr sz="2800" spc="-15" dirty="0" smtClean="0">
                <a:latin typeface="Arial"/>
                <a:cs typeface="Arial"/>
              </a:rPr>
              <a:t>in </a:t>
            </a:r>
            <a:r>
              <a:rPr sz="2800" spc="-10" dirty="0" smtClean="0">
                <a:latin typeface="Arial"/>
                <a:cs typeface="Arial"/>
              </a:rPr>
              <a:t>t</a:t>
            </a:r>
            <a:r>
              <a:rPr sz="2800" spc="-15" dirty="0" smtClean="0">
                <a:latin typeface="Arial"/>
                <a:cs typeface="Arial"/>
              </a:rPr>
              <a:t>h</a:t>
            </a:r>
            <a:r>
              <a:rPr sz="2800" spc="-20" dirty="0" smtClean="0">
                <a:latin typeface="Arial"/>
                <a:cs typeface="Arial"/>
              </a:rPr>
              <a:t>e</a:t>
            </a:r>
            <a:r>
              <a:rPr sz="2800" spc="-10" dirty="0" smtClean="0">
                <a:latin typeface="Arial"/>
                <a:cs typeface="Arial"/>
              </a:rPr>
              <a:t>s</a:t>
            </a:r>
            <a:r>
              <a:rPr sz="2800" spc="-20" dirty="0" smtClean="0">
                <a:latin typeface="Arial"/>
                <a:cs typeface="Arial"/>
              </a:rPr>
              <a:t>e</a:t>
            </a:r>
            <a:r>
              <a:rPr sz="2800" spc="-5" dirty="0" smtClean="0">
                <a:latin typeface="Arial"/>
                <a:cs typeface="Arial"/>
              </a:rPr>
              <a:t> i</a:t>
            </a:r>
            <a:r>
              <a:rPr sz="2800" spc="-15" dirty="0" smtClean="0">
                <a:latin typeface="Arial"/>
                <a:cs typeface="Arial"/>
              </a:rPr>
              <a:t>nt</a:t>
            </a:r>
            <a:r>
              <a:rPr sz="2800" spc="-10" dirty="0" smtClean="0">
                <a:latin typeface="Arial"/>
                <a:cs typeface="Arial"/>
              </a:rPr>
              <a:t>er</a:t>
            </a:r>
            <a:r>
              <a:rPr sz="2800" spc="-15" dirty="0" smtClean="0">
                <a:latin typeface="Arial"/>
                <a:cs typeface="Arial"/>
              </a:rPr>
              <a:t>nal</a:t>
            </a:r>
            <a:r>
              <a:rPr sz="2800" spc="-10" dirty="0" smtClean="0">
                <a:latin typeface="Arial"/>
                <a:cs typeface="Arial"/>
              </a:rPr>
              <a:t> processe</a:t>
            </a:r>
            <a:r>
              <a:rPr sz="2800" spc="-15" dirty="0" smtClean="0">
                <a:latin typeface="Arial"/>
                <a:cs typeface="Arial"/>
              </a:rPr>
              <a:t>s</a:t>
            </a:r>
            <a:r>
              <a:rPr sz="2800" spc="-5" dirty="0" smtClean="0">
                <a:latin typeface="Arial"/>
                <a:cs typeface="Arial"/>
              </a:rPr>
              <a:t> </a:t>
            </a:r>
            <a:r>
              <a:rPr sz="2800" spc="-15" dirty="0" smtClean="0">
                <a:latin typeface="Arial"/>
                <a:cs typeface="Arial"/>
              </a:rPr>
              <a:t>as</a:t>
            </a:r>
            <a:r>
              <a:rPr sz="2800" spc="5" dirty="0" smtClean="0">
                <a:latin typeface="Arial"/>
                <a:cs typeface="Arial"/>
              </a:rPr>
              <a:t> </a:t>
            </a:r>
            <a:r>
              <a:rPr sz="2800" spc="-10" dirty="0" smtClean="0">
                <a:latin typeface="Arial"/>
                <a:cs typeface="Arial"/>
              </a:rPr>
              <a:t>currentl</a:t>
            </a:r>
            <a:r>
              <a:rPr sz="2800" spc="-15" dirty="0" smtClean="0">
                <a:latin typeface="Arial"/>
                <a:cs typeface="Arial"/>
              </a:rPr>
              <a:t>y </a:t>
            </a:r>
            <a:r>
              <a:rPr sz="2800" spc="-5" dirty="0" smtClean="0">
                <a:latin typeface="Arial"/>
                <a:cs typeface="Arial"/>
              </a:rPr>
              <a:t>i</a:t>
            </a:r>
            <a:r>
              <a:rPr sz="2800" spc="-30" dirty="0" smtClean="0">
                <a:latin typeface="Arial"/>
                <a:cs typeface="Arial"/>
              </a:rPr>
              <a:t>m</a:t>
            </a:r>
            <a:r>
              <a:rPr sz="2800" spc="-10" dirty="0" smtClean="0">
                <a:latin typeface="Arial"/>
                <a:cs typeface="Arial"/>
              </a:rPr>
              <a:t>ple</a:t>
            </a:r>
            <a:r>
              <a:rPr sz="2800" spc="-30" dirty="0" smtClean="0">
                <a:latin typeface="Arial"/>
                <a:cs typeface="Arial"/>
              </a:rPr>
              <a:t>m</a:t>
            </a:r>
            <a:r>
              <a:rPr sz="2800" spc="-10" dirty="0" smtClean="0">
                <a:latin typeface="Arial"/>
                <a:cs typeface="Arial"/>
              </a:rPr>
              <a:t>ented.</a:t>
            </a:r>
            <a:endParaRPr sz="2800" dirty="0">
              <a:latin typeface="Arial"/>
              <a:cs typeface="Arial"/>
            </a:endParaRPr>
          </a:p>
          <a:p>
            <a:pPr>
              <a:lnSpc>
                <a:spcPts val="800"/>
              </a:lnSpc>
              <a:spcBef>
                <a:spcPts val="40"/>
              </a:spcBef>
              <a:buFont typeface="Wingdings"/>
              <a:buChar char=""/>
            </a:pPr>
            <a:endParaRPr sz="800" dirty="0"/>
          </a:p>
          <a:p>
            <a:pPr marL="355600" indent="-342900">
              <a:lnSpc>
                <a:spcPct val="100000"/>
              </a:lnSpc>
              <a:buFont typeface="Wingdings"/>
              <a:buChar char=""/>
              <a:tabLst>
                <a:tab pos="354965" algn="l"/>
              </a:tabLst>
            </a:pPr>
            <a:r>
              <a:rPr lang="en-US" sz="2800" spc="-15" dirty="0" smtClean="0">
                <a:latin typeface="Arial"/>
                <a:cs typeface="Arial"/>
              </a:rPr>
              <a:t>Review your list with management for </a:t>
            </a:r>
            <a:r>
              <a:rPr sz="2800" spc="-15" dirty="0" smtClean="0">
                <a:latin typeface="Arial"/>
                <a:cs typeface="Arial"/>
              </a:rPr>
              <a:t>so</a:t>
            </a:r>
            <a:r>
              <a:rPr sz="2800" spc="-10" dirty="0" smtClean="0">
                <a:latin typeface="Arial"/>
                <a:cs typeface="Arial"/>
              </a:rPr>
              <a:t>l</a:t>
            </a:r>
            <a:r>
              <a:rPr sz="2800" spc="-15" dirty="0" smtClean="0">
                <a:latin typeface="Arial"/>
                <a:cs typeface="Arial"/>
              </a:rPr>
              <a:t>u</a:t>
            </a:r>
            <a:r>
              <a:rPr sz="2800" spc="-10" dirty="0" smtClean="0">
                <a:latin typeface="Arial"/>
                <a:cs typeface="Arial"/>
              </a:rPr>
              <a:t>ti</a:t>
            </a:r>
            <a:r>
              <a:rPr sz="2800" spc="-15" dirty="0" smtClean="0">
                <a:latin typeface="Arial"/>
                <a:cs typeface="Arial"/>
              </a:rPr>
              <a:t>o</a:t>
            </a:r>
            <a:r>
              <a:rPr sz="2800" spc="-20" dirty="0" smtClean="0">
                <a:latin typeface="Arial"/>
                <a:cs typeface="Arial"/>
              </a:rPr>
              <a:t>n</a:t>
            </a:r>
            <a:r>
              <a:rPr sz="2800" spc="-5" dirty="0" smtClean="0">
                <a:latin typeface="Arial"/>
                <a:cs typeface="Arial"/>
              </a:rPr>
              <a:t> s</a:t>
            </a:r>
            <a:r>
              <a:rPr sz="2800" spc="-20" dirty="0" smtClean="0">
                <a:latin typeface="Arial"/>
                <a:cs typeface="Arial"/>
              </a:rPr>
              <a:t>u</a:t>
            </a:r>
            <a:r>
              <a:rPr sz="2800" spc="-15" dirty="0" smtClean="0">
                <a:latin typeface="Arial"/>
                <a:cs typeface="Arial"/>
              </a:rPr>
              <a:t>p</a:t>
            </a:r>
            <a:r>
              <a:rPr sz="2800" spc="-20" dirty="0" smtClean="0">
                <a:latin typeface="Arial"/>
                <a:cs typeface="Arial"/>
              </a:rPr>
              <a:t>p</a:t>
            </a:r>
            <a:r>
              <a:rPr sz="2800" spc="-15" dirty="0" smtClean="0">
                <a:latin typeface="Arial"/>
                <a:cs typeface="Arial"/>
              </a:rPr>
              <a:t>o</a:t>
            </a:r>
            <a:r>
              <a:rPr sz="2800" spc="-10" dirty="0" smtClean="0">
                <a:latin typeface="Arial"/>
                <a:cs typeface="Arial"/>
              </a:rPr>
              <a:t>rt.</a:t>
            </a:r>
            <a:endParaRPr sz="2800" dirty="0">
              <a:latin typeface="Arial"/>
              <a:cs typeface="Arial"/>
            </a:endParaRPr>
          </a:p>
          <a:p>
            <a:pPr>
              <a:lnSpc>
                <a:spcPts val="800"/>
              </a:lnSpc>
              <a:spcBef>
                <a:spcPts val="40"/>
              </a:spcBef>
            </a:pPr>
            <a:endParaRPr sz="800" dirty="0"/>
          </a:p>
          <a:p>
            <a:pPr marL="355600" indent="-342900">
              <a:lnSpc>
                <a:spcPct val="100000"/>
              </a:lnSpc>
              <a:buFont typeface="Wingdings"/>
              <a:buChar char=""/>
              <a:tabLst>
                <a:tab pos="354965" algn="l"/>
              </a:tabLst>
            </a:pPr>
            <a:r>
              <a:rPr sz="2800" spc="-20" dirty="0" smtClean="0">
                <a:latin typeface="Arial"/>
                <a:cs typeface="Arial"/>
              </a:rPr>
              <a:t>Esca</a:t>
            </a:r>
            <a:r>
              <a:rPr sz="2800" spc="-5" dirty="0" smtClean="0">
                <a:latin typeface="Arial"/>
                <a:cs typeface="Arial"/>
              </a:rPr>
              <a:t>l</a:t>
            </a:r>
            <a:r>
              <a:rPr sz="2800" spc="-15" dirty="0" smtClean="0">
                <a:latin typeface="Arial"/>
                <a:cs typeface="Arial"/>
              </a:rPr>
              <a:t>ate</a:t>
            </a:r>
            <a:r>
              <a:rPr sz="2800" spc="-5" dirty="0" smtClean="0">
                <a:latin typeface="Arial"/>
                <a:cs typeface="Arial"/>
              </a:rPr>
              <a:t> </a:t>
            </a:r>
            <a:r>
              <a:rPr sz="2800" spc="-15" dirty="0" smtClean="0">
                <a:latin typeface="Arial"/>
                <a:cs typeface="Arial"/>
              </a:rPr>
              <a:t>any</a:t>
            </a:r>
            <a:r>
              <a:rPr sz="2800" spc="10" dirty="0" smtClean="0">
                <a:latin typeface="Arial"/>
                <a:cs typeface="Arial"/>
              </a:rPr>
              <a:t> </a:t>
            </a:r>
            <a:r>
              <a:rPr sz="2800" spc="-10" dirty="0" smtClean="0">
                <a:latin typeface="Arial"/>
                <a:cs typeface="Arial"/>
              </a:rPr>
              <a:t>r</a:t>
            </a:r>
            <a:r>
              <a:rPr sz="2800" spc="-15" dirty="0" smtClean="0">
                <a:latin typeface="Arial"/>
                <a:cs typeface="Arial"/>
              </a:rPr>
              <a:t>o</a:t>
            </a:r>
            <a:r>
              <a:rPr sz="2800" spc="-20" dirty="0" smtClean="0">
                <a:latin typeface="Arial"/>
                <a:cs typeface="Arial"/>
              </a:rPr>
              <a:t>ad</a:t>
            </a:r>
            <a:r>
              <a:rPr sz="2800" spc="5" dirty="0" smtClean="0">
                <a:latin typeface="Arial"/>
                <a:cs typeface="Arial"/>
              </a:rPr>
              <a:t> </a:t>
            </a:r>
            <a:r>
              <a:rPr sz="2800" spc="-15" dirty="0" smtClean="0">
                <a:latin typeface="Arial"/>
                <a:cs typeface="Arial"/>
              </a:rPr>
              <a:t>bloc</a:t>
            </a:r>
            <a:r>
              <a:rPr sz="2800" spc="-10" dirty="0" smtClean="0">
                <a:latin typeface="Arial"/>
                <a:cs typeface="Arial"/>
              </a:rPr>
              <a:t>k</a:t>
            </a:r>
            <a:r>
              <a:rPr sz="2800" spc="-15" dirty="0" smtClean="0">
                <a:latin typeface="Arial"/>
                <a:cs typeface="Arial"/>
              </a:rPr>
              <a:t>s.</a:t>
            </a:r>
            <a:endParaRPr sz="2800" dirty="0">
              <a:latin typeface="Arial"/>
              <a:cs typeface="Arial"/>
            </a:endParaRPr>
          </a:p>
        </p:txBody>
      </p:sp>
      <p:sp>
        <p:nvSpPr>
          <p:cNvPr id="6" name="object 6"/>
          <p:cNvSpPr txBox="1">
            <a:spLocks noGrp="1"/>
          </p:cNvSpPr>
          <p:nvPr>
            <p:ph type="title"/>
          </p:nvPr>
        </p:nvSpPr>
        <p:spPr>
          <a:prstGeom prst="rect">
            <a:avLst/>
          </a:prstGeom>
        </p:spPr>
        <p:txBody>
          <a:bodyPr vert="horz" wrap="square" lIns="0" tIns="0" rIns="0" bIns="0" rtlCol="0">
            <a:noAutofit/>
          </a:bodyPr>
          <a:lstStyle/>
          <a:p>
            <a:pPr marL="12700">
              <a:lnSpc>
                <a:spcPct val="100000"/>
              </a:lnSpc>
            </a:pPr>
            <a:r>
              <a:rPr sz="4000" b="1" spc="-30" dirty="0" smtClean="0">
                <a:solidFill>
                  <a:srgbClr val="1F3160"/>
                </a:solidFill>
                <a:latin typeface="Arial"/>
                <a:cs typeface="Arial"/>
              </a:rPr>
              <a:t>How</a:t>
            </a:r>
            <a:r>
              <a:rPr sz="4000" b="1" spc="-5" dirty="0" smtClean="0">
                <a:solidFill>
                  <a:srgbClr val="1F3160"/>
                </a:solidFill>
                <a:latin typeface="Arial"/>
                <a:cs typeface="Arial"/>
              </a:rPr>
              <a:t> </a:t>
            </a:r>
            <a:r>
              <a:rPr lang="en-US" sz="4000" b="1" spc="-25" dirty="0" smtClean="0">
                <a:solidFill>
                  <a:srgbClr val="1F3160"/>
                </a:solidFill>
                <a:latin typeface="Arial"/>
                <a:cs typeface="Arial"/>
              </a:rPr>
              <a:t>to assess compliance?</a:t>
            </a:r>
            <a:endParaRPr sz="4000" dirty="0">
              <a:latin typeface="Arial"/>
              <a:cs typeface="Arial"/>
            </a:endParaRPr>
          </a:p>
        </p:txBody>
      </p:sp>
      <p:sp>
        <p:nvSpPr>
          <p:cNvPr id="9" name="Slide Number Placeholder 8"/>
          <p:cNvSpPr>
            <a:spLocks noGrp="1"/>
          </p:cNvSpPr>
          <p:nvPr>
            <p:ph type="sldNum" sz="quarter" idx="7"/>
          </p:nvPr>
        </p:nvSpPr>
        <p:spPr/>
        <p:txBody>
          <a:bodyPr/>
          <a:lstStyle/>
          <a:p>
            <a:pPr marL="25400">
              <a:lnSpc>
                <a:spcPct val="100000"/>
              </a:lnSpc>
            </a:pPr>
            <a:fld id="{81D60167-4931-47E6-BA6A-407CBD079E47}" type="slidenum">
              <a:rPr lang="en-US" sz="1100" b="1" smtClean="0">
                <a:solidFill>
                  <a:srgbClr val="6893C9"/>
                </a:solidFill>
                <a:latin typeface="Arial"/>
                <a:cs typeface="Arial"/>
              </a:rPr>
              <a:t>24</a:t>
            </a:fld>
            <a:endParaRPr lang="en-US" sz="1100">
              <a:latin typeface="Arial"/>
              <a:cs typeface="Aria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487169" y="6395211"/>
            <a:ext cx="382270" cy="319405"/>
          </a:xfrm>
          <a:prstGeom prst="rect">
            <a:avLst/>
          </a:prstGeom>
        </p:spPr>
        <p:txBody>
          <a:bodyPr vert="horz" wrap="square" lIns="0" tIns="0" rIns="0" bIns="0" rtlCol="0">
            <a:noAutofit/>
          </a:bodyPr>
          <a:lstStyle/>
          <a:p>
            <a:pPr marL="12700">
              <a:lnSpc>
                <a:spcPct val="100000"/>
              </a:lnSpc>
            </a:pPr>
            <a:endParaRPr sz="1650" baseline="-10101" dirty="0">
              <a:latin typeface="Arial"/>
              <a:cs typeface="Arial"/>
            </a:endParaRPr>
          </a:p>
        </p:txBody>
      </p:sp>
      <p:sp>
        <p:nvSpPr>
          <p:cNvPr id="3" name="object 3"/>
          <p:cNvSpPr txBox="1"/>
          <p:nvPr/>
        </p:nvSpPr>
        <p:spPr>
          <a:xfrm>
            <a:off x="3877183" y="6567423"/>
            <a:ext cx="1388745" cy="133985"/>
          </a:xfrm>
          <a:prstGeom prst="rect">
            <a:avLst/>
          </a:prstGeom>
        </p:spPr>
        <p:txBody>
          <a:bodyPr vert="horz" wrap="square" lIns="0" tIns="0" rIns="0" bIns="0" rtlCol="0">
            <a:noAutofit/>
          </a:bodyPr>
          <a:lstStyle/>
          <a:p>
            <a:pPr marL="12700">
              <a:lnSpc>
                <a:spcPct val="100000"/>
              </a:lnSpc>
            </a:pPr>
            <a:r>
              <a:rPr sz="800" b="1" spc="-5" dirty="0" smtClean="0">
                <a:solidFill>
                  <a:srgbClr val="6893C9"/>
                </a:solidFill>
                <a:latin typeface="Arial"/>
                <a:cs typeface="Arial"/>
              </a:rPr>
              <a:t>C</a:t>
            </a:r>
            <a:r>
              <a:rPr sz="800" b="1" spc="0" dirty="0" smtClean="0">
                <a:solidFill>
                  <a:srgbClr val="6893C9"/>
                </a:solidFill>
                <a:latin typeface="Arial"/>
                <a:cs typeface="Arial"/>
              </a:rPr>
              <a:t>ont</a:t>
            </a:r>
            <a:r>
              <a:rPr sz="800" b="1" spc="-10" dirty="0" smtClean="0">
                <a:solidFill>
                  <a:srgbClr val="6893C9"/>
                </a:solidFill>
                <a:latin typeface="Arial"/>
                <a:cs typeface="Arial"/>
              </a:rPr>
              <a:t>e</a:t>
            </a:r>
            <a:r>
              <a:rPr sz="800" b="1" spc="0" dirty="0" smtClean="0">
                <a:solidFill>
                  <a:srgbClr val="6893C9"/>
                </a:solidFill>
                <a:latin typeface="Arial"/>
                <a:cs typeface="Arial"/>
              </a:rPr>
              <a:t>n</a:t>
            </a:r>
            <a:r>
              <a:rPr sz="800" b="1" spc="-5" dirty="0" smtClean="0">
                <a:solidFill>
                  <a:srgbClr val="6893C9"/>
                </a:solidFill>
                <a:latin typeface="Arial"/>
                <a:cs typeface="Arial"/>
              </a:rPr>
              <a:t>t</a:t>
            </a:r>
            <a:r>
              <a:rPr sz="800" b="1" spc="0" dirty="0" smtClean="0">
                <a:solidFill>
                  <a:srgbClr val="6893C9"/>
                </a:solidFill>
                <a:latin typeface="Arial"/>
                <a:cs typeface="Arial"/>
              </a:rPr>
              <a:t>s</a:t>
            </a:r>
            <a:r>
              <a:rPr sz="800" b="1" spc="-10" dirty="0" smtClean="0">
                <a:solidFill>
                  <a:srgbClr val="6893C9"/>
                </a:solidFill>
                <a:latin typeface="Arial"/>
                <a:cs typeface="Arial"/>
              </a:rPr>
              <a:t> </a:t>
            </a:r>
            <a:r>
              <a:rPr sz="800" b="1" spc="-5" dirty="0" smtClean="0">
                <a:solidFill>
                  <a:srgbClr val="6893C9"/>
                </a:solidFill>
                <a:latin typeface="Arial"/>
                <a:cs typeface="Arial"/>
              </a:rPr>
              <a:t>s</a:t>
            </a:r>
            <a:r>
              <a:rPr sz="800" b="1" spc="0" dirty="0" smtClean="0">
                <a:solidFill>
                  <a:srgbClr val="6893C9"/>
                </a:solidFill>
                <a:latin typeface="Arial"/>
                <a:cs typeface="Arial"/>
              </a:rPr>
              <a:t>ub</a:t>
            </a:r>
            <a:r>
              <a:rPr sz="800" b="1" spc="-10" dirty="0" smtClean="0">
                <a:solidFill>
                  <a:srgbClr val="6893C9"/>
                </a:solidFill>
                <a:latin typeface="Arial"/>
                <a:cs typeface="Arial"/>
              </a:rPr>
              <a:t>j</a:t>
            </a:r>
            <a:r>
              <a:rPr sz="800" b="1" spc="-5" dirty="0" smtClean="0">
                <a:solidFill>
                  <a:srgbClr val="6893C9"/>
                </a:solidFill>
                <a:latin typeface="Arial"/>
                <a:cs typeface="Arial"/>
              </a:rPr>
              <a:t>ec</a:t>
            </a:r>
            <a:r>
              <a:rPr sz="800" b="1" spc="0" dirty="0" smtClean="0">
                <a:solidFill>
                  <a:srgbClr val="6893C9"/>
                </a:solidFill>
                <a:latin typeface="Arial"/>
                <a:cs typeface="Arial"/>
              </a:rPr>
              <a:t>t</a:t>
            </a:r>
            <a:r>
              <a:rPr sz="800" b="1" spc="10" dirty="0" smtClean="0">
                <a:solidFill>
                  <a:srgbClr val="6893C9"/>
                </a:solidFill>
                <a:latin typeface="Arial"/>
                <a:cs typeface="Arial"/>
              </a:rPr>
              <a:t> </a:t>
            </a:r>
            <a:r>
              <a:rPr sz="800" b="1" spc="-5" dirty="0" smtClean="0">
                <a:solidFill>
                  <a:srgbClr val="6893C9"/>
                </a:solidFill>
                <a:latin typeface="Arial"/>
                <a:cs typeface="Arial"/>
              </a:rPr>
              <a:t>t</a:t>
            </a:r>
            <a:r>
              <a:rPr sz="800" b="1" spc="0" dirty="0" smtClean="0">
                <a:solidFill>
                  <a:srgbClr val="6893C9"/>
                </a:solidFill>
                <a:latin typeface="Arial"/>
                <a:cs typeface="Arial"/>
              </a:rPr>
              <a:t>o</a:t>
            </a:r>
            <a:r>
              <a:rPr sz="800" b="1" spc="5"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hang</a:t>
            </a:r>
            <a:r>
              <a:rPr sz="800" b="1" spc="-5" dirty="0" smtClean="0">
                <a:solidFill>
                  <a:srgbClr val="6893C9"/>
                </a:solidFill>
                <a:latin typeface="Arial"/>
                <a:cs typeface="Arial"/>
              </a:rPr>
              <a:t>e</a:t>
            </a:r>
            <a:r>
              <a:rPr sz="800" b="1" spc="0" dirty="0" smtClean="0">
                <a:solidFill>
                  <a:srgbClr val="6893C9"/>
                </a:solidFill>
                <a:latin typeface="Arial"/>
                <a:cs typeface="Arial"/>
              </a:rPr>
              <a:t>.</a:t>
            </a:r>
            <a:endParaRPr sz="800">
              <a:latin typeface="Arial"/>
              <a:cs typeface="Arial"/>
            </a:endParaRPr>
          </a:p>
        </p:txBody>
      </p:sp>
      <p:sp>
        <p:nvSpPr>
          <p:cNvPr id="4" name="object 4"/>
          <p:cNvSpPr/>
          <p:nvPr/>
        </p:nvSpPr>
        <p:spPr>
          <a:xfrm>
            <a:off x="7901940" y="6184391"/>
            <a:ext cx="914400" cy="486156"/>
          </a:xfrm>
          <a:prstGeom prst="rect">
            <a:avLst/>
          </a:prstGeom>
          <a:blipFill>
            <a:blip r:embed="rId3" cstate="print"/>
            <a:stretch>
              <a:fillRect/>
            </a:stretch>
          </a:blipFill>
        </p:spPr>
        <p:txBody>
          <a:bodyPr wrap="square" lIns="0" tIns="0" rIns="0" bIns="0" rtlCol="0">
            <a:noAutofit/>
          </a:bodyPr>
          <a:lstStyle/>
          <a:p>
            <a:endParaRPr/>
          </a:p>
        </p:txBody>
      </p:sp>
      <p:sp>
        <p:nvSpPr>
          <p:cNvPr id="5" name="object 5"/>
          <p:cNvSpPr txBox="1"/>
          <p:nvPr/>
        </p:nvSpPr>
        <p:spPr>
          <a:xfrm>
            <a:off x="292100" y="1517014"/>
            <a:ext cx="8486140" cy="4059554"/>
          </a:xfrm>
          <a:prstGeom prst="rect">
            <a:avLst/>
          </a:prstGeom>
        </p:spPr>
        <p:txBody>
          <a:bodyPr vert="horz" wrap="square" lIns="0" tIns="0" rIns="0" bIns="0" rtlCol="0">
            <a:noAutofit/>
          </a:bodyPr>
          <a:lstStyle/>
          <a:p>
            <a:pPr marL="355600" marR="303530" indent="-342900">
              <a:lnSpc>
                <a:spcPct val="125000"/>
              </a:lnSpc>
              <a:buFont typeface="Wingdings"/>
              <a:buChar char=""/>
              <a:tabLst>
                <a:tab pos="354965" algn="l"/>
              </a:tabLst>
            </a:pPr>
            <a:r>
              <a:rPr sz="2400" dirty="0" smtClean="0">
                <a:latin typeface="Arial"/>
                <a:cs typeface="Arial"/>
              </a:rPr>
              <a:t>When an SFS</a:t>
            </a:r>
            <a:r>
              <a:rPr sz="2400" spc="-15" dirty="0" smtClean="0">
                <a:latin typeface="Arial"/>
                <a:cs typeface="Arial"/>
              </a:rPr>
              <a:t> </a:t>
            </a:r>
            <a:r>
              <a:rPr sz="2400" spc="0" dirty="0" smtClean="0">
                <a:latin typeface="Arial"/>
                <a:cs typeface="Arial"/>
              </a:rPr>
              <a:t>user</a:t>
            </a:r>
            <a:r>
              <a:rPr sz="2400" spc="5" dirty="0" smtClean="0">
                <a:latin typeface="Arial"/>
                <a:cs typeface="Arial"/>
              </a:rPr>
              <a:t> </a:t>
            </a:r>
            <a:r>
              <a:rPr sz="2400" spc="0" dirty="0" smtClean="0">
                <a:latin typeface="Arial"/>
                <a:cs typeface="Arial"/>
              </a:rPr>
              <a:t>l</a:t>
            </a:r>
            <a:r>
              <a:rPr sz="2400" spc="-10" dirty="0" smtClean="0">
                <a:latin typeface="Arial"/>
                <a:cs typeface="Arial"/>
              </a:rPr>
              <a:t>e</a:t>
            </a:r>
            <a:r>
              <a:rPr sz="2400" spc="0" dirty="0" smtClean="0">
                <a:latin typeface="Arial"/>
                <a:cs typeface="Arial"/>
              </a:rPr>
              <a:t>aves</a:t>
            </a:r>
            <a:r>
              <a:rPr sz="2400" spc="5" dirty="0" smtClean="0">
                <a:latin typeface="Arial"/>
                <a:cs typeface="Arial"/>
              </a:rPr>
              <a:t> </a:t>
            </a:r>
            <a:r>
              <a:rPr sz="2400" spc="0" dirty="0" smtClean="0">
                <a:latin typeface="Arial"/>
                <a:cs typeface="Arial"/>
              </a:rPr>
              <a:t>state</a:t>
            </a:r>
            <a:r>
              <a:rPr sz="2400" spc="-10" dirty="0" smtClean="0">
                <a:latin typeface="Arial"/>
                <a:cs typeface="Arial"/>
              </a:rPr>
              <a:t> </a:t>
            </a:r>
            <a:r>
              <a:rPr sz="2400" spc="0" dirty="0" smtClean="0">
                <a:latin typeface="Arial"/>
                <a:cs typeface="Arial"/>
              </a:rPr>
              <a:t>service, </a:t>
            </a:r>
            <a:r>
              <a:rPr sz="2400" spc="5" dirty="0" smtClean="0">
                <a:latin typeface="Arial"/>
                <a:cs typeface="Arial"/>
              </a:rPr>
              <a:t>t</a:t>
            </a:r>
            <a:r>
              <a:rPr sz="2400" spc="0" dirty="0" smtClean="0">
                <a:latin typeface="Arial"/>
                <a:cs typeface="Arial"/>
              </a:rPr>
              <a:t>he User</a:t>
            </a:r>
            <a:r>
              <a:rPr sz="2400" spc="-130" dirty="0" smtClean="0">
                <a:latin typeface="Arial"/>
                <a:cs typeface="Arial"/>
              </a:rPr>
              <a:t> </a:t>
            </a:r>
            <a:r>
              <a:rPr sz="2400" spc="0" dirty="0" smtClean="0">
                <a:latin typeface="Arial"/>
                <a:cs typeface="Arial"/>
              </a:rPr>
              <a:t>Acc</a:t>
            </a:r>
            <a:r>
              <a:rPr sz="2400" spc="-10" dirty="0" smtClean="0">
                <a:latin typeface="Arial"/>
                <a:cs typeface="Arial"/>
              </a:rPr>
              <a:t>o</a:t>
            </a:r>
            <a:r>
              <a:rPr sz="2400" spc="0" dirty="0" smtClean="0">
                <a:latin typeface="Arial"/>
                <a:cs typeface="Arial"/>
              </a:rPr>
              <a:t>unt shou</a:t>
            </a:r>
            <a:r>
              <a:rPr sz="2400" spc="-15" dirty="0" smtClean="0">
                <a:latin typeface="Arial"/>
                <a:cs typeface="Arial"/>
              </a:rPr>
              <a:t>l</a:t>
            </a:r>
            <a:r>
              <a:rPr sz="2400" spc="0" dirty="0" smtClean="0">
                <a:latin typeface="Arial"/>
                <a:cs typeface="Arial"/>
              </a:rPr>
              <a:t>d</a:t>
            </a:r>
            <a:r>
              <a:rPr sz="2400" spc="25" dirty="0" smtClean="0">
                <a:latin typeface="Arial"/>
                <a:cs typeface="Arial"/>
              </a:rPr>
              <a:t> </a:t>
            </a:r>
            <a:r>
              <a:rPr sz="2400" spc="0" dirty="0" smtClean="0">
                <a:latin typeface="Arial"/>
                <a:cs typeface="Arial"/>
              </a:rPr>
              <a:t>be l</a:t>
            </a:r>
            <a:r>
              <a:rPr sz="2400" spc="-10" dirty="0" smtClean="0">
                <a:latin typeface="Arial"/>
                <a:cs typeface="Arial"/>
              </a:rPr>
              <a:t>o</a:t>
            </a:r>
            <a:r>
              <a:rPr sz="2400" spc="0" dirty="0" smtClean="0">
                <a:latin typeface="Arial"/>
                <a:cs typeface="Arial"/>
              </a:rPr>
              <a:t>cked</a:t>
            </a:r>
            <a:r>
              <a:rPr sz="2400" spc="5" dirty="0" smtClean="0">
                <a:latin typeface="Arial"/>
                <a:cs typeface="Arial"/>
              </a:rPr>
              <a:t> </a:t>
            </a:r>
            <a:r>
              <a:rPr sz="2400" spc="0" dirty="0" smtClean="0">
                <a:latin typeface="Arial"/>
                <a:cs typeface="Arial"/>
              </a:rPr>
              <a:t>immediate</a:t>
            </a:r>
            <a:r>
              <a:rPr sz="2400" spc="-10" dirty="0" smtClean="0">
                <a:latin typeface="Arial"/>
                <a:cs typeface="Arial"/>
              </a:rPr>
              <a:t>l</a:t>
            </a:r>
            <a:r>
              <a:rPr sz="2400" spc="0" dirty="0" smtClean="0">
                <a:latin typeface="Arial"/>
                <a:cs typeface="Arial"/>
              </a:rPr>
              <a:t>y</a:t>
            </a:r>
            <a:r>
              <a:rPr lang="en-US" sz="2400" dirty="0">
                <a:latin typeface="Arial"/>
                <a:cs typeface="Arial"/>
              </a:rPr>
              <a:t> </a:t>
            </a:r>
            <a:r>
              <a:rPr lang="en-US" sz="2400" dirty="0" smtClean="0">
                <a:latin typeface="Arial"/>
                <a:cs typeface="Arial"/>
              </a:rPr>
              <a:t>and removed</a:t>
            </a:r>
            <a:r>
              <a:rPr sz="2400" spc="30" dirty="0" smtClean="0">
                <a:latin typeface="Arial"/>
                <a:cs typeface="Arial"/>
              </a:rPr>
              <a:t> </a:t>
            </a:r>
            <a:r>
              <a:rPr sz="2400" spc="0" dirty="0" smtClean="0">
                <a:latin typeface="Arial"/>
                <a:cs typeface="Arial"/>
              </a:rPr>
              <a:t>timel</a:t>
            </a:r>
            <a:r>
              <a:rPr sz="2400" spc="-185" dirty="0" smtClean="0">
                <a:latin typeface="Arial"/>
                <a:cs typeface="Arial"/>
              </a:rPr>
              <a:t>y</a:t>
            </a:r>
            <a:r>
              <a:rPr sz="2400" spc="0" dirty="0" smtClean="0">
                <a:latin typeface="Arial"/>
                <a:cs typeface="Arial"/>
              </a:rPr>
              <a:t>.</a:t>
            </a:r>
            <a:endParaRPr sz="2400" dirty="0">
              <a:latin typeface="Arial"/>
              <a:cs typeface="Arial"/>
            </a:endParaRPr>
          </a:p>
          <a:p>
            <a:pPr>
              <a:lnSpc>
                <a:spcPts val="650"/>
              </a:lnSpc>
              <a:spcBef>
                <a:spcPts val="28"/>
              </a:spcBef>
              <a:buFont typeface="Wingdings"/>
              <a:buChar char=""/>
            </a:pPr>
            <a:endParaRPr sz="650" dirty="0"/>
          </a:p>
          <a:p>
            <a:pPr>
              <a:lnSpc>
                <a:spcPts val="1000"/>
              </a:lnSpc>
              <a:buFont typeface="Wingdings"/>
              <a:buChar char=""/>
            </a:pPr>
            <a:endParaRPr sz="1000" dirty="0"/>
          </a:p>
          <a:p>
            <a:pPr>
              <a:lnSpc>
                <a:spcPts val="1000"/>
              </a:lnSpc>
              <a:buFont typeface="Wingdings"/>
              <a:buChar char=""/>
            </a:pPr>
            <a:endParaRPr sz="1000" dirty="0"/>
          </a:p>
          <a:p>
            <a:pPr>
              <a:lnSpc>
                <a:spcPts val="1000"/>
              </a:lnSpc>
              <a:buFont typeface="Wingdings"/>
              <a:buChar char=""/>
            </a:pPr>
            <a:endParaRPr sz="1000" dirty="0"/>
          </a:p>
          <a:p>
            <a:pPr marL="756285" marR="293370" lvl="1" indent="-287020">
              <a:lnSpc>
                <a:spcPct val="125000"/>
              </a:lnSpc>
              <a:buFont typeface="Arial"/>
              <a:buChar char="•"/>
              <a:tabLst>
                <a:tab pos="756285" algn="l"/>
              </a:tabLst>
            </a:pPr>
            <a:r>
              <a:rPr sz="2000" dirty="0" smtClean="0">
                <a:latin typeface="Arial"/>
                <a:cs typeface="Arial"/>
              </a:rPr>
              <a:t>Many</a:t>
            </a:r>
            <a:r>
              <a:rPr sz="2000" spc="-20" dirty="0" smtClean="0">
                <a:latin typeface="Arial"/>
                <a:cs typeface="Arial"/>
              </a:rPr>
              <a:t> </a:t>
            </a:r>
            <a:r>
              <a:rPr sz="2000" spc="0" dirty="0" smtClean="0">
                <a:latin typeface="Arial"/>
                <a:cs typeface="Arial"/>
              </a:rPr>
              <a:t>age</a:t>
            </a:r>
            <a:r>
              <a:rPr sz="2000" spc="5" dirty="0" smtClean="0">
                <a:latin typeface="Arial"/>
                <a:cs typeface="Arial"/>
              </a:rPr>
              <a:t>n</a:t>
            </a:r>
            <a:r>
              <a:rPr sz="2000" spc="0" dirty="0" smtClean="0">
                <a:latin typeface="Arial"/>
                <a:cs typeface="Arial"/>
              </a:rPr>
              <a:t>cies</a:t>
            </a:r>
            <a:r>
              <a:rPr sz="2000" spc="-25" dirty="0" smtClean="0">
                <a:latin typeface="Arial"/>
                <a:cs typeface="Arial"/>
              </a:rPr>
              <a:t> </a:t>
            </a:r>
            <a:r>
              <a:rPr sz="2000" spc="0" dirty="0" smtClean="0">
                <a:latin typeface="Arial"/>
                <a:cs typeface="Arial"/>
              </a:rPr>
              <a:t>listed</a:t>
            </a:r>
            <a:r>
              <a:rPr sz="2000" spc="-15" dirty="0" smtClean="0">
                <a:latin typeface="Arial"/>
                <a:cs typeface="Arial"/>
              </a:rPr>
              <a:t> </a:t>
            </a:r>
            <a:r>
              <a:rPr sz="2000" spc="0" dirty="0" smtClean="0">
                <a:latin typeface="Arial"/>
                <a:cs typeface="Arial"/>
              </a:rPr>
              <a:t>outstanding</a:t>
            </a:r>
            <a:r>
              <a:rPr sz="2000" spc="-35" dirty="0" smtClean="0">
                <a:latin typeface="Arial"/>
                <a:cs typeface="Arial"/>
              </a:rPr>
              <a:t> </a:t>
            </a:r>
            <a:r>
              <a:rPr sz="2000" spc="0" dirty="0" smtClean="0">
                <a:latin typeface="Arial"/>
                <a:cs typeface="Arial"/>
              </a:rPr>
              <a:t>travel</a:t>
            </a:r>
            <a:r>
              <a:rPr sz="2000" spc="-10" dirty="0" smtClean="0">
                <a:latin typeface="Arial"/>
                <a:cs typeface="Arial"/>
              </a:rPr>
              <a:t> </a:t>
            </a:r>
            <a:r>
              <a:rPr sz="2000" spc="0" dirty="0" smtClean="0">
                <a:latin typeface="Arial"/>
                <a:cs typeface="Arial"/>
              </a:rPr>
              <a:t>or</a:t>
            </a:r>
            <a:r>
              <a:rPr sz="2000" spc="-25" dirty="0" smtClean="0">
                <a:latin typeface="Arial"/>
                <a:cs typeface="Arial"/>
              </a:rPr>
              <a:t> </a:t>
            </a:r>
            <a:r>
              <a:rPr sz="2000" spc="0" dirty="0" smtClean="0">
                <a:latin typeface="Arial"/>
                <a:cs typeface="Arial"/>
              </a:rPr>
              <a:t>c</a:t>
            </a:r>
            <a:r>
              <a:rPr sz="2000" spc="5" dirty="0" smtClean="0">
                <a:latin typeface="Arial"/>
                <a:cs typeface="Arial"/>
              </a:rPr>
              <a:t>r</a:t>
            </a:r>
            <a:r>
              <a:rPr sz="2000" spc="0" dirty="0" smtClean="0">
                <a:latin typeface="Arial"/>
                <a:cs typeface="Arial"/>
              </a:rPr>
              <a:t>edit</a:t>
            </a:r>
            <a:r>
              <a:rPr sz="2000" spc="-35" dirty="0" smtClean="0">
                <a:latin typeface="Arial"/>
                <a:cs typeface="Arial"/>
              </a:rPr>
              <a:t> </a:t>
            </a:r>
            <a:r>
              <a:rPr sz="2000" spc="0" dirty="0" smtClean="0">
                <a:latin typeface="Arial"/>
                <a:cs typeface="Arial"/>
              </a:rPr>
              <a:t>c</a:t>
            </a:r>
            <a:r>
              <a:rPr sz="2000" spc="5" dirty="0" smtClean="0">
                <a:latin typeface="Arial"/>
                <a:cs typeface="Arial"/>
              </a:rPr>
              <a:t>a</a:t>
            </a:r>
            <a:r>
              <a:rPr sz="2000" spc="0" dirty="0" smtClean="0">
                <a:latin typeface="Arial"/>
                <a:cs typeface="Arial"/>
              </a:rPr>
              <a:t>rd</a:t>
            </a:r>
            <a:r>
              <a:rPr sz="2000" spc="-25" dirty="0" smtClean="0">
                <a:latin typeface="Arial"/>
                <a:cs typeface="Arial"/>
              </a:rPr>
              <a:t> </a:t>
            </a:r>
            <a:r>
              <a:rPr sz="2000" spc="0" dirty="0" smtClean="0">
                <a:latin typeface="Arial"/>
                <a:cs typeface="Arial"/>
              </a:rPr>
              <a:t>tran</a:t>
            </a:r>
            <a:r>
              <a:rPr sz="2000" spc="5" dirty="0" smtClean="0">
                <a:latin typeface="Arial"/>
                <a:cs typeface="Arial"/>
              </a:rPr>
              <a:t>s</a:t>
            </a:r>
            <a:r>
              <a:rPr sz="2000" spc="0" dirty="0" smtClean="0">
                <a:latin typeface="Arial"/>
                <a:cs typeface="Arial"/>
              </a:rPr>
              <a:t>a</a:t>
            </a:r>
            <a:r>
              <a:rPr sz="2000" spc="5" dirty="0" smtClean="0">
                <a:latin typeface="Arial"/>
                <a:cs typeface="Arial"/>
              </a:rPr>
              <a:t>c</a:t>
            </a:r>
            <a:r>
              <a:rPr sz="2000" spc="0" dirty="0" smtClean="0">
                <a:latin typeface="Arial"/>
                <a:cs typeface="Arial"/>
              </a:rPr>
              <a:t>tions as</a:t>
            </a:r>
            <a:r>
              <a:rPr sz="2000" spc="-15" dirty="0" smtClean="0">
                <a:latin typeface="Arial"/>
                <a:cs typeface="Arial"/>
              </a:rPr>
              <a:t> </a:t>
            </a:r>
            <a:r>
              <a:rPr sz="2000" spc="0" dirty="0" smtClean="0">
                <a:latin typeface="Arial"/>
                <a:cs typeface="Arial"/>
              </a:rPr>
              <a:t>a</a:t>
            </a:r>
            <a:r>
              <a:rPr sz="2000" spc="-15" dirty="0" smtClean="0">
                <a:latin typeface="Arial"/>
                <a:cs typeface="Arial"/>
              </a:rPr>
              <a:t> </a:t>
            </a:r>
            <a:r>
              <a:rPr sz="2000" spc="0" dirty="0" smtClean="0">
                <a:latin typeface="Arial"/>
                <a:cs typeface="Arial"/>
              </a:rPr>
              <a:t>rea</a:t>
            </a:r>
            <a:r>
              <a:rPr sz="2000" spc="5" dirty="0" smtClean="0">
                <a:latin typeface="Arial"/>
                <a:cs typeface="Arial"/>
              </a:rPr>
              <a:t>s</a:t>
            </a:r>
            <a:r>
              <a:rPr sz="2000" spc="0" dirty="0" smtClean="0">
                <a:latin typeface="Arial"/>
                <a:cs typeface="Arial"/>
              </a:rPr>
              <a:t>on</a:t>
            </a:r>
            <a:r>
              <a:rPr sz="2000" spc="-25" dirty="0" smtClean="0">
                <a:latin typeface="Arial"/>
                <a:cs typeface="Arial"/>
              </a:rPr>
              <a:t> </a:t>
            </a:r>
            <a:r>
              <a:rPr sz="2000" spc="0" dirty="0" smtClean="0">
                <a:latin typeface="Arial"/>
                <a:cs typeface="Arial"/>
              </a:rPr>
              <a:t>they</a:t>
            </a:r>
            <a:r>
              <a:rPr sz="2000" spc="-25" dirty="0" smtClean="0">
                <a:latin typeface="Arial"/>
                <a:cs typeface="Arial"/>
              </a:rPr>
              <a:t> </a:t>
            </a:r>
            <a:r>
              <a:rPr sz="2000" spc="0" dirty="0" smtClean="0">
                <a:latin typeface="Arial"/>
                <a:cs typeface="Arial"/>
              </a:rPr>
              <a:t>are</a:t>
            </a:r>
            <a:r>
              <a:rPr sz="2000" spc="-15" dirty="0" smtClean="0">
                <a:latin typeface="Arial"/>
                <a:cs typeface="Arial"/>
              </a:rPr>
              <a:t> </a:t>
            </a:r>
            <a:r>
              <a:rPr sz="2000" spc="0" dirty="0" smtClean="0">
                <a:latin typeface="Arial"/>
                <a:cs typeface="Arial"/>
              </a:rPr>
              <a:t>not</a:t>
            </a:r>
            <a:r>
              <a:rPr sz="2000" spc="-20" dirty="0" smtClean="0">
                <a:latin typeface="Arial"/>
                <a:cs typeface="Arial"/>
              </a:rPr>
              <a:t> </a:t>
            </a:r>
            <a:r>
              <a:rPr sz="2000" spc="0" dirty="0" smtClean="0">
                <a:latin typeface="Arial"/>
                <a:cs typeface="Arial"/>
              </a:rPr>
              <a:t>locking</a:t>
            </a:r>
            <a:r>
              <a:rPr sz="2000" spc="-30" dirty="0" smtClean="0">
                <a:latin typeface="Arial"/>
                <a:cs typeface="Arial"/>
              </a:rPr>
              <a:t> </a:t>
            </a:r>
            <a:r>
              <a:rPr sz="2000" spc="0" dirty="0" smtClean="0">
                <a:latin typeface="Arial"/>
                <a:cs typeface="Arial"/>
              </a:rPr>
              <a:t>or</a:t>
            </a:r>
            <a:r>
              <a:rPr sz="2000" spc="-15" dirty="0" smtClean="0">
                <a:latin typeface="Arial"/>
                <a:cs typeface="Arial"/>
              </a:rPr>
              <a:t> </a:t>
            </a:r>
            <a:r>
              <a:rPr sz="2000" spc="0" dirty="0" smtClean="0">
                <a:latin typeface="Arial"/>
                <a:cs typeface="Arial"/>
              </a:rPr>
              <a:t>remov</a:t>
            </a:r>
            <a:r>
              <a:rPr sz="2000" spc="-10" dirty="0" smtClean="0">
                <a:latin typeface="Arial"/>
                <a:cs typeface="Arial"/>
              </a:rPr>
              <a:t>i</a:t>
            </a:r>
            <a:r>
              <a:rPr sz="2000" spc="0" dirty="0" smtClean="0">
                <a:latin typeface="Arial"/>
                <a:cs typeface="Arial"/>
              </a:rPr>
              <a:t>ng</a:t>
            </a:r>
            <a:r>
              <a:rPr sz="2000" spc="-25" dirty="0" smtClean="0">
                <a:latin typeface="Arial"/>
                <a:cs typeface="Arial"/>
              </a:rPr>
              <a:t> </a:t>
            </a:r>
            <a:r>
              <a:rPr sz="2000" spc="0" dirty="0" smtClean="0">
                <a:latin typeface="Arial"/>
                <a:cs typeface="Arial"/>
              </a:rPr>
              <a:t>SFS</a:t>
            </a:r>
            <a:r>
              <a:rPr sz="2000" spc="-5" dirty="0" smtClean="0">
                <a:latin typeface="Arial"/>
                <a:cs typeface="Arial"/>
              </a:rPr>
              <a:t> </a:t>
            </a:r>
            <a:r>
              <a:rPr sz="2000" spc="0" dirty="0" smtClean="0">
                <a:latin typeface="Arial"/>
                <a:cs typeface="Arial"/>
              </a:rPr>
              <a:t>a</a:t>
            </a:r>
            <a:r>
              <a:rPr sz="2000" spc="5" dirty="0" smtClean="0">
                <a:latin typeface="Arial"/>
                <a:cs typeface="Arial"/>
              </a:rPr>
              <a:t>c</a:t>
            </a:r>
            <a:r>
              <a:rPr sz="2000" spc="0" dirty="0" smtClean="0">
                <a:latin typeface="Arial"/>
                <a:cs typeface="Arial"/>
              </a:rPr>
              <a:t>c</a:t>
            </a:r>
            <a:r>
              <a:rPr sz="2000" spc="5" dirty="0" smtClean="0">
                <a:latin typeface="Arial"/>
                <a:cs typeface="Arial"/>
              </a:rPr>
              <a:t>e</a:t>
            </a:r>
            <a:r>
              <a:rPr sz="2000" spc="0" dirty="0" smtClean="0">
                <a:latin typeface="Arial"/>
                <a:cs typeface="Arial"/>
              </a:rPr>
              <a:t>ss</a:t>
            </a:r>
            <a:r>
              <a:rPr sz="2000" spc="-35" dirty="0" smtClean="0">
                <a:latin typeface="Arial"/>
                <a:cs typeface="Arial"/>
              </a:rPr>
              <a:t> </a:t>
            </a:r>
            <a:r>
              <a:rPr sz="2000" spc="0" dirty="0" smtClean="0">
                <a:latin typeface="Arial"/>
                <a:cs typeface="Arial"/>
              </a:rPr>
              <a:t>ti</a:t>
            </a:r>
            <a:r>
              <a:rPr sz="2000" spc="-10" dirty="0" smtClean="0">
                <a:latin typeface="Arial"/>
                <a:cs typeface="Arial"/>
              </a:rPr>
              <a:t>m</a:t>
            </a:r>
            <a:r>
              <a:rPr sz="2000" spc="0" dirty="0" smtClean="0">
                <a:latin typeface="Arial"/>
                <a:cs typeface="Arial"/>
              </a:rPr>
              <a:t>el</a:t>
            </a:r>
            <a:r>
              <a:rPr sz="2000" spc="-150" dirty="0" smtClean="0">
                <a:latin typeface="Arial"/>
                <a:cs typeface="Arial"/>
              </a:rPr>
              <a:t>y</a:t>
            </a:r>
            <a:r>
              <a:rPr sz="2000" spc="0" dirty="0" smtClean="0">
                <a:latin typeface="Arial"/>
                <a:cs typeface="Arial"/>
              </a:rPr>
              <a:t>.</a:t>
            </a:r>
            <a:endParaRPr sz="2000" dirty="0">
              <a:latin typeface="Arial"/>
              <a:cs typeface="Arial"/>
            </a:endParaRPr>
          </a:p>
          <a:p>
            <a:pPr lvl="1">
              <a:lnSpc>
                <a:spcPts val="1000"/>
              </a:lnSpc>
              <a:buFont typeface="Arial"/>
              <a:buChar char="•"/>
            </a:pPr>
            <a:endParaRPr sz="1000" dirty="0"/>
          </a:p>
          <a:p>
            <a:pPr lvl="1">
              <a:lnSpc>
                <a:spcPts val="1000"/>
              </a:lnSpc>
              <a:buFont typeface="Arial"/>
              <a:buChar char="•"/>
            </a:pPr>
            <a:endParaRPr sz="1000" dirty="0"/>
          </a:p>
          <a:p>
            <a:pPr lvl="1">
              <a:lnSpc>
                <a:spcPts val="1000"/>
              </a:lnSpc>
              <a:spcBef>
                <a:spcPts val="2"/>
              </a:spcBef>
              <a:buFont typeface="Arial"/>
              <a:buChar char="•"/>
            </a:pPr>
            <a:endParaRPr sz="1000" dirty="0"/>
          </a:p>
          <a:p>
            <a:pPr marL="756285" marR="25400" lvl="1" indent="-287020">
              <a:lnSpc>
                <a:spcPct val="125000"/>
              </a:lnSpc>
              <a:buFont typeface="Arial"/>
              <a:buChar char="•"/>
              <a:tabLst>
                <a:tab pos="756285" algn="l"/>
              </a:tabLst>
            </a:pPr>
            <a:r>
              <a:rPr sz="2000" dirty="0" smtClean="0">
                <a:solidFill>
                  <a:srgbClr val="FF0000"/>
                </a:solidFill>
                <a:latin typeface="Arial"/>
                <a:cs typeface="Arial"/>
              </a:rPr>
              <a:t>Outstanding</a:t>
            </a:r>
            <a:r>
              <a:rPr sz="2000" spc="-40" dirty="0" smtClean="0">
                <a:solidFill>
                  <a:srgbClr val="FF0000"/>
                </a:solidFill>
                <a:latin typeface="Arial"/>
                <a:cs typeface="Arial"/>
              </a:rPr>
              <a:t> </a:t>
            </a:r>
            <a:r>
              <a:rPr sz="2000" spc="0" dirty="0" smtClean="0">
                <a:solidFill>
                  <a:srgbClr val="FF0000"/>
                </a:solidFill>
                <a:latin typeface="Arial"/>
                <a:cs typeface="Arial"/>
              </a:rPr>
              <a:t>travel</a:t>
            </a:r>
            <a:r>
              <a:rPr sz="2000" spc="-20" dirty="0" smtClean="0">
                <a:solidFill>
                  <a:srgbClr val="FF0000"/>
                </a:solidFill>
                <a:latin typeface="Arial"/>
                <a:cs typeface="Arial"/>
              </a:rPr>
              <a:t> </a:t>
            </a:r>
            <a:r>
              <a:rPr sz="2000" spc="0" dirty="0" smtClean="0">
                <a:solidFill>
                  <a:srgbClr val="FF0000"/>
                </a:solidFill>
                <a:latin typeface="Arial"/>
                <a:cs typeface="Arial"/>
              </a:rPr>
              <a:t>or</a:t>
            </a:r>
            <a:r>
              <a:rPr sz="2000" spc="-15" dirty="0" smtClean="0">
                <a:solidFill>
                  <a:srgbClr val="FF0000"/>
                </a:solidFill>
                <a:latin typeface="Arial"/>
                <a:cs typeface="Arial"/>
              </a:rPr>
              <a:t> </a:t>
            </a:r>
            <a:r>
              <a:rPr sz="2000" spc="0" dirty="0" smtClean="0">
                <a:solidFill>
                  <a:srgbClr val="FF0000"/>
                </a:solidFill>
                <a:latin typeface="Arial"/>
                <a:cs typeface="Arial"/>
              </a:rPr>
              <a:t>c</a:t>
            </a:r>
            <a:r>
              <a:rPr sz="2000" spc="5" dirty="0" smtClean="0">
                <a:solidFill>
                  <a:srgbClr val="FF0000"/>
                </a:solidFill>
                <a:latin typeface="Arial"/>
                <a:cs typeface="Arial"/>
              </a:rPr>
              <a:t>r</a:t>
            </a:r>
            <a:r>
              <a:rPr sz="2000" spc="0" dirty="0" smtClean="0">
                <a:solidFill>
                  <a:srgbClr val="FF0000"/>
                </a:solidFill>
                <a:latin typeface="Arial"/>
                <a:cs typeface="Arial"/>
              </a:rPr>
              <a:t>edit</a:t>
            </a:r>
            <a:r>
              <a:rPr sz="2000" spc="-35" dirty="0" smtClean="0">
                <a:solidFill>
                  <a:srgbClr val="FF0000"/>
                </a:solidFill>
                <a:latin typeface="Arial"/>
                <a:cs typeface="Arial"/>
              </a:rPr>
              <a:t> </a:t>
            </a:r>
            <a:r>
              <a:rPr sz="2000" spc="0" dirty="0" smtClean="0">
                <a:solidFill>
                  <a:srgbClr val="FF0000"/>
                </a:solidFill>
                <a:latin typeface="Arial"/>
                <a:cs typeface="Arial"/>
              </a:rPr>
              <a:t>c</a:t>
            </a:r>
            <a:r>
              <a:rPr sz="2000" spc="5" dirty="0" smtClean="0">
                <a:solidFill>
                  <a:srgbClr val="FF0000"/>
                </a:solidFill>
                <a:latin typeface="Arial"/>
                <a:cs typeface="Arial"/>
              </a:rPr>
              <a:t>a</a:t>
            </a:r>
            <a:r>
              <a:rPr sz="2000" spc="0" dirty="0" smtClean="0">
                <a:solidFill>
                  <a:srgbClr val="FF0000"/>
                </a:solidFill>
                <a:latin typeface="Arial"/>
                <a:cs typeface="Arial"/>
              </a:rPr>
              <a:t>rd</a:t>
            </a:r>
            <a:r>
              <a:rPr sz="2000" spc="-25" dirty="0" smtClean="0">
                <a:solidFill>
                  <a:srgbClr val="FF0000"/>
                </a:solidFill>
                <a:latin typeface="Arial"/>
                <a:cs typeface="Arial"/>
              </a:rPr>
              <a:t> </a:t>
            </a:r>
            <a:r>
              <a:rPr sz="2000" spc="0" dirty="0" smtClean="0">
                <a:solidFill>
                  <a:srgbClr val="FF0000"/>
                </a:solidFill>
                <a:latin typeface="Arial"/>
                <a:cs typeface="Arial"/>
              </a:rPr>
              <a:t>tran</a:t>
            </a:r>
            <a:r>
              <a:rPr sz="2000" spc="5" dirty="0" smtClean="0">
                <a:solidFill>
                  <a:srgbClr val="FF0000"/>
                </a:solidFill>
                <a:latin typeface="Arial"/>
                <a:cs typeface="Arial"/>
              </a:rPr>
              <a:t>s</a:t>
            </a:r>
            <a:r>
              <a:rPr sz="2000" spc="0" dirty="0" smtClean="0">
                <a:solidFill>
                  <a:srgbClr val="FF0000"/>
                </a:solidFill>
                <a:latin typeface="Arial"/>
                <a:cs typeface="Arial"/>
              </a:rPr>
              <a:t>ac</a:t>
            </a:r>
            <a:r>
              <a:rPr sz="2000" spc="-10" dirty="0" smtClean="0">
                <a:solidFill>
                  <a:srgbClr val="FF0000"/>
                </a:solidFill>
                <a:latin typeface="Arial"/>
                <a:cs typeface="Arial"/>
              </a:rPr>
              <a:t>t</a:t>
            </a:r>
            <a:r>
              <a:rPr sz="2000" spc="0" dirty="0" smtClean="0">
                <a:solidFill>
                  <a:srgbClr val="FF0000"/>
                </a:solidFill>
                <a:latin typeface="Arial"/>
                <a:cs typeface="Arial"/>
              </a:rPr>
              <a:t>ions</a:t>
            </a:r>
            <a:r>
              <a:rPr sz="2000" spc="-45" dirty="0" smtClean="0">
                <a:solidFill>
                  <a:srgbClr val="FF0000"/>
                </a:solidFill>
                <a:latin typeface="Arial"/>
                <a:cs typeface="Arial"/>
              </a:rPr>
              <a:t> </a:t>
            </a:r>
            <a:r>
              <a:rPr sz="2000" spc="0" dirty="0" smtClean="0">
                <a:solidFill>
                  <a:srgbClr val="FF0000"/>
                </a:solidFill>
                <a:latin typeface="Arial"/>
                <a:cs typeface="Arial"/>
              </a:rPr>
              <a:t>are</a:t>
            </a:r>
            <a:r>
              <a:rPr sz="2000" spc="-15" dirty="0" smtClean="0">
                <a:solidFill>
                  <a:srgbClr val="FF0000"/>
                </a:solidFill>
                <a:latin typeface="Arial"/>
                <a:cs typeface="Arial"/>
              </a:rPr>
              <a:t> </a:t>
            </a:r>
            <a:r>
              <a:rPr sz="2000" spc="0" dirty="0" smtClean="0">
                <a:solidFill>
                  <a:srgbClr val="FF0000"/>
                </a:solidFill>
                <a:latin typeface="Arial"/>
                <a:cs typeface="Arial"/>
              </a:rPr>
              <a:t>NOT</a:t>
            </a:r>
            <a:r>
              <a:rPr sz="2000" spc="-50" dirty="0" smtClean="0">
                <a:solidFill>
                  <a:srgbClr val="FF0000"/>
                </a:solidFill>
                <a:latin typeface="Arial"/>
                <a:cs typeface="Arial"/>
              </a:rPr>
              <a:t> </a:t>
            </a:r>
            <a:r>
              <a:rPr sz="2000" spc="0" dirty="0" smtClean="0">
                <a:solidFill>
                  <a:srgbClr val="FF0000"/>
                </a:solidFill>
                <a:latin typeface="Arial"/>
                <a:cs typeface="Arial"/>
              </a:rPr>
              <a:t>a</a:t>
            </a:r>
            <a:r>
              <a:rPr sz="2000" spc="-15" dirty="0" smtClean="0">
                <a:solidFill>
                  <a:srgbClr val="FF0000"/>
                </a:solidFill>
                <a:latin typeface="Arial"/>
                <a:cs typeface="Arial"/>
              </a:rPr>
              <a:t> </a:t>
            </a:r>
            <a:r>
              <a:rPr sz="2000" spc="0" dirty="0" smtClean="0">
                <a:solidFill>
                  <a:srgbClr val="FF0000"/>
                </a:solidFill>
                <a:latin typeface="Arial"/>
                <a:cs typeface="Arial"/>
              </a:rPr>
              <a:t>rea</a:t>
            </a:r>
            <a:r>
              <a:rPr sz="2000" spc="5" dirty="0" smtClean="0">
                <a:solidFill>
                  <a:srgbClr val="FF0000"/>
                </a:solidFill>
                <a:latin typeface="Arial"/>
                <a:cs typeface="Arial"/>
              </a:rPr>
              <a:t>s</a:t>
            </a:r>
            <a:r>
              <a:rPr sz="2000" spc="0" dirty="0" smtClean="0">
                <a:solidFill>
                  <a:srgbClr val="FF0000"/>
                </a:solidFill>
                <a:latin typeface="Arial"/>
                <a:cs typeface="Arial"/>
              </a:rPr>
              <a:t>on</a:t>
            </a:r>
            <a:r>
              <a:rPr sz="2000" spc="-40" dirty="0" smtClean="0">
                <a:solidFill>
                  <a:srgbClr val="FF0000"/>
                </a:solidFill>
                <a:latin typeface="Arial"/>
                <a:cs typeface="Arial"/>
              </a:rPr>
              <a:t> </a:t>
            </a:r>
            <a:r>
              <a:rPr sz="2000" spc="0" dirty="0" smtClean="0">
                <a:solidFill>
                  <a:srgbClr val="FF0000"/>
                </a:solidFill>
                <a:latin typeface="Arial"/>
                <a:cs typeface="Arial"/>
              </a:rPr>
              <a:t>to leave</a:t>
            </a:r>
            <a:r>
              <a:rPr sz="2000" spc="-5" dirty="0" smtClean="0">
                <a:solidFill>
                  <a:srgbClr val="FF0000"/>
                </a:solidFill>
                <a:latin typeface="Arial"/>
                <a:cs typeface="Arial"/>
              </a:rPr>
              <a:t> </a:t>
            </a:r>
            <a:r>
              <a:rPr sz="2000" spc="0" dirty="0" smtClean="0">
                <a:solidFill>
                  <a:srgbClr val="FF0000"/>
                </a:solidFill>
                <a:latin typeface="Arial"/>
                <a:cs typeface="Arial"/>
              </a:rPr>
              <a:t>SFS</a:t>
            </a:r>
            <a:r>
              <a:rPr sz="2000" spc="-5" dirty="0" smtClean="0">
                <a:solidFill>
                  <a:srgbClr val="FF0000"/>
                </a:solidFill>
                <a:latin typeface="Arial"/>
                <a:cs typeface="Arial"/>
              </a:rPr>
              <a:t> </a:t>
            </a:r>
            <a:r>
              <a:rPr sz="2000" spc="0" dirty="0" smtClean="0">
                <a:solidFill>
                  <a:srgbClr val="FF0000"/>
                </a:solidFill>
                <a:latin typeface="Arial"/>
                <a:cs typeface="Arial"/>
              </a:rPr>
              <a:t>a</a:t>
            </a:r>
            <a:r>
              <a:rPr sz="2000" spc="5" dirty="0" smtClean="0">
                <a:solidFill>
                  <a:srgbClr val="FF0000"/>
                </a:solidFill>
                <a:latin typeface="Arial"/>
                <a:cs typeface="Arial"/>
              </a:rPr>
              <a:t>c</a:t>
            </a:r>
            <a:r>
              <a:rPr sz="2000" spc="0" dirty="0" smtClean="0">
                <a:solidFill>
                  <a:srgbClr val="FF0000"/>
                </a:solidFill>
                <a:latin typeface="Arial"/>
                <a:cs typeface="Arial"/>
              </a:rPr>
              <a:t>c</a:t>
            </a:r>
            <a:r>
              <a:rPr sz="2000" spc="5" dirty="0" smtClean="0">
                <a:solidFill>
                  <a:srgbClr val="FF0000"/>
                </a:solidFill>
                <a:latin typeface="Arial"/>
                <a:cs typeface="Arial"/>
              </a:rPr>
              <a:t>e</a:t>
            </a:r>
            <a:r>
              <a:rPr sz="2000" spc="0" dirty="0" smtClean="0">
                <a:solidFill>
                  <a:srgbClr val="FF0000"/>
                </a:solidFill>
                <a:latin typeface="Arial"/>
                <a:cs typeface="Arial"/>
              </a:rPr>
              <a:t>ss</a:t>
            </a:r>
            <a:r>
              <a:rPr sz="2000" spc="-45" dirty="0" smtClean="0">
                <a:solidFill>
                  <a:srgbClr val="FF0000"/>
                </a:solidFill>
                <a:latin typeface="Arial"/>
                <a:cs typeface="Arial"/>
              </a:rPr>
              <a:t> </a:t>
            </a:r>
            <a:r>
              <a:rPr sz="2000" spc="0" dirty="0" smtClean="0">
                <a:solidFill>
                  <a:srgbClr val="FF0000"/>
                </a:solidFill>
                <a:latin typeface="Arial"/>
                <a:cs typeface="Arial"/>
              </a:rPr>
              <a:t>open</a:t>
            </a:r>
            <a:r>
              <a:rPr sz="2000" spc="-15" dirty="0" smtClean="0">
                <a:solidFill>
                  <a:srgbClr val="FF0000"/>
                </a:solidFill>
                <a:latin typeface="Arial"/>
                <a:cs typeface="Arial"/>
              </a:rPr>
              <a:t> </a:t>
            </a:r>
            <a:r>
              <a:rPr sz="2000" spc="0" dirty="0" smtClean="0">
                <a:solidFill>
                  <a:srgbClr val="FF0000"/>
                </a:solidFill>
                <a:latin typeface="Arial"/>
                <a:cs typeface="Arial"/>
              </a:rPr>
              <a:t>to</a:t>
            </a:r>
            <a:r>
              <a:rPr sz="2000" spc="-20" dirty="0" smtClean="0">
                <a:solidFill>
                  <a:srgbClr val="FF0000"/>
                </a:solidFill>
                <a:latin typeface="Arial"/>
                <a:cs typeface="Arial"/>
              </a:rPr>
              <a:t> </a:t>
            </a:r>
            <a:r>
              <a:rPr sz="2000" spc="0" dirty="0" smtClean="0">
                <a:solidFill>
                  <a:srgbClr val="FF0000"/>
                </a:solidFill>
                <a:latin typeface="Arial"/>
                <a:cs typeface="Arial"/>
              </a:rPr>
              <a:t>a separated</a:t>
            </a:r>
            <a:r>
              <a:rPr sz="2000" spc="-55" dirty="0" smtClean="0">
                <a:solidFill>
                  <a:srgbClr val="FF0000"/>
                </a:solidFill>
                <a:latin typeface="Arial"/>
                <a:cs typeface="Arial"/>
              </a:rPr>
              <a:t> </a:t>
            </a:r>
            <a:r>
              <a:rPr sz="2000" spc="0" dirty="0" smtClean="0">
                <a:solidFill>
                  <a:srgbClr val="FF0000"/>
                </a:solidFill>
                <a:latin typeface="Arial"/>
                <a:cs typeface="Arial"/>
              </a:rPr>
              <a:t>state</a:t>
            </a:r>
            <a:r>
              <a:rPr sz="2000" spc="-20" dirty="0" smtClean="0">
                <a:solidFill>
                  <a:srgbClr val="FF0000"/>
                </a:solidFill>
                <a:latin typeface="Arial"/>
                <a:cs typeface="Arial"/>
              </a:rPr>
              <a:t> </a:t>
            </a:r>
            <a:r>
              <a:rPr sz="2000" spc="0" dirty="0" smtClean="0">
                <a:solidFill>
                  <a:srgbClr val="FF0000"/>
                </a:solidFill>
                <a:latin typeface="Arial"/>
                <a:cs typeface="Arial"/>
              </a:rPr>
              <a:t>employee</a:t>
            </a:r>
            <a:r>
              <a:rPr sz="2000" spc="-30" dirty="0" smtClean="0">
                <a:solidFill>
                  <a:srgbClr val="FF0000"/>
                </a:solidFill>
                <a:latin typeface="Arial"/>
                <a:cs typeface="Arial"/>
              </a:rPr>
              <a:t> </a:t>
            </a:r>
            <a:r>
              <a:rPr sz="2000" spc="0" dirty="0" smtClean="0">
                <a:solidFill>
                  <a:srgbClr val="FF0000"/>
                </a:solidFill>
                <a:latin typeface="Arial"/>
                <a:cs typeface="Arial"/>
              </a:rPr>
              <a:t>or</a:t>
            </a:r>
            <a:r>
              <a:rPr sz="2000" spc="10" dirty="0" smtClean="0">
                <a:solidFill>
                  <a:srgbClr val="FF0000"/>
                </a:solidFill>
                <a:latin typeface="Arial"/>
                <a:cs typeface="Arial"/>
              </a:rPr>
              <a:t> </a:t>
            </a:r>
            <a:r>
              <a:rPr sz="2000" spc="0" dirty="0" smtClean="0">
                <a:solidFill>
                  <a:srgbClr val="FF0000"/>
                </a:solidFill>
                <a:latin typeface="Arial"/>
                <a:cs typeface="Arial"/>
              </a:rPr>
              <a:t>c</a:t>
            </a:r>
            <a:r>
              <a:rPr sz="2000" spc="5" dirty="0" smtClean="0">
                <a:solidFill>
                  <a:srgbClr val="FF0000"/>
                </a:solidFill>
                <a:latin typeface="Arial"/>
                <a:cs typeface="Arial"/>
              </a:rPr>
              <a:t>o</a:t>
            </a:r>
            <a:r>
              <a:rPr sz="2000" spc="0" dirty="0" smtClean="0">
                <a:solidFill>
                  <a:srgbClr val="FF0000"/>
                </a:solidFill>
                <a:latin typeface="Arial"/>
                <a:cs typeface="Arial"/>
              </a:rPr>
              <a:t>ntra</a:t>
            </a:r>
            <a:r>
              <a:rPr sz="2000" spc="5" dirty="0" smtClean="0">
                <a:solidFill>
                  <a:srgbClr val="FF0000"/>
                </a:solidFill>
                <a:latin typeface="Arial"/>
                <a:cs typeface="Arial"/>
              </a:rPr>
              <a:t>c</a:t>
            </a:r>
            <a:r>
              <a:rPr sz="2000" spc="0" dirty="0" smtClean="0">
                <a:solidFill>
                  <a:srgbClr val="FF0000"/>
                </a:solidFill>
                <a:latin typeface="Arial"/>
                <a:cs typeface="Arial"/>
              </a:rPr>
              <a:t>t</a:t>
            </a:r>
            <a:r>
              <a:rPr sz="2000" spc="-20" dirty="0" smtClean="0">
                <a:solidFill>
                  <a:srgbClr val="FF0000"/>
                </a:solidFill>
                <a:latin typeface="Arial"/>
                <a:cs typeface="Arial"/>
              </a:rPr>
              <a:t>o</a:t>
            </a:r>
            <a:r>
              <a:rPr sz="2000" spc="-120" dirty="0" smtClean="0">
                <a:solidFill>
                  <a:srgbClr val="FF0000"/>
                </a:solidFill>
                <a:latin typeface="Arial"/>
                <a:cs typeface="Arial"/>
              </a:rPr>
              <a:t>r</a:t>
            </a:r>
            <a:r>
              <a:rPr sz="2000" spc="0" dirty="0" smtClean="0">
                <a:solidFill>
                  <a:srgbClr val="FF0000"/>
                </a:solidFill>
                <a:latin typeface="Arial"/>
                <a:cs typeface="Arial"/>
              </a:rPr>
              <a:t>.</a:t>
            </a:r>
            <a:endParaRPr sz="2000" dirty="0">
              <a:latin typeface="Arial"/>
              <a:cs typeface="Arial"/>
            </a:endParaRPr>
          </a:p>
          <a:p>
            <a:pPr lvl="1">
              <a:lnSpc>
                <a:spcPts val="600"/>
              </a:lnSpc>
              <a:spcBef>
                <a:spcPts val="0"/>
              </a:spcBef>
              <a:buFont typeface="Arial"/>
              <a:buChar char="•"/>
            </a:pPr>
            <a:endParaRPr sz="600" dirty="0"/>
          </a:p>
          <a:p>
            <a:pPr lvl="1">
              <a:lnSpc>
                <a:spcPts val="1000"/>
              </a:lnSpc>
              <a:buFont typeface="Arial"/>
              <a:buChar char="•"/>
            </a:pPr>
            <a:endParaRPr sz="1000" dirty="0"/>
          </a:p>
          <a:p>
            <a:pPr lvl="1">
              <a:lnSpc>
                <a:spcPts val="1000"/>
              </a:lnSpc>
              <a:buFont typeface="Arial"/>
              <a:buChar char="•"/>
            </a:pPr>
            <a:endParaRPr sz="1000" dirty="0"/>
          </a:p>
          <a:p>
            <a:pPr lvl="1">
              <a:lnSpc>
                <a:spcPts val="1000"/>
              </a:lnSpc>
              <a:buFont typeface="Arial"/>
              <a:buChar char="•"/>
            </a:pPr>
            <a:endParaRPr sz="1000" dirty="0"/>
          </a:p>
          <a:p>
            <a:pPr marL="756285" lvl="1" indent="-287020">
              <a:lnSpc>
                <a:spcPct val="100000"/>
              </a:lnSpc>
              <a:buFont typeface="Arial"/>
              <a:buChar char="•"/>
              <a:tabLst>
                <a:tab pos="756285" algn="l"/>
                <a:tab pos="1560195" algn="l"/>
              </a:tabLst>
            </a:pPr>
            <a:r>
              <a:rPr sz="2000" dirty="0" smtClean="0">
                <a:latin typeface="Arial"/>
                <a:cs typeface="Arial"/>
              </a:rPr>
              <a:t>RI</a:t>
            </a:r>
            <a:r>
              <a:rPr sz="2000" spc="-10" dirty="0" smtClean="0">
                <a:latin typeface="Arial"/>
                <a:cs typeface="Arial"/>
              </a:rPr>
              <a:t>SK</a:t>
            </a:r>
            <a:r>
              <a:rPr sz="2000" spc="0" dirty="0" smtClean="0">
                <a:latin typeface="Arial"/>
                <a:cs typeface="Arial"/>
              </a:rPr>
              <a:t>:	Lea</a:t>
            </a:r>
            <a:r>
              <a:rPr sz="2000" spc="-15" dirty="0" smtClean="0">
                <a:latin typeface="Arial"/>
                <a:cs typeface="Arial"/>
              </a:rPr>
              <a:t>v</a:t>
            </a:r>
            <a:r>
              <a:rPr sz="2000" spc="0" dirty="0" smtClean="0">
                <a:latin typeface="Arial"/>
                <a:cs typeface="Arial"/>
              </a:rPr>
              <a:t>ing</a:t>
            </a:r>
            <a:r>
              <a:rPr sz="2000" spc="-20" dirty="0" smtClean="0">
                <a:latin typeface="Arial"/>
                <a:cs typeface="Arial"/>
              </a:rPr>
              <a:t> </a:t>
            </a:r>
            <a:r>
              <a:rPr sz="2000" spc="-10" dirty="0" smtClean="0">
                <a:latin typeface="Arial"/>
                <a:cs typeface="Arial"/>
              </a:rPr>
              <a:t>S</a:t>
            </a:r>
            <a:r>
              <a:rPr sz="2000" spc="0" dirty="0" smtClean="0">
                <a:latin typeface="Arial"/>
                <a:cs typeface="Arial"/>
              </a:rPr>
              <a:t>FS</a:t>
            </a:r>
            <a:r>
              <a:rPr sz="2000" spc="-5" dirty="0" smtClean="0">
                <a:latin typeface="Arial"/>
                <a:cs typeface="Arial"/>
              </a:rPr>
              <a:t> </a:t>
            </a:r>
            <a:r>
              <a:rPr sz="2000" spc="0" dirty="0" smtClean="0">
                <a:latin typeface="Arial"/>
                <a:cs typeface="Arial"/>
              </a:rPr>
              <a:t>ac</a:t>
            </a:r>
            <a:r>
              <a:rPr sz="2000" spc="5" dirty="0" smtClean="0">
                <a:latin typeface="Arial"/>
                <a:cs typeface="Arial"/>
              </a:rPr>
              <a:t>c</a:t>
            </a:r>
            <a:r>
              <a:rPr sz="2000" spc="0" dirty="0" smtClean="0">
                <a:latin typeface="Arial"/>
                <a:cs typeface="Arial"/>
              </a:rPr>
              <a:t>ess</a:t>
            </a:r>
            <a:r>
              <a:rPr sz="2000" spc="-35" dirty="0" smtClean="0">
                <a:latin typeface="Arial"/>
                <a:cs typeface="Arial"/>
              </a:rPr>
              <a:t> </a:t>
            </a:r>
            <a:r>
              <a:rPr sz="2000" spc="0" dirty="0" smtClean="0">
                <a:latin typeface="Arial"/>
                <a:cs typeface="Arial"/>
              </a:rPr>
              <a:t>in</a:t>
            </a:r>
            <a:r>
              <a:rPr sz="2000" spc="-5" dirty="0" smtClean="0">
                <a:latin typeface="Arial"/>
                <a:cs typeface="Arial"/>
              </a:rPr>
              <a:t> </a:t>
            </a:r>
            <a:r>
              <a:rPr sz="2000" spc="0" dirty="0" smtClean="0">
                <a:latin typeface="Arial"/>
                <a:cs typeface="Arial"/>
              </a:rPr>
              <a:t>place</a:t>
            </a:r>
            <a:r>
              <a:rPr sz="2000" spc="-15" dirty="0" smtClean="0">
                <a:latin typeface="Arial"/>
                <a:cs typeface="Arial"/>
              </a:rPr>
              <a:t> </a:t>
            </a:r>
            <a:r>
              <a:rPr sz="2000" spc="0" dirty="0" smtClean="0">
                <a:latin typeface="Arial"/>
                <a:cs typeface="Arial"/>
              </a:rPr>
              <a:t>for</a:t>
            </a:r>
            <a:r>
              <a:rPr sz="2000" spc="-35" dirty="0" smtClean="0">
                <a:latin typeface="Arial"/>
                <a:cs typeface="Arial"/>
              </a:rPr>
              <a:t> </a:t>
            </a:r>
            <a:r>
              <a:rPr sz="2000" spc="0" dirty="0" smtClean="0">
                <a:latin typeface="Arial"/>
                <a:cs typeface="Arial"/>
              </a:rPr>
              <a:t>a user</a:t>
            </a:r>
            <a:r>
              <a:rPr sz="2000" spc="-40" dirty="0" smtClean="0">
                <a:latin typeface="Arial"/>
                <a:cs typeface="Arial"/>
              </a:rPr>
              <a:t> </a:t>
            </a:r>
            <a:r>
              <a:rPr sz="2000" spc="0" dirty="0" smtClean="0">
                <a:latin typeface="Arial"/>
                <a:cs typeface="Arial"/>
              </a:rPr>
              <a:t>who le</a:t>
            </a:r>
            <a:r>
              <a:rPr sz="2000" spc="-10" dirty="0" smtClean="0">
                <a:latin typeface="Arial"/>
                <a:cs typeface="Arial"/>
              </a:rPr>
              <a:t>f</a:t>
            </a:r>
            <a:r>
              <a:rPr sz="2000" spc="0" dirty="0" smtClean="0">
                <a:latin typeface="Arial"/>
                <a:cs typeface="Arial"/>
              </a:rPr>
              <a:t>t</a:t>
            </a:r>
            <a:r>
              <a:rPr sz="2000" spc="-25" dirty="0" smtClean="0">
                <a:latin typeface="Arial"/>
                <a:cs typeface="Arial"/>
              </a:rPr>
              <a:t> </a:t>
            </a:r>
            <a:r>
              <a:rPr sz="2000" spc="0" dirty="0" smtClean="0">
                <a:latin typeface="Arial"/>
                <a:cs typeface="Arial"/>
              </a:rPr>
              <a:t>sta</a:t>
            </a:r>
            <a:r>
              <a:rPr sz="2000" spc="-10" dirty="0" smtClean="0">
                <a:latin typeface="Arial"/>
                <a:cs typeface="Arial"/>
              </a:rPr>
              <a:t>t</a:t>
            </a:r>
            <a:r>
              <a:rPr sz="2000" spc="0" dirty="0" smtClean="0">
                <a:latin typeface="Arial"/>
                <a:cs typeface="Arial"/>
              </a:rPr>
              <a:t>e</a:t>
            </a:r>
            <a:r>
              <a:rPr sz="2000" spc="-20" dirty="0" smtClean="0">
                <a:latin typeface="Arial"/>
                <a:cs typeface="Arial"/>
              </a:rPr>
              <a:t> </a:t>
            </a:r>
            <a:r>
              <a:rPr sz="2000" spc="0" dirty="0" smtClean="0">
                <a:latin typeface="Arial"/>
                <a:cs typeface="Arial"/>
              </a:rPr>
              <a:t>se</a:t>
            </a:r>
            <a:r>
              <a:rPr sz="2000" spc="5" dirty="0" smtClean="0">
                <a:latin typeface="Arial"/>
                <a:cs typeface="Arial"/>
              </a:rPr>
              <a:t>r</a:t>
            </a:r>
            <a:r>
              <a:rPr sz="2000" spc="-10" dirty="0" smtClean="0">
                <a:latin typeface="Arial"/>
                <a:cs typeface="Arial"/>
              </a:rPr>
              <a:t>v</a:t>
            </a:r>
            <a:r>
              <a:rPr sz="2000" spc="0" dirty="0" smtClean="0">
                <a:latin typeface="Arial"/>
                <a:cs typeface="Arial"/>
              </a:rPr>
              <a:t>ice</a:t>
            </a:r>
            <a:endParaRPr sz="2000" dirty="0">
              <a:latin typeface="Arial"/>
              <a:cs typeface="Arial"/>
            </a:endParaRPr>
          </a:p>
        </p:txBody>
      </p:sp>
      <p:sp>
        <p:nvSpPr>
          <p:cNvPr id="6" name="object 6"/>
          <p:cNvSpPr txBox="1">
            <a:spLocks noGrp="1"/>
          </p:cNvSpPr>
          <p:nvPr>
            <p:ph type="title"/>
          </p:nvPr>
        </p:nvSpPr>
        <p:spPr>
          <a:prstGeom prst="rect">
            <a:avLst/>
          </a:prstGeom>
        </p:spPr>
        <p:txBody>
          <a:bodyPr vert="horz" wrap="square" lIns="0" tIns="0" rIns="0" bIns="0" rtlCol="0">
            <a:noAutofit/>
          </a:bodyPr>
          <a:lstStyle/>
          <a:p>
            <a:pPr marL="12700">
              <a:lnSpc>
                <a:spcPct val="100000"/>
              </a:lnSpc>
            </a:pPr>
            <a:r>
              <a:rPr sz="4000" b="1" spc="-25" dirty="0" smtClean="0">
                <a:solidFill>
                  <a:srgbClr val="1F3160"/>
                </a:solidFill>
                <a:latin typeface="Arial"/>
                <a:cs typeface="Arial"/>
              </a:rPr>
              <a:t>Offboarding</a:t>
            </a:r>
            <a:r>
              <a:rPr sz="4000" b="1" spc="10" dirty="0" smtClean="0">
                <a:solidFill>
                  <a:srgbClr val="1F3160"/>
                </a:solidFill>
                <a:latin typeface="Arial"/>
                <a:cs typeface="Arial"/>
              </a:rPr>
              <a:t> </a:t>
            </a:r>
            <a:r>
              <a:rPr sz="4000" b="1" spc="-20" dirty="0" smtClean="0">
                <a:solidFill>
                  <a:srgbClr val="1F3160"/>
                </a:solidFill>
                <a:latin typeface="Arial"/>
                <a:cs typeface="Arial"/>
              </a:rPr>
              <a:t>in</a:t>
            </a:r>
            <a:r>
              <a:rPr sz="4000" b="1" spc="-5" dirty="0" smtClean="0">
                <a:solidFill>
                  <a:srgbClr val="1F3160"/>
                </a:solidFill>
                <a:latin typeface="Arial"/>
                <a:cs typeface="Arial"/>
              </a:rPr>
              <a:t> </a:t>
            </a:r>
            <a:r>
              <a:rPr sz="4000" b="1" spc="-30" dirty="0" smtClean="0">
                <a:solidFill>
                  <a:srgbClr val="1F3160"/>
                </a:solidFill>
                <a:latin typeface="Arial"/>
                <a:cs typeface="Arial"/>
              </a:rPr>
              <a:t>SFS</a:t>
            </a:r>
            <a:endParaRPr sz="4000">
              <a:latin typeface="Arial"/>
              <a:cs typeface="Arial"/>
            </a:endParaRPr>
          </a:p>
        </p:txBody>
      </p:sp>
      <p:sp>
        <p:nvSpPr>
          <p:cNvPr id="9" name="Slide Number Placeholder 8"/>
          <p:cNvSpPr>
            <a:spLocks noGrp="1"/>
          </p:cNvSpPr>
          <p:nvPr>
            <p:ph type="sldNum" sz="quarter" idx="7"/>
          </p:nvPr>
        </p:nvSpPr>
        <p:spPr/>
        <p:txBody>
          <a:bodyPr/>
          <a:lstStyle/>
          <a:p>
            <a:pPr marL="25400">
              <a:lnSpc>
                <a:spcPct val="100000"/>
              </a:lnSpc>
            </a:pPr>
            <a:fld id="{81D60167-4931-47E6-BA6A-407CBD079E47}" type="slidenum">
              <a:rPr lang="en-US" sz="1100" b="1" smtClean="0">
                <a:solidFill>
                  <a:srgbClr val="6893C9"/>
                </a:solidFill>
                <a:latin typeface="Arial"/>
                <a:cs typeface="Arial"/>
              </a:rPr>
              <a:t>25</a:t>
            </a:fld>
            <a:endParaRPr lang="en-US" sz="1100">
              <a:latin typeface="Arial"/>
              <a:cs typeface="Aria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487169" y="6395211"/>
            <a:ext cx="382270" cy="319405"/>
          </a:xfrm>
          <a:prstGeom prst="rect">
            <a:avLst/>
          </a:prstGeom>
        </p:spPr>
        <p:txBody>
          <a:bodyPr vert="horz" wrap="square" lIns="0" tIns="0" rIns="0" bIns="0" rtlCol="0">
            <a:noAutofit/>
          </a:bodyPr>
          <a:lstStyle/>
          <a:p>
            <a:pPr marL="12700">
              <a:lnSpc>
                <a:spcPct val="100000"/>
              </a:lnSpc>
            </a:pPr>
            <a:endParaRPr sz="1650" baseline="-10101" dirty="0">
              <a:latin typeface="Arial"/>
              <a:cs typeface="Arial"/>
            </a:endParaRPr>
          </a:p>
        </p:txBody>
      </p:sp>
      <p:sp>
        <p:nvSpPr>
          <p:cNvPr id="3" name="object 3"/>
          <p:cNvSpPr txBox="1"/>
          <p:nvPr/>
        </p:nvSpPr>
        <p:spPr>
          <a:xfrm>
            <a:off x="3877183" y="6567423"/>
            <a:ext cx="1388745" cy="133985"/>
          </a:xfrm>
          <a:prstGeom prst="rect">
            <a:avLst/>
          </a:prstGeom>
        </p:spPr>
        <p:txBody>
          <a:bodyPr vert="horz" wrap="square" lIns="0" tIns="0" rIns="0" bIns="0" rtlCol="0">
            <a:noAutofit/>
          </a:bodyPr>
          <a:lstStyle/>
          <a:p>
            <a:pPr marL="12700">
              <a:lnSpc>
                <a:spcPct val="100000"/>
              </a:lnSpc>
            </a:pPr>
            <a:r>
              <a:rPr sz="800" b="1" spc="-5" dirty="0" smtClean="0">
                <a:solidFill>
                  <a:srgbClr val="6893C9"/>
                </a:solidFill>
                <a:latin typeface="Arial"/>
                <a:cs typeface="Arial"/>
              </a:rPr>
              <a:t>C</a:t>
            </a:r>
            <a:r>
              <a:rPr sz="800" b="1" spc="0" dirty="0" smtClean="0">
                <a:solidFill>
                  <a:srgbClr val="6893C9"/>
                </a:solidFill>
                <a:latin typeface="Arial"/>
                <a:cs typeface="Arial"/>
              </a:rPr>
              <a:t>ont</a:t>
            </a:r>
            <a:r>
              <a:rPr sz="800" b="1" spc="-10" dirty="0" smtClean="0">
                <a:solidFill>
                  <a:srgbClr val="6893C9"/>
                </a:solidFill>
                <a:latin typeface="Arial"/>
                <a:cs typeface="Arial"/>
              </a:rPr>
              <a:t>e</a:t>
            </a:r>
            <a:r>
              <a:rPr sz="800" b="1" spc="0" dirty="0" smtClean="0">
                <a:solidFill>
                  <a:srgbClr val="6893C9"/>
                </a:solidFill>
                <a:latin typeface="Arial"/>
                <a:cs typeface="Arial"/>
              </a:rPr>
              <a:t>n</a:t>
            </a:r>
            <a:r>
              <a:rPr sz="800" b="1" spc="-5" dirty="0" smtClean="0">
                <a:solidFill>
                  <a:srgbClr val="6893C9"/>
                </a:solidFill>
                <a:latin typeface="Arial"/>
                <a:cs typeface="Arial"/>
              </a:rPr>
              <a:t>t</a:t>
            </a:r>
            <a:r>
              <a:rPr sz="800" b="1" spc="0" dirty="0" smtClean="0">
                <a:solidFill>
                  <a:srgbClr val="6893C9"/>
                </a:solidFill>
                <a:latin typeface="Arial"/>
                <a:cs typeface="Arial"/>
              </a:rPr>
              <a:t>s</a:t>
            </a:r>
            <a:r>
              <a:rPr sz="800" b="1" spc="-10" dirty="0" smtClean="0">
                <a:solidFill>
                  <a:srgbClr val="6893C9"/>
                </a:solidFill>
                <a:latin typeface="Arial"/>
                <a:cs typeface="Arial"/>
              </a:rPr>
              <a:t> </a:t>
            </a:r>
            <a:r>
              <a:rPr sz="800" b="1" spc="-5" dirty="0" smtClean="0">
                <a:solidFill>
                  <a:srgbClr val="6893C9"/>
                </a:solidFill>
                <a:latin typeface="Arial"/>
                <a:cs typeface="Arial"/>
              </a:rPr>
              <a:t>s</a:t>
            </a:r>
            <a:r>
              <a:rPr sz="800" b="1" spc="0" dirty="0" smtClean="0">
                <a:solidFill>
                  <a:srgbClr val="6893C9"/>
                </a:solidFill>
                <a:latin typeface="Arial"/>
                <a:cs typeface="Arial"/>
              </a:rPr>
              <a:t>ub</a:t>
            </a:r>
            <a:r>
              <a:rPr sz="800" b="1" spc="-10" dirty="0" smtClean="0">
                <a:solidFill>
                  <a:srgbClr val="6893C9"/>
                </a:solidFill>
                <a:latin typeface="Arial"/>
                <a:cs typeface="Arial"/>
              </a:rPr>
              <a:t>j</a:t>
            </a:r>
            <a:r>
              <a:rPr sz="800" b="1" spc="-5" dirty="0" smtClean="0">
                <a:solidFill>
                  <a:srgbClr val="6893C9"/>
                </a:solidFill>
                <a:latin typeface="Arial"/>
                <a:cs typeface="Arial"/>
              </a:rPr>
              <a:t>ec</a:t>
            </a:r>
            <a:r>
              <a:rPr sz="800" b="1" spc="0" dirty="0" smtClean="0">
                <a:solidFill>
                  <a:srgbClr val="6893C9"/>
                </a:solidFill>
                <a:latin typeface="Arial"/>
                <a:cs typeface="Arial"/>
              </a:rPr>
              <a:t>t</a:t>
            </a:r>
            <a:r>
              <a:rPr sz="800" b="1" spc="10" dirty="0" smtClean="0">
                <a:solidFill>
                  <a:srgbClr val="6893C9"/>
                </a:solidFill>
                <a:latin typeface="Arial"/>
                <a:cs typeface="Arial"/>
              </a:rPr>
              <a:t> </a:t>
            </a:r>
            <a:r>
              <a:rPr sz="800" b="1" spc="-5" dirty="0" smtClean="0">
                <a:solidFill>
                  <a:srgbClr val="6893C9"/>
                </a:solidFill>
                <a:latin typeface="Arial"/>
                <a:cs typeface="Arial"/>
              </a:rPr>
              <a:t>t</a:t>
            </a:r>
            <a:r>
              <a:rPr sz="800" b="1" spc="0" dirty="0" smtClean="0">
                <a:solidFill>
                  <a:srgbClr val="6893C9"/>
                </a:solidFill>
                <a:latin typeface="Arial"/>
                <a:cs typeface="Arial"/>
              </a:rPr>
              <a:t>o</a:t>
            </a:r>
            <a:r>
              <a:rPr sz="800" b="1" spc="5"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hang</a:t>
            </a:r>
            <a:r>
              <a:rPr sz="800" b="1" spc="-5" dirty="0" smtClean="0">
                <a:solidFill>
                  <a:srgbClr val="6893C9"/>
                </a:solidFill>
                <a:latin typeface="Arial"/>
                <a:cs typeface="Arial"/>
              </a:rPr>
              <a:t>e</a:t>
            </a:r>
            <a:r>
              <a:rPr sz="800" b="1" spc="0" dirty="0" smtClean="0">
                <a:solidFill>
                  <a:srgbClr val="6893C9"/>
                </a:solidFill>
                <a:latin typeface="Arial"/>
                <a:cs typeface="Arial"/>
              </a:rPr>
              <a:t>.</a:t>
            </a:r>
            <a:endParaRPr sz="800">
              <a:latin typeface="Arial"/>
              <a:cs typeface="Arial"/>
            </a:endParaRPr>
          </a:p>
        </p:txBody>
      </p:sp>
      <p:sp>
        <p:nvSpPr>
          <p:cNvPr id="4" name="object 4"/>
          <p:cNvSpPr/>
          <p:nvPr/>
        </p:nvSpPr>
        <p:spPr>
          <a:xfrm>
            <a:off x="7901940" y="6184391"/>
            <a:ext cx="914400" cy="486156"/>
          </a:xfrm>
          <a:prstGeom prst="rect">
            <a:avLst/>
          </a:prstGeom>
          <a:blipFill>
            <a:blip r:embed="rId3" cstate="print"/>
            <a:stretch>
              <a:fillRect/>
            </a:stretch>
          </a:blipFill>
        </p:spPr>
        <p:txBody>
          <a:bodyPr wrap="square" lIns="0" tIns="0" rIns="0" bIns="0" rtlCol="0">
            <a:noAutofit/>
          </a:bodyPr>
          <a:lstStyle/>
          <a:p>
            <a:endParaRPr/>
          </a:p>
        </p:txBody>
      </p:sp>
      <p:sp>
        <p:nvSpPr>
          <p:cNvPr id="5" name="object 5"/>
          <p:cNvSpPr txBox="1"/>
          <p:nvPr/>
        </p:nvSpPr>
        <p:spPr>
          <a:xfrm>
            <a:off x="292100" y="1409953"/>
            <a:ext cx="8468360" cy="4662805"/>
          </a:xfrm>
          <a:prstGeom prst="rect">
            <a:avLst/>
          </a:prstGeom>
        </p:spPr>
        <p:txBody>
          <a:bodyPr vert="horz" wrap="square" lIns="0" tIns="0" rIns="0" bIns="0" rtlCol="0">
            <a:noAutofit/>
          </a:bodyPr>
          <a:lstStyle/>
          <a:p>
            <a:pPr marL="12700">
              <a:lnSpc>
                <a:spcPct val="100000"/>
              </a:lnSpc>
            </a:pPr>
            <a:r>
              <a:rPr sz="2400" dirty="0" smtClean="0">
                <a:latin typeface="Arial"/>
                <a:cs typeface="Arial"/>
              </a:rPr>
              <a:t>S</a:t>
            </a:r>
            <a:r>
              <a:rPr sz="2400" spc="-10" dirty="0" smtClean="0">
                <a:latin typeface="Arial"/>
                <a:cs typeface="Arial"/>
              </a:rPr>
              <a:t>F</a:t>
            </a:r>
            <a:r>
              <a:rPr sz="2400" spc="0" dirty="0" smtClean="0">
                <a:latin typeface="Arial"/>
                <a:cs typeface="Arial"/>
              </a:rPr>
              <a:t>S</a:t>
            </a:r>
            <a:r>
              <a:rPr sz="2400" spc="-135" dirty="0" smtClean="0">
                <a:latin typeface="Arial"/>
                <a:cs typeface="Arial"/>
              </a:rPr>
              <a:t> </a:t>
            </a:r>
            <a:r>
              <a:rPr sz="2400" spc="0" dirty="0" smtClean="0">
                <a:latin typeface="Arial"/>
                <a:cs typeface="Arial"/>
              </a:rPr>
              <a:t>A</a:t>
            </a:r>
            <a:r>
              <a:rPr sz="2400" spc="-10" dirty="0" smtClean="0">
                <a:latin typeface="Arial"/>
                <a:cs typeface="Arial"/>
              </a:rPr>
              <a:t>u</a:t>
            </a:r>
            <a:r>
              <a:rPr sz="2400" spc="0" dirty="0" smtClean="0">
                <a:latin typeface="Arial"/>
                <a:cs typeface="Arial"/>
              </a:rPr>
              <a:t>d</a:t>
            </a:r>
            <a:r>
              <a:rPr sz="2400" spc="-10" dirty="0" smtClean="0">
                <a:latin typeface="Arial"/>
                <a:cs typeface="Arial"/>
              </a:rPr>
              <a:t>i</a:t>
            </a:r>
            <a:r>
              <a:rPr sz="2400" spc="0" dirty="0" smtClean="0">
                <a:latin typeface="Arial"/>
                <a:cs typeface="Arial"/>
              </a:rPr>
              <a:t>t</a:t>
            </a:r>
            <a:r>
              <a:rPr sz="2400" spc="5" dirty="0" smtClean="0">
                <a:latin typeface="Arial"/>
                <a:cs typeface="Arial"/>
              </a:rPr>
              <a:t> </a:t>
            </a:r>
            <a:r>
              <a:rPr sz="2400" spc="0" dirty="0" smtClean="0">
                <a:latin typeface="Arial"/>
                <a:cs typeface="Arial"/>
              </a:rPr>
              <a:t>Pro</a:t>
            </a:r>
            <a:r>
              <a:rPr sz="2400" spc="-10" dirty="0" smtClean="0">
                <a:latin typeface="Arial"/>
                <a:cs typeface="Arial"/>
              </a:rPr>
              <a:t>c</a:t>
            </a:r>
            <a:r>
              <a:rPr sz="2400" spc="0" dirty="0" smtClean="0">
                <a:latin typeface="Arial"/>
                <a:cs typeface="Arial"/>
              </a:rPr>
              <a:t>ess runs on</a:t>
            </a:r>
            <a:r>
              <a:rPr sz="2400" spc="-10" dirty="0" smtClean="0">
                <a:latin typeface="Arial"/>
                <a:cs typeface="Arial"/>
              </a:rPr>
              <a:t> </a:t>
            </a:r>
            <a:r>
              <a:rPr sz="2400" spc="0" dirty="0" smtClean="0">
                <a:latin typeface="Arial"/>
                <a:cs typeface="Arial"/>
              </a:rPr>
              <a:t>the</a:t>
            </a:r>
            <a:r>
              <a:rPr sz="2400" spc="-10" dirty="0" smtClean="0">
                <a:latin typeface="Arial"/>
                <a:cs typeface="Arial"/>
              </a:rPr>
              <a:t> </a:t>
            </a:r>
            <a:r>
              <a:rPr sz="2400" spc="0" dirty="0" smtClean="0">
                <a:latin typeface="Arial"/>
                <a:cs typeface="Arial"/>
              </a:rPr>
              <a:t>first</a:t>
            </a:r>
            <a:r>
              <a:rPr sz="2400" spc="-20" dirty="0" smtClean="0">
                <a:latin typeface="Arial"/>
                <a:cs typeface="Arial"/>
              </a:rPr>
              <a:t> </a:t>
            </a:r>
            <a:r>
              <a:rPr sz="2400" spc="0" dirty="0" smtClean="0">
                <a:latin typeface="Arial"/>
                <a:cs typeface="Arial"/>
              </a:rPr>
              <a:t>of</a:t>
            </a:r>
            <a:r>
              <a:rPr sz="2400" spc="-10" dirty="0" smtClean="0">
                <a:latin typeface="Arial"/>
                <a:cs typeface="Arial"/>
              </a:rPr>
              <a:t> </a:t>
            </a:r>
            <a:r>
              <a:rPr sz="2400" spc="0" dirty="0" smtClean="0">
                <a:latin typeface="Arial"/>
                <a:cs typeface="Arial"/>
              </a:rPr>
              <a:t>ev</a:t>
            </a:r>
            <a:r>
              <a:rPr sz="2400" spc="-10" dirty="0" smtClean="0">
                <a:latin typeface="Arial"/>
                <a:cs typeface="Arial"/>
              </a:rPr>
              <a:t>e</a:t>
            </a:r>
            <a:r>
              <a:rPr sz="2400" spc="0" dirty="0" smtClean="0">
                <a:latin typeface="Arial"/>
                <a:cs typeface="Arial"/>
              </a:rPr>
              <a:t>ry mo</a:t>
            </a:r>
            <a:r>
              <a:rPr sz="2400" spc="-10" dirty="0" smtClean="0">
                <a:latin typeface="Arial"/>
                <a:cs typeface="Arial"/>
              </a:rPr>
              <a:t>n</a:t>
            </a:r>
            <a:r>
              <a:rPr sz="2400" spc="0" dirty="0" smtClean="0">
                <a:latin typeface="Arial"/>
                <a:cs typeface="Arial"/>
              </a:rPr>
              <a:t>th:</a:t>
            </a:r>
            <a:endParaRPr sz="2400" dirty="0">
              <a:latin typeface="Arial"/>
              <a:cs typeface="Arial"/>
            </a:endParaRPr>
          </a:p>
          <a:p>
            <a:pPr>
              <a:lnSpc>
                <a:spcPts val="700"/>
              </a:lnSpc>
              <a:spcBef>
                <a:spcPts val="22"/>
              </a:spcBef>
            </a:pPr>
            <a:endParaRPr sz="700" dirty="0"/>
          </a:p>
          <a:p>
            <a:pPr marL="355600" indent="-342900">
              <a:lnSpc>
                <a:spcPct val="100000"/>
              </a:lnSpc>
              <a:buFont typeface="Wingdings"/>
              <a:buChar char=""/>
              <a:tabLst>
                <a:tab pos="354965" algn="l"/>
              </a:tabLst>
            </a:pPr>
            <a:r>
              <a:rPr sz="2400" dirty="0" smtClean="0">
                <a:latin typeface="Arial"/>
                <a:cs typeface="Arial"/>
              </a:rPr>
              <a:t>Acc</a:t>
            </a:r>
            <a:r>
              <a:rPr sz="2400" spc="-10" dirty="0" smtClean="0">
                <a:latin typeface="Arial"/>
                <a:cs typeface="Arial"/>
              </a:rPr>
              <a:t>o</a:t>
            </a:r>
            <a:r>
              <a:rPr sz="2400" spc="0" dirty="0" smtClean="0">
                <a:latin typeface="Arial"/>
                <a:cs typeface="Arial"/>
              </a:rPr>
              <a:t>unt Lockin</a:t>
            </a:r>
            <a:r>
              <a:rPr sz="2400" spc="-10" dirty="0" smtClean="0">
                <a:latin typeface="Arial"/>
                <a:cs typeface="Arial"/>
              </a:rPr>
              <a:t>g</a:t>
            </a:r>
            <a:r>
              <a:rPr sz="2400" spc="0" dirty="0" smtClean="0">
                <a:latin typeface="Arial"/>
                <a:cs typeface="Arial"/>
              </a:rPr>
              <a:t>:</a:t>
            </a:r>
            <a:endParaRPr sz="2400" dirty="0">
              <a:latin typeface="Arial"/>
              <a:cs typeface="Arial"/>
            </a:endParaRPr>
          </a:p>
          <a:p>
            <a:pPr>
              <a:lnSpc>
                <a:spcPts val="650"/>
              </a:lnSpc>
              <a:spcBef>
                <a:spcPts val="25"/>
              </a:spcBef>
              <a:buFont typeface="Wingdings"/>
              <a:buChar char=""/>
            </a:pPr>
            <a:endParaRPr sz="650" dirty="0"/>
          </a:p>
          <a:p>
            <a:pPr marL="756285" lvl="1" indent="-287020">
              <a:lnSpc>
                <a:spcPct val="100000"/>
              </a:lnSpc>
              <a:buFont typeface="Arial"/>
              <a:buChar char="•"/>
              <a:tabLst>
                <a:tab pos="756285" algn="l"/>
              </a:tabLst>
            </a:pPr>
            <a:r>
              <a:rPr sz="2000" dirty="0" smtClean="0">
                <a:latin typeface="Arial"/>
                <a:cs typeface="Arial"/>
              </a:rPr>
              <a:t>Lo</a:t>
            </a:r>
            <a:r>
              <a:rPr sz="2000" spc="5" dirty="0" smtClean="0">
                <a:latin typeface="Arial"/>
                <a:cs typeface="Arial"/>
              </a:rPr>
              <a:t>c</a:t>
            </a:r>
            <a:r>
              <a:rPr sz="2000" spc="0" dirty="0" smtClean="0">
                <a:latin typeface="Arial"/>
                <a:cs typeface="Arial"/>
              </a:rPr>
              <a:t>k</a:t>
            </a:r>
            <a:r>
              <a:rPr sz="2000" spc="-25" dirty="0" smtClean="0">
                <a:latin typeface="Arial"/>
                <a:cs typeface="Arial"/>
              </a:rPr>
              <a:t> </a:t>
            </a:r>
            <a:r>
              <a:rPr sz="2000" spc="0" dirty="0" smtClean="0">
                <a:latin typeface="Arial"/>
                <a:cs typeface="Arial"/>
              </a:rPr>
              <a:t>age</a:t>
            </a:r>
            <a:r>
              <a:rPr sz="2000" spc="5" dirty="0" smtClean="0">
                <a:latin typeface="Arial"/>
                <a:cs typeface="Arial"/>
              </a:rPr>
              <a:t>n</a:t>
            </a:r>
            <a:r>
              <a:rPr sz="2000" spc="0" dirty="0" smtClean="0">
                <a:latin typeface="Arial"/>
                <a:cs typeface="Arial"/>
              </a:rPr>
              <a:t>cy</a:t>
            </a:r>
            <a:r>
              <a:rPr sz="2000" spc="-30" dirty="0" smtClean="0">
                <a:latin typeface="Arial"/>
                <a:cs typeface="Arial"/>
              </a:rPr>
              <a:t> </a:t>
            </a:r>
            <a:r>
              <a:rPr sz="2000" spc="0" dirty="0" smtClean="0">
                <a:latin typeface="Arial"/>
                <a:cs typeface="Arial"/>
              </a:rPr>
              <a:t>u</a:t>
            </a:r>
            <a:r>
              <a:rPr sz="2000" spc="5" dirty="0" smtClean="0">
                <a:latin typeface="Arial"/>
                <a:cs typeface="Arial"/>
              </a:rPr>
              <a:t>s</a:t>
            </a:r>
            <a:r>
              <a:rPr sz="2000" spc="0" dirty="0" smtClean="0">
                <a:latin typeface="Arial"/>
                <a:cs typeface="Arial"/>
              </a:rPr>
              <a:t>er</a:t>
            </a:r>
            <a:r>
              <a:rPr sz="2000" spc="-20" dirty="0" smtClean="0">
                <a:latin typeface="Arial"/>
                <a:cs typeface="Arial"/>
              </a:rPr>
              <a:t> </a:t>
            </a:r>
            <a:r>
              <a:rPr sz="2000" spc="0" dirty="0" smtClean="0">
                <a:latin typeface="Arial"/>
                <a:cs typeface="Arial"/>
              </a:rPr>
              <a:t>a</a:t>
            </a:r>
            <a:r>
              <a:rPr sz="2000" spc="5" dirty="0" smtClean="0">
                <a:latin typeface="Arial"/>
                <a:cs typeface="Arial"/>
              </a:rPr>
              <a:t>c</a:t>
            </a:r>
            <a:r>
              <a:rPr sz="2000" spc="0" dirty="0" smtClean="0">
                <a:latin typeface="Arial"/>
                <a:cs typeface="Arial"/>
              </a:rPr>
              <a:t>c</a:t>
            </a:r>
            <a:r>
              <a:rPr sz="2000" spc="5" dirty="0" smtClean="0">
                <a:latin typeface="Arial"/>
                <a:cs typeface="Arial"/>
              </a:rPr>
              <a:t>o</a:t>
            </a:r>
            <a:r>
              <a:rPr sz="2000" spc="0" dirty="0" smtClean="0">
                <a:latin typeface="Arial"/>
                <a:cs typeface="Arial"/>
              </a:rPr>
              <a:t>unts</a:t>
            </a:r>
            <a:r>
              <a:rPr sz="2000" spc="-35" dirty="0" smtClean="0">
                <a:latin typeface="Arial"/>
                <a:cs typeface="Arial"/>
              </a:rPr>
              <a:t> </a:t>
            </a:r>
            <a:r>
              <a:rPr sz="2000" spc="0" dirty="0" smtClean="0">
                <a:latin typeface="Arial"/>
                <a:cs typeface="Arial"/>
              </a:rPr>
              <a:t>that</a:t>
            </a:r>
            <a:r>
              <a:rPr sz="2000" spc="-35" dirty="0" smtClean="0">
                <a:latin typeface="Arial"/>
                <a:cs typeface="Arial"/>
              </a:rPr>
              <a:t> </a:t>
            </a:r>
            <a:r>
              <a:rPr sz="2000" spc="0" dirty="0" smtClean="0">
                <a:latin typeface="Arial"/>
                <a:cs typeface="Arial"/>
              </a:rPr>
              <a:t>are</a:t>
            </a:r>
            <a:r>
              <a:rPr sz="2000" spc="-15" dirty="0" smtClean="0">
                <a:latin typeface="Arial"/>
                <a:cs typeface="Arial"/>
              </a:rPr>
              <a:t> </a:t>
            </a:r>
            <a:r>
              <a:rPr sz="2000" spc="0" dirty="0" smtClean="0">
                <a:latin typeface="Arial"/>
                <a:cs typeface="Arial"/>
              </a:rPr>
              <a:t>more</a:t>
            </a:r>
            <a:r>
              <a:rPr sz="2000" spc="-25" dirty="0" smtClean="0">
                <a:latin typeface="Arial"/>
                <a:cs typeface="Arial"/>
              </a:rPr>
              <a:t> </a:t>
            </a:r>
            <a:r>
              <a:rPr sz="2000" spc="0" dirty="0" smtClean="0">
                <a:latin typeface="Arial"/>
                <a:cs typeface="Arial"/>
              </a:rPr>
              <a:t>than</a:t>
            </a:r>
            <a:r>
              <a:rPr sz="2000" spc="-15" dirty="0" smtClean="0">
                <a:latin typeface="Arial"/>
                <a:cs typeface="Arial"/>
              </a:rPr>
              <a:t> </a:t>
            </a:r>
            <a:r>
              <a:rPr sz="2000" spc="0" dirty="0" smtClean="0">
                <a:latin typeface="Arial"/>
                <a:cs typeface="Arial"/>
              </a:rPr>
              <a:t>90</a:t>
            </a:r>
            <a:r>
              <a:rPr sz="2000" spc="-15" dirty="0" smtClean="0">
                <a:latin typeface="Arial"/>
                <a:cs typeface="Arial"/>
              </a:rPr>
              <a:t> </a:t>
            </a:r>
            <a:r>
              <a:rPr sz="2000" spc="0" dirty="0" smtClean="0">
                <a:latin typeface="Arial"/>
                <a:cs typeface="Arial"/>
              </a:rPr>
              <a:t>days</a:t>
            </a:r>
            <a:r>
              <a:rPr sz="2000" spc="-15" dirty="0" smtClean="0">
                <a:latin typeface="Arial"/>
                <a:cs typeface="Arial"/>
              </a:rPr>
              <a:t> </a:t>
            </a:r>
            <a:r>
              <a:rPr sz="2000" spc="0" dirty="0" smtClean="0">
                <a:latin typeface="Arial"/>
                <a:cs typeface="Arial"/>
              </a:rPr>
              <a:t>old and</a:t>
            </a:r>
            <a:r>
              <a:rPr sz="2000" spc="-15" dirty="0" smtClean="0">
                <a:latin typeface="Arial"/>
                <a:cs typeface="Arial"/>
              </a:rPr>
              <a:t> </a:t>
            </a:r>
            <a:r>
              <a:rPr sz="2000" spc="0" dirty="0" smtClean="0">
                <a:latin typeface="Arial"/>
                <a:cs typeface="Arial"/>
              </a:rPr>
              <a:t>have</a:t>
            </a:r>
            <a:endParaRPr sz="2000" dirty="0">
              <a:latin typeface="Arial"/>
              <a:cs typeface="Arial"/>
            </a:endParaRPr>
          </a:p>
          <a:p>
            <a:pPr lvl="1">
              <a:lnSpc>
                <a:spcPts val="600"/>
              </a:lnSpc>
              <a:buFont typeface="Arial"/>
              <a:buChar char="•"/>
            </a:pPr>
            <a:endParaRPr sz="600" dirty="0"/>
          </a:p>
          <a:p>
            <a:pPr marL="756285">
              <a:lnSpc>
                <a:spcPct val="100000"/>
              </a:lnSpc>
            </a:pPr>
            <a:r>
              <a:rPr sz="2000" dirty="0" smtClean="0">
                <a:latin typeface="Arial"/>
                <a:cs typeface="Arial"/>
              </a:rPr>
              <a:t>ne</a:t>
            </a:r>
            <a:r>
              <a:rPr sz="2000" spc="-10" dirty="0" smtClean="0">
                <a:latin typeface="Arial"/>
                <a:cs typeface="Arial"/>
              </a:rPr>
              <a:t>v</a:t>
            </a:r>
            <a:r>
              <a:rPr sz="2000" spc="0" dirty="0" smtClean="0">
                <a:latin typeface="Arial"/>
                <a:cs typeface="Arial"/>
              </a:rPr>
              <a:t>er</a:t>
            </a:r>
            <a:r>
              <a:rPr sz="2000" spc="-25" dirty="0" smtClean="0">
                <a:latin typeface="Arial"/>
                <a:cs typeface="Arial"/>
              </a:rPr>
              <a:t> </a:t>
            </a:r>
            <a:r>
              <a:rPr sz="2000" spc="0" dirty="0" smtClean="0">
                <a:latin typeface="Arial"/>
                <a:cs typeface="Arial"/>
              </a:rPr>
              <a:t>been</a:t>
            </a:r>
            <a:r>
              <a:rPr sz="2000" spc="-15" dirty="0" smtClean="0">
                <a:latin typeface="Arial"/>
                <a:cs typeface="Arial"/>
              </a:rPr>
              <a:t> </a:t>
            </a:r>
            <a:r>
              <a:rPr sz="2000" spc="0" dirty="0" smtClean="0">
                <a:latin typeface="Arial"/>
                <a:cs typeface="Arial"/>
              </a:rPr>
              <a:t>used</a:t>
            </a:r>
            <a:endParaRPr sz="2000" dirty="0">
              <a:latin typeface="Arial"/>
              <a:cs typeface="Arial"/>
            </a:endParaRPr>
          </a:p>
          <a:p>
            <a:pPr marL="756285" marR="180975" lvl="1" indent="-287020">
              <a:lnSpc>
                <a:spcPct val="125000"/>
              </a:lnSpc>
              <a:buFont typeface="Arial"/>
              <a:buChar char="•"/>
              <a:tabLst>
                <a:tab pos="756285" algn="l"/>
              </a:tabLst>
            </a:pPr>
            <a:r>
              <a:rPr sz="2000" dirty="0" smtClean="0">
                <a:latin typeface="Arial"/>
                <a:cs typeface="Arial"/>
              </a:rPr>
              <a:t>Lo</a:t>
            </a:r>
            <a:r>
              <a:rPr sz="2000" spc="5" dirty="0" smtClean="0">
                <a:latin typeface="Arial"/>
                <a:cs typeface="Arial"/>
              </a:rPr>
              <a:t>c</a:t>
            </a:r>
            <a:r>
              <a:rPr sz="2000" spc="0" dirty="0" smtClean="0">
                <a:latin typeface="Arial"/>
                <a:cs typeface="Arial"/>
              </a:rPr>
              <a:t>k</a:t>
            </a:r>
            <a:r>
              <a:rPr sz="2000" spc="-25" dirty="0" smtClean="0">
                <a:latin typeface="Arial"/>
                <a:cs typeface="Arial"/>
              </a:rPr>
              <a:t> </a:t>
            </a:r>
            <a:r>
              <a:rPr sz="2000" spc="0" dirty="0" smtClean="0">
                <a:latin typeface="Arial"/>
                <a:cs typeface="Arial"/>
              </a:rPr>
              <a:t>age</a:t>
            </a:r>
            <a:r>
              <a:rPr sz="2000" spc="5" dirty="0" smtClean="0">
                <a:latin typeface="Arial"/>
                <a:cs typeface="Arial"/>
              </a:rPr>
              <a:t>n</a:t>
            </a:r>
            <a:r>
              <a:rPr sz="2000" spc="0" dirty="0" smtClean="0">
                <a:latin typeface="Arial"/>
                <a:cs typeface="Arial"/>
              </a:rPr>
              <a:t>cy</a:t>
            </a:r>
            <a:r>
              <a:rPr sz="2000" spc="-30" dirty="0" smtClean="0">
                <a:latin typeface="Arial"/>
                <a:cs typeface="Arial"/>
              </a:rPr>
              <a:t> </a:t>
            </a:r>
            <a:r>
              <a:rPr sz="2000" spc="0" dirty="0" smtClean="0">
                <a:latin typeface="Arial"/>
                <a:cs typeface="Arial"/>
              </a:rPr>
              <a:t>u</a:t>
            </a:r>
            <a:r>
              <a:rPr sz="2000" spc="5" dirty="0" smtClean="0">
                <a:latin typeface="Arial"/>
                <a:cs typeface="Arial"/>
              </a:rPr>
              <a:t>s</a:t>
            </a:r>
            <a:r>
              <a:rPr sz="2000" spc="0" dirty="0" smtClean="0">
                <a:latin typeface="Arial"/>
                <a:cs typeface="Arial"/>
              </a:rPr>
              <a:t>er</a:t>
            </a:r>
            <a:r>
              <a:rPr sz="2000" spc="-20" dirty="0" smtClean="0">
                <a:latin typeface="Arial"/>
                <a:cs typeface="Arial"/>
              </a:rPr>
              <a:t> </a:t>
            </a:r>
            <a:r>
              <a:rPr sz="2000" spc="0" dirty="0" smtClean="0">
                <a:latin typeface="Arial"/>
                <a:cs typeface="Arial"/>
              </a:rPr>
              <a:t>a</a:t>
            </a:r>
            <a:r>
              <a:rPr sz="2000" spc="5" dirty="0" smtClean="0">
                <a:latin typeface="Arial"/>
                <a:cs typeface="Arial"/>
              </a:rPr>
              <a:t>c</a:t>
            </a:r>
            <a:r>
              <a:rPr sz="2000" spc="0" dirty="0" smtClean="0">
                <a:latin typeface="Arial"/>
                <a:cs typeface="Arial"/>
              </a:rPr>
              <a:t>c</a:t>
            </a:r>
            <a:r>
              <a:rPr sz="2000" spc="5" dirty="0" smtClean="0">
                <a:latin typeface="Arial"/>
                <a:cs typeface="Arial"/>
              </a:rPr>
              <a:t>o</a:t>
            </a:r>
            <a:r>
              <a:rPr sz="2000" spc="0" dirty="0" smtClean="0">
                <a:latin typeface="Arial"/>
                <a:cs typeface="Arial"/>
              </a:rPr>
              <a:t>unts</a:t>
            </a:r>
            <a:r>
              <a:rPr sz="2000" spc="-35" dirty="0" smtClean="0">
                <a:latin typeface="Arial"/>
                <a:cs typeface="Arial"/>
              </a:rPr>
              <a:t> </a:t>
            </a:r>
            <a:r>
              <a:rPr sz="2000" spc="0" dirty="0" smtClean="0">
                <a:latin typeface="Arial"/>
                <a:cs typeface="Arial"/>
              </a:rPr>
              <a:t>that</a:t>
            </a:r>
            <a:r>
              <a:rPr sz="2000" spc="-35" dirty="0" smtClean="0">
                <a:latin typeface="Arial"/>
                <a:cs typeface="Arial"/>
              </a:rPr>
              <a:t> </a:t>
            </a:r>
            <a:r>
              <a:rPr sz="2000" spc="0" dirty="0" smtClean="0">
                <a:latin typeface="Arial"/>
                <a:cs typeface="Arial"/>
              </a:rPr>
              <a:t>have not</a:t>
            </a:r>
            <a:r>
              <a:rPr sz="2000" spc="-25" dirty="0" smtClean="0">
                <a:latin typeface="Arial"/>
                <a:cs typeface="Arial"/>
              </a:rPr>
              <a:t> </a:t>
            </a:r>
            <a:r>
              <a:rPr sz="2000" spc="0" dirty="0" smtClean="0">
                <a:latin typeface="Arial"/>
                <a:cs typeface="Arial"/>
              </a:rPr>
              <a:t>been</a:t>
            </a:r>
            <a:r>
              <a:rPr sz="2000" spc="-15" dirty="0" smtClean="0">
                <a:latin typeface="Arial"/>
                <a:cs typeface="Arial"/>
              </a:rPr>
              <a:t> </a:t>
            </a:r>
            <a:r>
              <a:rPr sz="2000" spc="0" dirty="0" smtClean="0">
                <a:latin typeface="Arial"/>
                <a:cs typeface="Arial"/>
              </a:rPr>
              <a:t>u</a:t>
            </a:r>
            <a:r>
              <a:rPr sz="2000" spc="5" dirty="0" smtClean="0">
                <a:latin typeface="Arial"/>
                <a:cs typeface="Arial"/>
              </a:rPr>
              <a:t>s</a:t>
            </a:r>
            <a:r>
              <a:rPr sz="2000" spc="0" dirty="0" smtClean="0">
                <a:latin typeface="Arial"/>
                <a:cs typeface="Arial"/>
              </a:rPr>
              <a:t>ed</a:t>
            </a:r>
            <a:r>
              <a:rPr sz="2000" spc="-25" dirty="0" smtClean="0">
                <a:latin typeface="Arial"/>
                <a:cs typeface="Arial"/>
              </a:rPr>
              <a:t> </a:t>
            </a:r>
            <a:r>
              <a:rPr sz="2000" spc="0" dirty="0" smtClean="0">
                <a:latin typeface="Arial"/>
                <a:cs typeface="Arial"/>
              </a:rPr>
              <a:t>in 180</a:t>
            </a:r>
            <a:r>
              <a:rPr sz="2000" spc="-15" dirty="0" smtClean="0">
                <a:latin typeface="Arial"/>
                <a:cs typeface="Arial"/>
              </a:rPr>
              <a:t> </a:t>
            </a:r>
            <a:r>
              <a:rPr sz="2000" spc="0" dirty="0" smtClean="0">
                <a:latin typeface="Arial"/>
                <a:cs typeface="Arial"/>
              </a:rPr>
              <a:t>days</a:t>
            </a:r>
            <a:r>
              <a:rPr sz="2000" spc="-15" dirty="0" smtClean="0">
                <a:latin typeface="Arial"/>
                <a:cs typeface="Arial"/>
              </a:rPr>
              <a:t> </a:t>
            </a:r>
            <a:r>
              <a:rPr sz="2000" spc="0" dirty="0" smtClean="0">
                <a:latin typeface="Arial"/>
                <a:cs typeface="Arial"/>
              </a:rPr>
              <a:t>or more</a:t>
            </a:r>
            <a:endParaRPr sz="2000" dirty="0">
              <a:latin typeface="Arial"/>
              <a:cs typeface="Arial"/>
            </a:endParaRPr>
          </a:p>
          <a:p>
            <a:pPr lvl="2">
              <a:lnSpc>
                <a:spcPts val="550"/>
              </a:lnSpc>
              <a:spcBef>
                <a:spcPts val="30"/>
              </a:spcBef>
              <a:buFont typeface="Wingdings"/>
              <a:buChar char=""/>
            </a:pPr>
            <a:endParaRPr sz="550" dirty="0"/>
          </a:p>
          <a:p>
            <a:pPr marL="355600" indent="-342900">
              <a:lnSpc>
                <a:spcPct val="100000"/>
              </a:lnSpc>
              <a:buFont typeface="Wingdings"/>
              <a:buChar char=""/>
              <a:tabLst>
                <a:tab pos="354965" algn="l"/>
              </a:tabLst>
            </a:pPr>
            <a:r>
              <a:rPr sz="2400" dirty="0" smtClean="0">
                <a:latin typeface="Arial"/>
                <a:cs typeface="Arial"/>
              </a:rPr>
              <a:t>R</a:t>
            </a:r>
            <a:r>
              <a:rPr sz="2400" spc="-10" dirty="0" smtClean="0">
                <a:latin typeface="Arial"/>
                <a:cs typeface="Arial"/>
              </a:rPr>
              <a:t>e</a:t>
            </a:r>
            <a:r>
              <a:rPr sz="2400" spc="0" dirty="0" smtClean="0">
                <a:latin typeface="Arial"/>
                <a:cs typeface="Arial"/>
              </a:rPr>
              <a:t>moval</a:t>
            </a:r>
            <a:r>
              <a:rPr sz="2400" spc="25" dirty="0" smtClean="0">
                <a:latin typeface="Arial"/>
                <a:cs typeface="Arial"/>
              </a:rPr>
              <a:t> </a:t>
            </a:r>
            <a:r>
              <a:rPr sz="2400" spc="0" dirty="0" smtClean="0">
                <a:latin typeface="Arial"/>
                <a:cs typeface="Arial"/>
              </a:rPr>
              <a:t>of</a:t>
            </a:r>
            <a:r>
              <a:rPr sz="2400" spc="-5" dirty="0" smtClean="0">
                <a:latin typeface="Arial"/>
                <a:cs typeface="Arial"/>
              </a:rPr>
              <a:t> </a:t>
            </a:r>
            <a:r>
              <a:rPr sz="2400" spc="0" dirty="0" smtClean="0">
                <a:latin typeface="Arial"/>
                <a:cs typeface="Arial"/>
              </a:rPr>
              <a:t>accou</a:t>
            </a:r>
            <a:r>
              <a:rPr sz="2400" spc="-10" dirty="0" smtClean="0">
                <a:latin typeface="Arial"/>
                <a:cs typeface="Arial"/>
              </a:rPr>
              <a:t>n</a:t>
            </a:r>
            <a:r>
              <a:rPr sz="2400" spc="0" dirty="0" smtClean="0">
                <a:latin typeface="Arial"/>
                <a:cs typeface="Arial"/>
              </a:rPr>
              <a:t>ts:</a:t>
            </a:r>
            <a:endParaRPr sz="2400" dirty="0">
              <a:latin typeface="Arial"/>
              <a:cs typeface="Arial"/>
            </a:endParaRPr>
          </a:p>
          <a:p>
            <a:pPr>
              <a:lnSpc>
                <a:spcPts val="600"/>
              </a:lnSpc>
              <a:spcBef>
                <a:spcPts val="19"/>
              </a:spcBef>
              <a:buFont typeface="Wingdings"/>
              <a:buChar char=""/>
            </a:pPr>
            <a:endParaRPr sz="600" dirty="0"/>
          </a:p>
          <a:p>
            <a:pPr marL="756285" lvl="1" indent="-287020">
              <a:lnSpc>
                <a:spcPct val="100000"/>
              </a:lnSpc>
              <a:buSzPct val="125000"/>
              <a:buFont typeface="Arial"/>
              <a:buChar char="•"/>
              <a:tabLst>
                <a:tab pos="756285" algn="l"/>
              </a:tabLst>
            </a:pPr>
            <a:r>
              <a:rPr sz="2000" dirty="0">
                <a:latin typeface="Arial"/>
                <a:cs typeface="Arial"/>
              </a:rPr>
              <a:t>Accounts that are locked by the audit process and not reactivated within 180 days </a:t>
            </a:r>
            <a:r>
              <a:rPr lang="en-US" sz="2000" dirty="0">
                <a:latin typeface="Arial"/>
                <a:cs typeface="Arial"/>
              </a:rPr>
              <a:t>are</a:t>
            </a:r>
            <a:r>
              <a:rPr sz="2000" dirty="0">
                <a:latin typeface="Arial"/>
                <a:cs typeface="Arial"/>
              </a:rPr>
              <a:t> </a:t>
            </a:r>
            <a:r>
              <a:rPr lang="en-US" sz="2000" dirty="0">
                <a:latin typeface="Arial"/>
                <a:cs typeface="Arial"/>
              </a:rPr>
              <a:t>removed </a:t>
            </a:r>
            <a:r>
              <a:rPr sz="2000" dirty="0">
                <a:latin typeface="Arial"/>
                <a:cs typeface="Arial"/>
              </a:rPr>
              <a:t>from the SFS system.</a:t>
            </a:r>
          </a:p>
          <a:p>
            <a:pPr marL="756285" lvl="1" indent="-287020">
              <a:lnSpc>
                <a:spcPct val="100000"/>
              </a:lnSpc>
              <a:spcBef>
                <a:spcPts val="480"/>
              </a:spcBef>
              <a:buSzPct val="125000"/>
              <a:buFont typeface="Arial"/>
              <a:buChar char="•"/>
              <a:tabLst>
                <a:tab pos="756285" algn="l"/>
              </a:tabLst>
            </a:pPr>
            <a:r>
              <a:rPr sz="2000" dirty="0">
                <a:latin typeface="Arial"/>
                <a:cs typeface="Arial"/>
              </a:rPr>
              <a:t>User accounts that hold travel only roles will not be removed as part of this process.</a:t>
            </a:r>
          </a:p>
        </p:txBody>
      </p:sp>
      <p:sp>
        <p:nvSpPr>
          <p:cNvPr id="6" name="object 6"/>
          <p:cNvSpPr txBox="1">
            <a:spLocks noGrp="1"/>
          </p:cNvSpPr>
          <p:nvPr>
            <p:ph type="title"/>
          </p:nvPr>
        </p:nvSpPr>
        <p:spPr>
          <a:prstGeom prst="rect">
            <a:avLst/>
          </a:prstGeom>
        </p:spPr>
        <p:txBody>
          <a:bodyPr vert="horz" wrap="square" lIns="0" tIns="0" rIns="0" bIns="0" rtlCol="0">
            <a:noAutofit/>
          </a:bodyPr>
          <a:lstStyle/>
          <a:p>
            <a:pPr marL="12700">
              <a:lnSpc>
                <a:spcPts val="4760"/>
              </a:lnSpc>
            </a:pPr>
            <a:r>
              <a:rPr sz="4000" b="1" spc="-25" dirty="0" smtClean="0">
                <a:solidFill>
                  <a:srgbClr val="1F3160"/>
                </a:solidFill>
                <a:latin typeface="Arial"/>
                <a:cs typeface="Arial"/>
              </a:rPr>
              <a:t>Acc</a:t>
            </a:r>
            <a:r>
              <a:rPr sz="4000" b="1" spc="-45" dirty="0" smtClean="0">
                <a:solidFill>
                  <a:srgbClr val="1F3160"/>
                </a:solidFill>
                <a:latin typeface="Arial"/>
                <a:cs typeface="Arial"/>
              </a:rPr>
              <a:t>o</a:t>
            </a:r>
            <a:r>
              <a:rPr sz="4000" b="1" spc="-25" dirty="0" smtClean="0">
                <a:solidFill>
                  <a:srgbClr val="1F3160"/>
                </a:solidFill>
                <a:latin typeface="Arial"/>
                <a:cs typeface="Arial"/>
              </a:rPr>
              <a:t>unt</a:t>
            </a:r>
            <a:r>
              <a:rPr sz="4000" b="1" spc="10" dirty="0" smtClean="0">
                <a:solidFill>
                  <a:srgbClr val="1F3160"/>
                </a:solidFill>
                <a:latin typeface="Arial"/>
                <a:cs typeface="Arial"/>
              </a:rPr>
              <a:t> </a:t>
            </a:r>
            <a:r>
              <a:rPr sz="4000" b="1" spc="-20" dirty="0" smtClean="0">
                <a:solidFill>
                  <a:srgbClr val="1F3160"/>
                </a:solidFill>
                <a:latin typeface="Arial"/>
                <a:cs typeface="Arial"/>
              </a:rPr>
              <a:t>Security</a:t>
            </a:r>
            <a:endParaRPr sz="4000">
              <a:latin typeface="Arial"/>
              <a:cs typeface="Arial"/>
            </a:endParaRPr>
          </a:p>
        </p:txBody>
      </p:sp>
      <p:sp>
        <p:nvSpPr>
          <p:cNvPr id="9" name="Slide Number Placeholder 8"/>
          <p:cNvSpPr>
            <a:spLocks noGrp="1"/>
          </p:cNvSpPr>
          <p:nvPr>
            <p:ph type="sldNum" sz="quarter" idx="7"/>
          </p:nvPr>
        </p:nvSpPr>
        <p:spPr/>
        <p:txBody>
          <a:bodyPr/>
          <a:lstStyle/>
          <a:p>
            <a:pPr marL="25400">
              <a:lnSpc>
                <a:spcPct val="100000"/>
              </a:lnSpc>
            </a:pPr>
            <a:fld id="{81D60167-4931-47E6-BA6A-407CBD079E47}" type="slidenum">
              <a:rPr lang="en-US" sz="1100" b="1" smtClean="0">
                <a:solidFill>
                  <a:srgbClr val="6893C9"/>
                </a:solidFill>
                <a:latin typeface="Arial"/>
                <a:cs typeface="Arial"/>
              </a:rPr>
              <a:t>26</a:t>
            </a:fld>
            <a:endParaRPr lang="en-US" sz="1100">
              <a:latin typeface="Arial"/>
              <a:cs typeface="Aria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877183" y="6567423"/>
            <a:ext cx="1388745" cy="133985"/>
          </a:xfrm>
          <a:prstGeom prst="rect">
            <a:avLst/>
          </a:prstGeom>
        </p:spPr>
        <p:txBody>
          <a:bodyPr vert="horz" wrap="square" lIns="0" tIns="0" rIns="0" bIns="0" rtlCol="0">
            <a:noAutofit/>
          </a:bodyPr>
          <a:lstStyle/>
          <a:p>
            <a:pPr marL="12700">
              <a:lnSpc>
                <a:spcPct val="100000"/>
              </a:lnSpc>
            </a:pPr>
            <a:r>
              <a:rPr sz="800" b="1" spc="-5" dirty="0" smtClean="0">
                <a:solidFill>
                  <a:srgbClr val="6893C9"/>
                </a:solidFill>
                <a:latin typeface="Arial"/>
                <a:cs typeface="Arial"/>
              </a:rPr>
              <a:t>C</a:t>
            </a:r>
            <a:r>
              <a:rPr sz="800" b="1" spc="0" dirty="0" smtClean="0">
                <a:solidFill>
                  <a:srgbClr val="6893C9"/>
                </a:solidFill>
                <a:latin typeface="Arial"/>
                <a:cs typeface="Arial"/>
              </a:rPr>
              <a:t>ont</a:t>
            </a:r>
            <a:r>
              <a:rPr sz="800" b="1" spc="-10" dirty="0" smtClean="0">
                <a:solidFill>
                  <a:srgbClr val="6893C9"/>
                </a:solidFill>
                <a:latin typeface="Arial"/>
                <a:cs typeface="Arial"/>
              </a:rPr>
              <a:t>e</a:t>
            </a:r>
            <a:r>
              <a:rPr sz="800" b="1" spc="0" dirty="0" smtClean="0">
                <a:solidFill>
                  <a:srgbClr val="6893C9"/>
                </a:solidFill>
                <a:latin typeface="Arial"/>
                <a:cs typeface="Arial"/>
              </a:rPr>
              <a:t>n</a:t>
            </a:r>
            <a:r>
              <a:rPr sz="800" b="1" spc="-5" dirty="0" smtClean="0">
                <a:solidFill>
                  <a:srgbClr val="6893C9"/>
                </a:solidFill>
                <a:latin typeface="Arial"/>
                <a:cs typeface="Arial"/>
              </a:rPr>
              <a:t>t</a:t>
            </a:r>
            <a:r>
              <a:rPr sz="800" b="1" spc="0" dirty="0" smtClean="0">
                <a:solidFill>
                  <a:srgbClr val="6893C9"/>
                </a:solidFill>
                <a:latin typeface="Arial"/>
                <a:cs typeface="Arial"/>
              </a:rPr>
              <a:t>s</a:t>
            </a:r>
            <a:r>
              <a:rPr sz="800" b="1" spc="-10" dirty="0" smtClean="0">
                <a:solidFill>
                  <a:srgbClr val="6893C9"/>
                </a:solidFill>
                <a:latin typeface="Arial"/>
                <a:cs typeface="Arial"/>
              </a:rPr>
              <a:t> </a:t>
            </a:r>
            <a:r>
              <a:rPr sz="800" b="1" spc="-5" dirty="0" smtClean="0">
                <a:solidFill>
                  <a:srgbClr val="6893C9"/>
                </a:solidFill>
                <a:latin typeface="Arial"/>
                <a:cs typeface="Arial"/>
              </a:rPr>
              <a:t>s</a:t>
            </a:r>
            <a:r>
              <a:rPr sz="800" b="1" spc="0" dirty="0" smtClean="0">
                <a:solidFill>
                  <a:srgbClr val="6893C9"/>
                </a:solidFill>
                <a:latin typeface="Arial"/>
                <a:cs typeface="Arial"/>
              </a:rPr>
              <a:t>ub</a:t>
            </a:r>
            <a:r>
              <a:rPr sz="800" b="1" spc="-10" dirty="0" smtClean="0">
                <a:solidFill>
                  <a:srgbClr val="6893C9"/>
                </a:solidFill>
                <a:latin typeface="Arial"/>
                <a:cs typeface="Arial"/>
              </a:rPr>
              <a:t>j</a:t>
            </a:r>
            <a:r>
              <a:rPr sz="800" b="1" spc="-5" dirty="0" smtClean="0">
                <a:solidFill>
                  <a:srgbClr val="6893C9"/>
                </a:solidFill>
                <a:latin typeface="Arial"/>
                <a:cs typeface="Arial"/>
              </a:rPr>
              <a:t>ec</a:t>
            </a:r>
            <a:r>
              <a:rPr sz="800" b="1" spc="0" dirty="0" smtClean="0">
                <a:solidFill>
                  <a:srgbClr val="6893C9"/>
                </a:solidFill>
                <a:latin typeface="Arial"/>
                <a:cs typeface="Arial"/>
              </a:rPr>
              <a:t>t</a:t>
            </a:r>
            <a:r>
              <a:rPr sz="800" b="1" spc="10" dirty="0" smtClean="0">
                <a:solidFill>
                  <a:srgbClr val="6893C9"/>
                </a:solidFill>
                <a:latin typeface="Arial"/>
                <a:cs typeface="Arial"/>
              </a:rPr>
              <a:t> </a:t>
            </a:r>
            <a:r>
              <a:rPr sz="800" b="1" spc="-5" dirty="0" smtClean="0">
                <a:solidFill>
                  <a:srgbClr val="6893C9"/>
                </a:solidFill>
                <a:latin typeface="Arial"/>
                <a:cs typeface="Arial"/>
              </a:rPr>
              <a:t>t</a:t>
            </a:r>
            <a:r>
              <a:rPr sz="800" b="1" spc="0" dirty="0" smtClean="0">
                <a:solidFill>
                  <a:srgbClr val="6893C9"/>
                </a:solidFill>
                <a:latin typeface="Arial"/>
                <a:cs typeface="Arial"/>
              </a:rPr>
              <a:t>o</a:t>
            </a:r>
            <a:r>
              <a:rPr sz="800" b="1" spc="5" dirty="0" smtClean="0">
                <a:solidFill>
                  <a:srgbClr val="6893C9"/>
                </a:solidFill>
                <a:latin typeface="Arial"/>
                <a:cs typeface="Arial"/>
              </a:rPr>
              <a:t> </a:t>
            </a:r>
            <a:r>
              <a:rPr sz="800" b="1" spc="-5" dirty="0" smtClean="0">
                <a:solidFill>
                  <a:srgbClr val="6893C9"/>
                </a:solidFill>
                <a:latin typeface="Arial"/>
                <a:cs typeface="Arial"/>
              </a:rPr>
              <a:t>c</a:t>
            </a:r>
            <a:r>
              <a:rPr sz="800" b="1" spc="0" dirty="0" smtClean="0">
                <a:solidFill>
                  <a:srgbClr val="6893C9"/>
                </a:solidFill>
                <a:latin typeface="Arial"/>
                <a:cs typeface="Arial"/>
              </a:rPr>
              <a:t>hang</a:t>
            </a:r>
            <a:r>
              <a:rPr sz="800" b="1" spc="-5" dirty="0" smtClean="0">
                <a:solidFill>
                  <a:srgbClr val="6893C9"/>
                </a:solidFill>
                <a:latin typeface="Arial"/>
                <a:cs typeface="Arial"/>
              </a:rPr>
              <a:t>e</a:t>
            </a:r>
            <a:r>
              <a:rPr sz="800" b="1" spc="0" dirty="0" smtClean="0">
                <a:solidFill>
                  <a:srgbClr val="6893C9"/>
                </a:solidFill>
                <a:latin typeface="Arial"/>
                <a:cs typeface="Arial"/>
              </a:rPr>
              <a:t>.</a:t>
            </a:r>
            <a:endParaRPr sz="800">
              <a:latin typeface="Arial"/>
              <a:cs typeface="Arial"/>
            </a:endParaRPr>
          </a:p>
        </p:txBody>
      </p:sp>
      <p:sp>
        <p:nvSpPr>
          <p:cNvPr id="3" name="object 3"/>
          <p:cNvSpPr/>
          <p:nvPr/>
        </p:nvSpPr>
        <p:spPr>
          <a:xfrm>
            <a:off x="0" y="137160"/>
            <a:ext cx="9144000" cy="274320"/>
          </a:xfrm>
          <a:custGeom>
            <a:avLst/>
            <a:gdLst/>
            <a:ahLst/>
            <a:cxnLst/>
            <a:rect l="l" t="t" r="r" b="b"/>
            <a:pathLst>
              <a:path w="9144000" h="274320">
                <a:moveTo>
                  <a:pt x="0" y="274320"/>
                </a:moveTo>
                <a:lnTo>
                  <a:pt x="9144000" y="274320"/>
                </a:lnTo>
                <a:lnTo>
                  <a:pt x="9144000" y="0"/>
                </a:lnTo>
                <a:lnTo>
                  <a:pt x="0" y="0"/>
                </a:lnTo>
                <a:lnTo>
                  <a:pt x="0" y="274320"/>
                </a:lnTo>
                <a:close/>
              </a:path>
            </a:pathLst>
          </a:custGeom>
          <a:solidFill>
            <a:srgbClr val="1F3160"/>
          </a:solidFill>
        </p:spPr>
        <p:txBody>
          <a:bodyPr wrap="square" lIns="0" tIns="0" rIns="0" bIns="0" rtlCol="0">
            <a:noAutofit/>
          </a:bodyPr>
          <a:lstStyle/>
          <a:p>
            <a:endParaRPr/>
          </a:p>
        </p:txBody>
      </p:sp>
      <p:sp>
        <p:nvSpPr>
          <p:cNvPr id="4" name="object 4"/>
          <p:cNvSpPr/>
          <p:nvPr/>
        </p:nvSpPr>
        <p:spPr>
          <a:xfrm>
            <a:off x="0" y="0"/>
            <a:ext cx="9144000" cy="137159"/>
          </a:xfrm>
          <a:custGeom>
            <a:avLst/>
            <a:gdLst/>
            <a:ahLst/>
            <a:cxnLst/>
            <a:rect l="l" t="t" r="r" b="b"/>
            <a:pathLst>
              <a:path w="9144000" h="137159">
                <a:moveTo>
                  <a:pt x="0" y="137159"/>
                </a:moveTo>
                <a:lnTo>
                  <a:pt x="9144000" y="137159"/>
                </a:lnTo>
                <a:lnTo>
                  <a:pt x="9144000" y="0"/>
                </a:lnTo>
                <a:lnTo>
                  <a:pt x="0" y="0"/>
                </a:lnTo>
                <a:lnTo>
                  <a:pt x="0" y="137159"/>
                </a:lnTo>
                <a:close/>
              </a:path>
            </a:pathLst>
          </a:custGeom>
          <a:solidFill>
            <a:srgbClr val="F3A831"/>
          </a:solidFill>
        </p:spPr>
        <p:txBody>
          <a:bodyPr wrap="square" lIns="0" tIns="0" rIns="0" bIns="0" rtlCol="0">
            <a:noAutofit/>
          </a:bodyPr>
          <a:lstStyle/>
          <a:p>
            <a:endParaRPr/>
          </a:p>
        </p:txBody>
      </p:sp>
      <p:sp>
        <p:nvSpPr>
          <p:cNvPr id="5" name="object 5"/>
          <p:cNvSpPr txBox="1"/>
          <p:nvPr/>
        </p:nvSpPr>
        <p:spPr>
          <a:xfrm>
            <a:off x="1487169" y="6395211"/>
            <a:ext cx="382270" cy="319405"/>
          </a:xfrm>
          <a:prstGeom prst="rect">
            <a:avLst/>
          </a:prstGeom>
        </p:spPr>
        <p:txBody>
          <a:bodyPr vert="horz" wrap="square" lIns="0" tIns="0" rIns="0" bIns="0" rtlCol="0">
            <a:noAutofit/>
          </a:bodyPr>
          <a:lstStyle/>
          <a:p>
            <a:pPr marL="12700">
              <a:lnSpc>
                <a:spcPct val="100000"/>
              </a:lnSpc>
            </a:pPr>
            <a:endParaRPr sz="1650" baseline="-10101" dirty="0">
              <a:latin typeface="Arial"/>
              <a:cs typeface="Arial"/>
            </a:endParaRPr>
          </a:p>
        </p:txBody>
      </p:sp>
      <p:sp>
        <p:nvSpPr>
          <p:cNvPr id="6" name="object 6"/>
          <p:cNvSpPr/>
          <p:nvPr/>
        </p:nvSpPr>
        <p:spPr>
          <a:xfrm>
            <a:off x="7901940" y="6184391"/>
            <a:ext cx="914400" cy="486156"/>
          </a:xfrm>
          <a:prstGeom prst="rect">
            <a:avLst/>
          </a:prstGeom>
          <a:blipFill>
            <a:blip r:embed="rId3" cstate="print"/>
            <a:stretch>
              <a:fillRect/>
            </a:stretch>
          </a:blipFill>
        </p:spPr>
        <p:txBody>
          <a:bodyPr wrap="square" lIns="0" tIns="0" rIns="0" bIns="0" rtlCol="0">
            <a:noAutofit/>
          </a:bodyPr>
          <a:lstStyle/>
          <a:p>
            <a:endParaRPr/>
          </a:p>
        </p:txBody>
      </p:sp>
      <p:sp>
        <p:nvSpPr>
          <p:cNvPr id="8" name="object 8"/>
          <p:cNvSpPr/>
          <p:nvPr/>
        </p:nvSpPr>
        <p:spPr>
          <a:xfrm>
            <a:off x="4562855" y="3424428"/>
            <a:ext cx="18287" cy="9143"/>
          </a:xfrm>
          <a:prstGeom prst="rect">
            <a:avLst/>
          </a:prstGeom>
          <a:blipFill>
            <a:blip r:embed="rId4" cstate="print"/>
            <a:stretch>
              <a:fillRect/>
            </a:stretch>
          </a:blipFill>
        </p:spPr>
        <p:txBody>
          <a:bodyPr wrap="square" lIns="0" tIns="0" rIns="0" bIns="0" rtlCol="0">
            <a:noAutofit/>
          </a:bodyPr>
          <a:lstStyle/>
          <a:p>
            <a:endParaRPr/>
          </a:p>
        </p:txBody>
      </p:sp>
      <p:sp>
        <p:nvSpPr>
          <p:cNvPr id="9" name="object 9"/>
          <p:cNvSpPr txBox="1"/>
          <p:nvPr/>
        </p:nvSpPr>
        <p:spPr>
          <a:xfrm>
            <a:off x="1590802" y="3628770"/>
            <a:ext cx="5880735" cy="436245"/>
          </a:xfrm>
          <a:prstGeom prst="rect">
            <a:avLst/>
          </a:prstGeom>
        </p:spPr>
        <p:txBody>
          <a:bodyPr vert="horz" wrap="square" lIns="0" tIns="0" rIns="0" bIns="0" rtlCol="0">
            <a:noAutofit/>
          </a:bodyPr>
          <a:lstStyle/>
          <a:p>
            <a:pPr marL="12700">
              <a:lnSpc>
                <a:spcPct val="100000"/>
              </a:lnSpc>
            </a:pPr>
            <a:r>
              <a:rPr sz="2800" spc="-20" dirty="0" smtClean="0">
                <a:latin typeface="Arial"/>
                <a:cs typeface="Arial"/>
              </a:rPr>
              <a:t>Any</a:t>
            </a:r>
            <a:r>
              <a:rPr sz="2800" spc="5" dirty="0" smtClean="0">
                <a:latin typeface="Arial"/>
                <a:cs typeface="Arial"/>
              </a:rPr>
              <a:t> </a:t>
            </a:r>
            <a:r>
              <a:rPr sz="2800" spc="-20" dirty="0" smtClean="0">
                <a:latin typeface="Arial"/>
                <a:cs typeface="Arial"/>
              </a:rPr>
              <a:t>q</a:t>
            </a:r>
            <a:r>
              <a:rPr sz="2800" spc="-15" dirty="0" smtClean="0">
                <a:latin typeface="Arial"/>
                <a:cs typeface="Arial"/>
              </a:rPr>
              <a:t>u</a:t>
            </a:r>
            <a:r>
              <a:rPr sz="2800" spc="-20" dirty="0" smtClean="0">
                <a:latin typeface="Arial"/>
                <a:cs typeface="Arial"/>
              </a:rPr>
              <a:t>e</a:t>
            </a:r>
            <a:r>
              <a:rPr sz="2800" spc="-10" dirty="0" smtClean="0">
                <a:latin typeface="Arial"/>
                <a:cs typeface="Arial"/>
              </a:rPr>
              <a:t>sti</a:t>
            </a:r>
            <a:r>
              <a:rPr sz="2800" spc="-15" dirty="0" smtClean="0">
                <a:latin typeface="Arial"/>
                <a:cs typeface="Arial"/>
              </a:rPr>
              <a:t>ons</a:t>
            </a:r>
            <a:r>
              <a:rPr sz="2800" spc="-5" dirty="0" smtClean="0">
                <a:latin typeface="Arial"/>
                <a:cs typeface="Arial"/>
              </a:rPr>
              <a:t> </a:t>
            </a:r>
            <a:r>
              <a:rPr sz="2800" spc="-10" dirty="0" smtClean="0">
                <a:latin typeface="Arial"/>
                <a:cs typeface="Arial"/>
              </a:rPr>
              <a:t>fro</a:t>
            </a:r>
            <a:r>
              <a:rPr sz="2800" spc="-25" dirty="0" smtClean="0">
                <a:latin typeface="Arial"/>
                <a:cs typeface="Arial"/>
              </a:rPr>
              <a:t>m</a:t>
            </a:r>
            <a:r>
              <a:rPr sz="2800" spc="10" dirty="0" smtClean="0">
                <a:latin typeface="Arial"/>
                <a:cs typeface="Arial"/>
              </a:rPr>
              <a:t> </a:t>
            </a:r>
            <a:r>
              <a:rPr sz="2800" spc="-20" dirty="0" smtClean="0">
                <a:latin typeface="Arial"/>
                <a:cs typeface="Arial"/>
              </a:rPr>
              <a:t>o</a:t>
            </a:r>
            <a:r>
              <a:rPr sz="2800" spc="-15" dirty="0" smtClean="0">
                <a:latin typeface="Arial"/>
                <a:cs typeface="Arial"/>
              </a:rPr>
              <a:t>u</a:t>
            </a:r>
            <a:r>
              <a:rPr sz="2800" spc="-10" dirty="0" smtClean="0">
                <a:latin typeface="Arial"/>
                <a:cs typeface="Arial"/>
              </a:rPr>
              <a:t>r</a:t>
            </a:r>
            <a:r>
              <a:rPr sz="2800" spc="-5" dirty="0" smtClean="0">
                <a:latin typeface="Arial"/>
                <a:cs typeface="Arial"/>
              </a:rPr>
              <a:t> t</a:t>
            </a:r>
            <a:r>
              <a:rPr sz="2800" spc="-20" dirty="0" smtClean="0">
                <a:latin typeface="Arial"/>
                <a:cs typeface="Arial"/>
              </a:rPr>
              <a:t>o</a:t>
            </a:r>
            <a:r>
              <a:rPr sz="2800" spc="-15" dirty="0" smtClean="0">
                <a:latin typeface="Arial"/>
                <a:cs typeface="Arial"/>
              </a:rPr>
              <a:t>p</a:t>
            </a:r>
            <a:r>
              <a:rPr sz="2800" spc="-10" dirty="0" smtClean="0">
                <a:latin typeface="Arial"/>
                <a:cs typeface="Arial"/>
              </a:rPr>
              <a:t>ic</a:t>
            </a:r>
            <a:r>
              <a:rPr sz="2800" spc="-15" dirty="0" smtClean="0">
                <a:latin typeface="Arial"/>
                <a:cs typeface="Arial"/>
              </a:rPr>
              <a:t>s</a:t>
            </a:r>
            <a:r>
              <a:rPr sz="2800" spc="-5" dirty="0" smtClean="0">
                <a:latin typeface="Arial"/>
                <a:cs typeface="Arial"/>
              </a:rPr>
              <a:t> </a:t>
            </a:r>
            <a:r>
              <a:rPr sz="2800" spc="-15" dirty="0" smtClean="0">
                <a:latin typeface="Arial"/>
                <a:cs typeface="Arial"/>
              </a:rPr>
              <a:t>tod</a:t>
            </a:r>
            <a:r>
              <a:rPr sz="2800" spc="-20" dirty="0" smtClean="0">
                <a:latin typeface="Arial"/>
                <a:cs typeface="Arial"/>
              </a:rPr>
              <a:t>a</a:t>
            </a:r>
            <a:r>
              <a:rPr sz="2800" spc="-10" dirty="0" smtClean="0">
                <a:latin typeface="Arial"/>
                <a:cs typeface="Arial"/>
              </a:rPr>
              <a:t>y</a:t>
            </a:r>
            <a:r>
              <a:rPr sz="2800" spc="-20" dirty="0" smtClean="0">
                <a:latin typeface="Arial"/>
                <a:cs typeface="Arial"/>
              </a:rPr>
              <a:t>?</a:t>
            </a:r>
            <a:endParaRPr sz="2800">
              <a:latin typeface="Arial"/>
              <a:cs typeface="Arial"/>
            </a:endParaRPr>
          </a:p>
        </p:txBody>
      </p:sp>
      <p:sp>
        <p:nvSpPr>
          <p:cNvPr id="10" name="object 10"/>
          <p:cNvSpPr txBox="1"/>
          <p:nvPr/>
        </p:nvSpPr>
        <p:spPr>
          <a:xfrm>
            <a:off x="2599689" y="4909184"/>
            <a:ext cx="3863975" cy="436245"/>
          </a:xfrm>
          <a:prstGeom prst="rect">
            <a:avLst/>
          </a:prstGeom>
        </p:spPr>
        <p:txBody>
          <a:bodyPr vert="horz" wrap="square" lIns="0" tIns="0" rIns="0" bIns="0" rtlCol="0">
            <a:noAutofit/>
          </a:bodyPr>
          <a:lstStyle/>
          <a:p>
            <a:pPr marL="12700">
              <a:lnSpc>
                <a:spcPct val="100000"/>
              </a:lnSpc>
            </a:pPr>
            <a:r>
              <a:rPr sz="2800" spc="-20" dirty="0" smtClean="0">
                <a:latin typeface="Arial"/>
                <a:cs typeface="Arial"/>
              </a:rPr>
              <a:t>Tha</a:t>
            </a:r>
            <a:r>
              <a:rPr sz="2800" spc="-15" dirty="0" smtClean="0">
                <a:latin typeface="Arial"/>
                <a:cs typeface="Arial"/>
              </a:rPr>
              <a:t>nk</a:t>
            </a:r>
            <a:r>
              <a:rPr sz="2800" spc="15" dirty="0" smtClean="0">
                <a:latin typeface="Arial"/>
                <a:cs typeface="Arial"/>
              </a:rPr>
              <a:t> </a:t>
            </a:r>
            <a:r>
              <a:rPr sz="2800" spc="-15" dirty="0" smtClean="0">
                <a:latin typeface="Arial"/>
                <a:cs typeface="Arial"/>
              </a:rPr>
              <a:t>yo</a:t>
            </a:r>
            <a:r>
              <a:rPr sz="2800" spc="-20" dirty="0" smtClean="0">
                <a:latin typeface="Arial"/>
                <a:cs typeface="Arial"/>
              </a:rPr>
              <a:t>u</a:t>
            </a:r>
            <a:r>
              <a:rPr sz="2800" spc="-5" dirty="0" smtClean="0">
                <a:latin typeface="Arial"/>
                <a:cs typeface="Arial"/>
              </a:rPr>
              <a:t> </a:t>
            </a:r>
            <a:r>
              <a:rPr sz="2800" spc="-15" dirty="0" smtClean="0">
                <a:latin typeface="Arial"/>
                <a:cs typeface="Arial"/>
              </a:rPr>
              <a:t>for </a:t>
            </a:r>
            <a:r>
              <a:rPr sz="2800" spc="-20" dirty="0" smtClean="0">
                <a:latin typeface="Arial"/>
                <a:cs typeface="Arial"/>
              </a:rPr>
              <a:t>a</a:t>
            </a:r>
            <a:r>
              <a:rPr sz="2800" spc="-5" dirty="0" smtClean="0">
                <a:latin typeface="Arial"/>
                <a:cs typeface="Arial"/>
              </a:rPr>
              <a:t>t</a:t>
            </a:r>
            <a:r>
              <a:rPr sz="2800" spc="-15" dirty="0" smtClean="0">
                <a:latin typeface="Arial"/>
                <a:cs typeface="Arial"/>
              </a:rPr>
              <a:t>te</a:t>
            </a:r>
            <a:r>
              <a:rPr sz="2800" spc="-10" dirty="0" smtClean="0">
                <a:latin typeface="Arial"/>
                <a:cs typeface="Arial"/>
              </a:rPr>
              <a:t>n</a:t>
            </a:r>
            <a:r>
              <a:rPr sz="2800" spc="-20" dirty="0" smtClean="0">
                <a:latin typeface="Arial"/>
                <a:cs typeface="Arial"/>
              </a:rPr>
              <a:t>d</a:t>
            </a:r>
            <a:r>
              <a:rPr sz="2800" spc="-5" dirty="0" smtClean="0">
                <a:latin typeface="Arial"/>
                <a:cs typeface="Arial"/>
              </a:rPr>
              <a:t>i</a:t>
            </a:r>
            <a:r>
              <a:rPr sz="2800" spc="-20" dirty="0" smtClean="0">
                <a:latin typeface="Arial"/>
                <a:cs typeface="Arial"/>
              </a:rPr>
              <a:t>n</a:t>
            </a:r>
            <a:r>
              <a:rPr sz="2800" spc="-15" dirty="0" smtClean="0">
                <a:latin typeface="Arial"/>
                <a:cs typeface="Arial"/>
              </a:rPr>
              <a:t>g</a:t>
            </a:r>
            <a:r>
              <a:rPr sz="2800" spc="-10" dirty="0" smtClean="0">
                <a:latin typeface="Arial"/>
                <a:cs typeface="Arial"/>
              </a:rPr>
              <a:t>!</a:t>
            </a:r>
            <a:endParaRPr sz="2800">
              <a:latin typeface="Arial"/>
              <a:cs typeface="Arial"/>
            </a:endParaRPr>
          </a:p>
        </p:txBody>
      </p:sp>
      <p:sp>
        <p:nvSpPr>
          <p:cNvPr id="11" name="object 11"/>
          <p:cNvSpPr/>
          <p:nvPr/>
        </p:nvSpPr>
        <p:spPr>
          <a:xfrm>
            <a:off x="2971800" y="996696"/>
            <a:ext cx="2590800" cy="2308860"/>
          </a:xfrm>
          <a:prstGeom prst="rect">
            <a:avLst/>
          </a:prstGeom>
          <a:blipFill>
            <a:blip r:embed="rId5" cstate="print"/>
            <a:stretch>
              <a:fillRect/>
            </a:stretch>
          </a:blipFill>
        </p:spPr>
        <p:txBody>
          <a:bodyPr wrap="square" lIns="0" tIns="0" rIns="0" bIns="0" rtlCol="0">
            <a:noAutofit/>
          </a:bodyPr>
          <a:lstStyle/>
          <a:p>
            <a:endParaRPr/>
          </a:p>
        </p:txBody>
      </p:sp>
      <p:sp>
        <p:nvSpPr>
          <p:cNvPr id="13" name="Slide Number Placeholder 12"/>
          <p:cNvSpPr>
            <a:spLocks noGrp="1"/>
          </p:cNvSpPr>
          <p:nvPr>
            <p:ph type="sldNum" sz="quarter" idx="7"/>
          </p:nvPr>
        </p:nvSpPr>
        <p:spPr/>
        <p:txBody>
          <a:bodyPr/>
          <a:lstStyle/>
          <a:p>
            <a:pPr marL="25400">
              <a:lnSpc>
                <a:spcPct val="100000"/>
              </a:lnSpc>
            </a:pPr>
            <a:fld id="{81D60167-4931-47E6-BA6A-407CBD079E47}" type="slidenum">
              <a:rPr lang="en-US" sz="1100" b="1" smtClean="0">
                <a:solidFill>
                  <a:srgbClr val="6893C9"/>
                </a:solidFill>
                <a:latin typeface="Arial"/>
                <a:cs typeface="Arial"/>
              </a:rPr>
              <a:t>27</a:t>
            </a:fld>
            <a:endParaRPr lang="en-US" sz="1100">
              <a:latin typeface="Arial"/>
              <a:cs typeface="Aria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FS_External">
  <a:themeElements>
    <a:clrScheme name="SFS Colors (Jan2015)">
      <a:dk1>
        <a:sysClr val="windowText" lastClr="000000"/>
      </a:dk1>
      <a:lt1>
        <a:sysClr val="window" lastClr="FFFFFF"/>
      </a:lt1>
      <a:dk2>
        <a:srgbClr val="1F3261"/>
      </a:dk2>
      <a:lt2>
        <a:srgbClr val="6894CA"/>
      </a:lt2>
      <a:accent1>
        <a:srgbClr val="1F3261"/>
      </a:accent1>
      <a:accent2>
        <a:srgbClr val="F3A832"/>
      </a:accent2>
      <a:accent3>
        <a:srgbClr val="6894CA"/>
      </a:accent3>
      <a:accent4>
        <a:srgbClr val="1F3261"/>
      </a:accent4>
      <a:accent5>
        <a:srgbClr val="F3A832"/>
      </a:accent5>
      <a:accent6>
        <a:srgbClr val="6894CA"/>
      </a:accent6>
      <a:hlink>
        <a:srgbClr val="6894CA"/>
      </a:hlink>
      <a:folHlink>
        <a:srgbClr val="6894CA"/>
      </a:folHlink>
    </a:clrScheme>
    <a:fontScheme name="SFS 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SFS_External">
  <a:themeElements>
    <a:clrScheme name="SFS Colors (Jan2015)">
      <a:dk1>
        <a:sysClr val="windowText" lastClr="000000"/>
      </a:dk1>
      <a:lt1>
        <a:sysClr val="window" lastClr="FFFFFF"/>
      </a:lt1>
      <a:dk2>
        <a:srgbClr val="1F3261"/>
      </a:dk2>
      <a:lt2>
        <a:srgbClr val="6894CA"/>
      </a:lt2>
      <a:accent1>
        <a:srgbClr val="1F3261"/>
      </a:accent1>
      <a:accent2>
        <a:srgbClr val="F3A832"/>
      </a:accent2>
      <a:accent3>
        <a:srgbClr val="6894CA"/>
      </a:accent3>
      <a:accent4>
        <a:srgbClr val="1F3261"/>
      </a:accent4>
      <a:accent5>
        <a:srgbClr val="F3A832"/>
      </a:accent5>
      <a:accent6>
        <a:srgbClr val="6894CA"/>
      </a:accent6>
      <a:hlink>
        <a:srgbClr val="6894CA"/>
      </a:hlink>
      <a:folHlink>
        <a:srgbClr val="6894CA"/>
      </a:folHlink>
    </a:clrScheme>
    <a:fontScheme name="SFS 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560</TotalTime>
  <Words>1519</Words>
  <Application>Microsoft Office PowerPoint</Application>
  <PresentationFormat>On-screen Show (4:3)</PresentationFormat>
  <Paragraphs>278</Paragraphs>
  <Slides>27</Slides>
  <Notes>27</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27</vt:i4>
      </vt:variant>
    </vt:vector>
  </HeadingPairs>
  <TitlesOfParts>
    <vt:vector size="34" baseType="lpstr">
      <vt:lpstr>Arial</vt:lpstr>
      <vt:lpstr>Calibri</vt:lpstr>
      <vt:lpstr>Constantia</vt:lpstr>
      <vt:lpstr>Wingdings</vt:lpstr>
      <vt:lpstr>Office Theme</vt:lpstr>
      <vt:lpstr>SFS_External</vt:lpstr>
      <vt:lpstr>1_SFS_External</vt:lpstr>
      <vt:lpstr>PowerPoint Presentation</vt:lpstr>
      <vt:lpstr>PowerPoint Presentation</vt:lpstr>
      <vt:lpstr>Agenda / Key Takeaways for Today</vt:lpstr>
      <vt:lpstr>Importance of Annual Review</vt:lpstr>
      <vt:lpstr>PowerPoint Presentation</vt:lpstr>
      <vt:lpstr>Annual User and Role Validations</vt:lpstr>
      <vt:lpstr>PowerPoint Presentation</vt:lpstr>
      <vt:lpstr>Annual User and Role Validations</vt:lpstr>
      <vt:lpstr>Annual User and Role Validations</vt:lpstr>
      <vt:lpstr>PowerPoint Presentation</vt:lpstr>
      <vt:lpstr>Reminders: Annual User and Role Validations</vt:lpstr>
      <vt:lpstr>PowerPoint Presentation</vt:lpstr>
      <vt:lpstr>PowerPoint Presentation</vt:lpstr>
      <vt:lpstr>PowerPoint Presentation</vt:lpstr>
      <vt:lpstr>PowerPoint Presentation</vt:lpstr>
      <vt:lpstr>PowerPoint Presentation</vt:lpstr>
      <vt:lpstr>PowerPoint Presentation</vt:lpstr>
      <vt:lpstr>Maintenance Procedure Resource Considerations</vt:lpstr>
      <vt:lpstr>PowerPoint Presentation</vt:lpstr>
      <vt:lpstr>PowerPoint Presentation</vt:lpstr>
      <vt:lpstr>Internal Control Compliance Review</vt:lpstr>
      <vt:lpstr>Internal Control Compliance Review</vt:lpstr>
      <vt:lpstr>Compliance Review</vt:lpstr>
      <vt:lpstr>How to assess compliance?</vt:lpstr>
      <vt:lpstr>Offboarding in SFS</vt:lpstr>
      <vt:lpstr>Account Security</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Jeremy Kaufman</dc:creator>
  <cp:lastModifiedBy>Laurel J Jolliffe</cp:lastModifiedBy>
  <cp:revision>47</cp:revision>
  <dcterms:created xsi:type="dcterms:W3CDTF">2018-03-28T14:24:35Z</dcterms:created>
  <dcterms:modified xsi:type="dcterms:W3CDTF">2018-05-23T16:14:49Z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2017-11-13T00:00:00Z</vt:filetime>
  </property>
  <property fmtid="{D5CDD505-2E9C-101B-9397-08002B2CF9AE}" pid="3" name="LastSaved">
    <vt:filetime>2018-03-28T00:00:00Z</vt:filetime>
  </property>
</Properties>
</file>